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0" r:id="rId3"/>
    <p:sldId id="338" r:id="rId4"/>
    <p:sldId id="307" r:id="rId5"/>
    <p:sldId id="339" r:id="rId6"/>
    <p:sldId id="349" r:id="rId7"/>
    <p:sldId id="310" r:id="rId8"/>
    <p:sldId id="306" r:id="rId9"/>
    <p:sldId id="346" r:id="rId10"/>
    <p:sldId id="347" r:id="rId11"/>
    <p:sldId id="348" r:id="rId12"/>
    <p:sldId id="341" r:id="rId13"/>
    <p:sldId id="325" r:id="rId14"/>
    <p:sldId id="343" r:id="rId15"/>
    <p:sldId id="344" r:id="rId16"/>
    <p:sldId id="337" r:id="rId17"/>
    <p:sldId id="345" r:id="rId18"/>
    <p:sldId id="342" r:id="rId19"/>
    <p:sldId id="35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2"/>
    <p:penClr>
      <a:srgbClr val="FF0000"/>
    </p:penClr>
  </p:showPr>
  <p:clrMru>
    <a:srgbClr val="0000FF"/>
    <a:srgbClr val="FF3300"/>
    <a:srgbClr val="9900CC"/>
    <a:srgbClr val="CC00FF"/>
    <a:srgbClr val="9999FF"/>
    <a:srgbClr val="176F34"/>
    <a:srgbClr val="009900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702" autoAdjust="0"/>
    <p:restoredTop sz="94660"/>
  </p:normalViewPr>
  <p:slideViewPr>
    <p:cSldViewPr>
      <p:cViewPr varScale="1">
        <p:scale>
          <a:sx n="77" d="100"/>
          <a:sy n="77" d="100"/>
        </p:scale>
        <p:origin x="-197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53F378-3EFB-43C4-85E2-B51AB8A0E6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limp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589588"/>
            <a:ext cx="6400800" cy="1104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2588" y="836613"/>
            <a:ext cx="2160587" cy="5749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836613"/>
            <a:ext cx="6329363" cy="5749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989138"/>
            <a:ext cx="4244975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244975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limp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36613"/>
            <a:ext cx="85693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989138"/>
            <a:ext cx="864235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5;&#1075;&#1086;&#1088;\Desktop\&#1061;&#1088;&#1086;&#1084;&#1099;&#1093;%20&#1045;.&#1071;\Gimn_Rossii_korotkij_-_Gimn_Rossii_korotkij.mp3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45;&#1075;&#1086;&#1088;\Desktop\&#1061;&#1088;&#1086;&#1084;&#1099;&#1093;%20&#1045;.&#1071;\Muslim_Magomaev_-_Olimpijskaya_pesnya_Geroi_sporta_A.Pahmutova_N.Dobronravov_(iPlayer.fm)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4.jpeg"/><Relationship Id="rId7" Type="http://schemas.openxmlformats.org/officeDocument/2006/relationships/image" Target="../media/image47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0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5;&#1075;&#1086;&#1088;\Desktop\&#1061;&#1088;&#1086;&#1084;&#1099;&#1093;%20&#1045;.&#1071;\Olimpiada_80_-_Pesnya_pro_Mishu_(iPlayer.fm).mp3" TargetMode="Externa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45.photobucket.com/albums/f79/soapley/2007/2007-09-29_Fencing/IMG_0499bm.jpg" TargetMode="External"/><Relationship Id="rId2" Type="http://schemas.openxmlformats.org/officeDocument/2006/relationships/hyperlink" Target="http://1.citynews-romatoday.stgy.it/~media/base/29422322668135/beach-volley-2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6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7772400" cy="1803401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ru-RU" sz="8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Малые</a:t>
            </a:r>
          </a:p>
          <a:p>
            <a:pPr algn="ctr">
              <a:defRPr/>
            </a:pPr>
            <a:r>
              <a:rPr lang="ru-RU" sz="8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</a:t>
            </a:r>
            <a:r>
              <a:rPr lang="ru-RU" sz="8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мпи</a:t>
            </a:r>
            <a:r>
              <a:rPr lang="ru-RU" sz="8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йск</a:t>
            </a:r>
            <a:r>
              <a:rPr lang="ru-RU" sz="8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ие </a:t>
            </a:r>
            <a:r>
              <a:rPr lang="ru-RU" sz="80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75B0D">
                      <a:alpha val="5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8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8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гры</a:t>
            </a:r>
            <a:endParaRPr lang="ru-RU" sz="80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3348038" y="5516563"/>
            <a:ext cx="5795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3857629"/>
            <a:ext cx="75724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Открытый урок физической культуры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в 3 классе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учитель физической культуры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Хромых Е.Я</a:t>
            </a: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ru-RU" sz="28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"/>
            <a:ext cx="7391422" cy="71435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Талисманы Олимпиад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87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Егор\Desktop\северное многоборье\{1ed0ecda-df5f-4b16-ab7e-8faa5e59edcb}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392" y="1643050"/>
            <a:ext cx="2286016" cy="22860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335756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Мюнхен(1972</a:t>
            </a:r>
            <a:r>
              <a:rPr lang="ru-RU" dirty="0" smtClean="0">
                <a:solidFill>
                  <a:srgbClr val="0000FF"/>
                </a:solidFill>
              </a:rPr>
              <a:t>)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0" name="Рисунок 7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214554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072330" y="3357563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Мексика(1968)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Егор\Desktop\северное многоборье\{68244b8a-b95f-4286-b502-9cf9e1b92de8}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14818"/>
            <a:ext cx="2143139" cy="214313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5720" y="585789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Инсбруг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(1976)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Егор\Desktop\северное многоборье\{22e4881b-743e-4a2b-85f9-9dcf05cfabac}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429132"/>
            <a:ext cx="2143120" cy="214312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29388" y="592933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Монреаль (1976)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Егор\Desktop\северное многоборье\{e3616b5b-dcee-476f-9c4c-0daf7dceee42}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857232"/>
            <a:ext cx="2057400" cy="2057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286116" y="2285993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Лейк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Плесид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(1980</a:t>
            </a:r>
            <a:r>
              <a:rPr lang="ru-RU" dirty="0" smtClean="0">
                <a:solidFill>
                  <a:srgbClr val="0000FF"/>
                </a:solidFill>
              </a:rPr>
              <a:t>)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030" name="Picture 6" descr="C:\Users\Егор\Desktop\северное многоборье\{0b22eda7-5e87-42ed-a4fb-4e6e5d085316}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071942"/>
            <a:ext cx="2428877" cy="242887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857620" y="614364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Сараево (1984)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Егор\Desktop\северное многоборье\{c8844c27-b762-4d66-aa43-6e826e855ebc}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8" y="642918"/>
            <a:ext cx="1785950" cy="17859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500166" y="185736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Лос-Анджелес(1984)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C:\Users\Егор\Desktop\северное многоборье\{b8532b97-004f-42a0-bcc0-ddd1e1b75f90}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0" y="857232"/>
            <a:ext cx="1785950" cy="178595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572132" y="228599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Калгари (1988</a:t>
            </a:r>
            <a:r>
              <a:rPr lang="ru-RU" dirty="0" smtClean="0">
                <a:solidFill>
                  <a:srgbClr val="0000FF"/>
                </a:solidFill>
              </a:rPr>
              <a:t>)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033" name="Picture 9" descr="C:\Users\Егор\Desktop\северное многоборье\{dea9094e-2e4a-4fc5-8a4d-c72c7e63bd3d}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7356" y="3000372"/>
            <a:ext cx="1714497" cy="1714497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928794" y="421481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Сеул 1988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C:\Users\Егор\Desktop\северное многоборье\{1ef0246b-b6b5-44c6-8afb-d17ee9fafb5a}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29190" y="2714620"/>
            <a:ext cx="1743080" cy="174308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000628" y="421481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00FF"/>
                </a:solidFill>
              </a:rPr>
              <a:t>Альбервиль</a:t>
            </a:r>
            <a:r>
              <a:rPr lang="ru-RU" dirty="0" smtClean="0">
                <a:solidFill>
                  <a:srgbClr val="0000FF"/>
                </a:solidFill>
              </a:rPr>
              <a:t> (1992)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"/>
            <a:ext cx="7286676" cy="85723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Талисманы Олимпиад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Егор\Desktop\северное многоборье\{c5e17560-365e-44fa-bbdc-6a72593ea8e6}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2071702" cy="20717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14555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Барселона 1992  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Егор\Desktop\северное многоборье\{e4af99ad-6996-464d-9099-66bdaedbfdfb}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785794"/>
            <a:ext cx="1928826" cy="19288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29454" y="785794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Лиллехаммер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(1994)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Егор\Desktop\северное многоборье\{da5bd9cf-498a-433c-82e7-06042a858793}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4429132"/>
            <a:ext cx="2071687" cy="20716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000768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Атланта (1996)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Егор\Desktop\северное многоборье\{21f2bf3e-b7ad-4968-a7ce-3e32b3c7213d}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4252" y="5286388"/>
            <a:ext cx="2704419" cy="126206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00826" y="6215082"/>
            <a:ext cx="26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Ногано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(1998)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Егор\Desktop\северное многоборье\{83f25493-49be-46fd-9dd7-d9866478bd77}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2786058"/>
            <a:ext cx="2456207" cy="148464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786050" y="3929065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Сидней (2000)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Егор\Desktop\северное многоборье\{36d7ccb8-cd66-41a5-8d4b-d55180c82549}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714356"/>
            <a:ext cx="2398121" cy="160940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857488" y="2214555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Солт-Лейк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Сити(2002)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C:\Users\Егор\Desktop\северное многоборье\{0798df2a-65cf-495c-85fd-5155f0f50e93}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4643446"/>
            <a:ext cx="1928826" cy="147876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85984" y="60007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Афины (2004)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C:\Users\Егор\Desktop\северное многоборье\{db9ff3a9-5a6d-44b2-a611-584a45edd30a}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3143248"/>
            <a:ext cx="1371600" cy="127101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429520" y="4286256"/>
            <a:ext cx="171448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Турин (2006)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C:\Users\Егор\Desktop\северное многоборье\{7eceb698-1459-4bb6-b49b-59e072a3c205}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2928934"/>
            <a:ext cx="1828800" cy="123748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0" y="4000504"/>
            <a:ext cx="27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Пекин 2008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11" descr="C:\Users\Егор\Desktop\северное многоборье\{9c6bd424-7659-4fc3-8a0b-f7e73199cac6}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9124" y="4357694"/>
            <a:ext cx="1765238" cy="96107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357686" y="550070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Ванкувер 2010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C:\Users\Егор\Desktop\северное многоборье\{29ee9bf3-b2fe-43ae-8ce5-58020c2b4a47}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628" y="2643182"/>
            <a:ext cx="2115664" cy="137518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072066" y="378619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Лондон 2012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857232"/>
            <a:ext cx="4964117" cy="135732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флаг равняйсь,смирно!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:\картинки Олимпийск игры\22_olympic2010_ap_b01__fihy8uz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571876"/>
            <a:ext cx="4077847" cy="2928958"/>
          </a:xfrm>
          <a:prstGeom prst="rect">
            <a:avLst/>
          </a:prstGeom>
          <a:noFill/>
        </p:spPr>
      </p:pic>
      <p:pic>
        <p:nvPicPr>
          <p:cNvPr id="5" name="Picture 2" descr="G:\картинки Олимпийск игры\1259043002_s3img_20221559_8230_1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3571876"/>
            <a:ext cx="4071058" cy="3044812"/>
          </a:xfrm>
          <a:prstGeom prst="rect">
            <a:avLst/>
          </a:prstGeom>
          <a:noFill/>
        </p:spPr>
      </p:pic>
      <p:pic>
        <p:nvPicPr>
          <p:cNvPr id="8" name="Picture 2" descr="C:\Users\Егор\Desktop\Новая папка\IMG_20170118_0927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714356"/>
            <a:ext cx="3528488" cy="264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imn_Rossii_korotkij_-_Gimn_Rossii_korotki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636"/>
            <a:ext cx="4572032" cy="1857364"/>
          </a:xfrm>
        </p:spPr>
        <p:txBody>
          <a:bodyPr/>
          <a:lstStyle/>
          <a:p>
            <a:pPr algn="ctr"/>
            <a:r>
              <a:rPr lang="ru-RU" sz="2400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группа:</a:t>
            </a:r>
            <a:r>
              <a:rPr lang="ru-RU" sz="24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cap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Прыжки в длину </a:t>
            </a:r>
            <a:r>
              <a:rPr lang="ru-RU" sz="2400" b="0" cap="none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места </a:t>
            </a:r>
            <a:r>
              <a:rPr lang="ru-RU" sz="24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группа:</a:t>
            </a:r>
            <a:r>
              <a:rPr lang="ru-RU" sz="24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cap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Метание мяча в цель</a:t>
            </a:r>
            <a:r>
              <a:rPr lang="ru-RU" sz="24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Самооценка медалями</a:t>
            </a:r>
            <a:endParaRPr lang="ru-RU" sz="2400" b="0" cap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3714752"/>
            <a:ext cx="4571999" cy="128588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в группах по методу групповой тренировки: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гор\Desktop\эссе январь2017\надо_урок\hello_html_m7ed50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3918028" cy="2599981"/>
          </a:xfrm>
          <a:prstGeom prst="rect">
            <a:avLst/>
          </a:prstGeom>
          <a:noFill/>
        </p:spPr>
      </p:pic>
      <p:pic>
        <p:nvPicPr>
          <p:cNvPr id="6" name="Picture 3" descr="C:\Users\Егор\Desktop\эссе январь2017\надо_урок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714356"/>
            <a:ext cx="4302610" cy="2214578"/>
          </a:xfrm>
          <a:prstGeom prst="rect">
            <a:avLst/>
          </a:prstGeom>
          <a:noFill/>
        </p:spPr>
      </p:pic>
      <p:pic>
        <p:nvPicPr>
          <p:cNvPr id="7" name="Picture 2" descr="C:\Users\Егор\Desktop\Новая папка\IMG_20170118_0939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143248"/>
            <a:ext cx="4597922" cy="344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Muslim_Magomaev_-_Olimpijskaya_pesnya_Geroi_sporta_A.Pahmutova_N.Dobronrav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Быстрее, выше, сильнее!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эстафеты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C:\Users\Екаткрина\Pictures\iCAK32OV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857364"/>
            <a:ext cx="3712099" cy="1641890"/>
          </a:xfrm>
          <a:prstGeom prst="rect">
            <a:avLst/>
          </a:prstGeom>
          <a:noFill/>
        </p:spPr>
      </p:pic>
      <p:pic>
        <p:nvPicPr>
          <p:cNvPr id="6" name="Содержимое 14" descr="sp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1857364"/>
            <a:ext cx="3004932" cy="18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Екаткрина\Pictures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71942"/>
            <a:ext cx="2928958" cy="1513937"/>
          </a:xfrm>
          <a:prstGeom prst="rect">
            <a:avLst/>
          </a:prstGeom>
          <a:noFill/>
        </p:spPr>
      </p:pic>
      <p:pic>
        <p:nvPicPr>
          <p:cNvPr id="8" name="Picture 3" descr="C:\Users\Егор\Desktop\эссе январь2017\надо_урок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86190"/>
            <a:ext cx="4302610" cy="22145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643578"/>
            <a:ext cx="6072198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Самооценка учащихся с помощью медалей…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Сочи 2014: Олимпийская медаль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6072206"/>
            <a:ext cx="50006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Сочи 2014: Олимпийская медаль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6215082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Сочи 2014: Олимпийская медаль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6429396"/>
            <a:ext cx="500066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642919"/>
            <a:ext cx="8750331" cy="78581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Гаснет огонь Олимпийский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Екаткрина\Pictures\iCASP1LE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85719" y="1714488"/>
            <a:ext cx="3214710" cy="2143140"/>
          </a:xfrm>
          <a:prstGeom prst="rect">
            <a:avLst/>
          </a:prstGeom>
          <a:noFill/>
        </p:spPr>
      </p:pic>
      <p:pic>
        <p:nvPicPr>
          <p:cNvPr id="5" name="Picture 8" descr="C:\Users\Екаткрина\Pictures\iCAL37JC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3380"/>
            <a:ext cx="3571900" cy="2381267"/>
          </a:xfrm>
          <a:prstGeom prst="rect">
            <a:avLst/>
          </a:prstGeom>
          <a:noFill/>
        </p:spPr>
      </p:pic>
      <p:pic>
        <p:nvPicPr>
          <p:cNvPr id="6" name="Picture 5" descr="C:\Users\Екаткрина\Pictures\iCAIJO6X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714488"/>
            <a:ext cx="3143272" cy="2150660"/>
          </a:xfrm>
          <a:prstGeom prst="rect">
            <a:avLst/>
          </a:prstGeom>
          <a:noFill/>
        </p:spPr>
      </p:pic>
      <p:pic>
        <p:nvPicPr>
          <p:cNvPr id="7" name="Picture 7" descr="C:\Users\Екаткрина\Pictures\iCA6ZIXS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071942"/>
            <a:ext cx="3571900" cy="2369118"/>
          </a:xfrm>
          <a:prstGeom prst="rect">
            <a:avLst/>
          </a:prstGeom>
          <a:noFill/>
        </p:spPr>
      </p:pic>
      <p:pic>
        <p:nvPicPr>
          <p:cNvPr id="8" name="Picture 10" descr="C:\Users\Екаткрина\Pictures\iCABESP1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285860"/>
            <a:ext cx="2952750" cy="1809750"/>
          </a:xfrm>
          <a:prstGeom prst="rect">
            <a:avLst/>
          </a:prstGeom>
          <a:noFill/>
        </p:spPr>
      </p:pic>
      <p:pic>
        <p:nvPicPr>
          <p:cNvPr id="9" name="Picture 9" descr="C:\Users\Екаткрина\Pictures\iCAATUCG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3929066"/>
            <a:ext cx="2964668" cy="197644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3050"/>
            <a:ext cx="7286676" cy="1298562"/>
          </a:xfrm>
        </p:spPr>
        <p:txBody>
          <a:bodyPr/>
          <a:lstStyle/>
          <a:p>
            <a:pPr algn="ctr"/>
            <a:r>
              <a:rPr lang="ru-RU" sz="2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Тот получит и медаль…</a:t>
            </a:r>
            <a:endParaRPr lang="ru-RU" sz="28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</a:rPr>
              <a:t>Высшей  наградой  Олимпийского чемпиона в Древней Греции был лавровый или оливковый венок. В наши дни это медали: золотые, серебряные, бронзовые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6" name="Picture 2" descr="11195b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0814462">
            <a:off x="4404407" y="1055819"/>
            <a:ext cx="4525313" cy="4707252"/>
          </a:xfrm>
          <a:noFill/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 t="24603" r="-3333"/>
          <a:stretch>
            <a:fillRect/>
          </a:stretch>
        </p:blipFill>
        <p:spPr bwMode="auto">
          <a:xfrm>
            <a:off x="3929058" y="4316864"/>
            <a:ext cx="2928958" cy="230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Что нового вы узнали сегодня на уроке?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А что понравилось больше всего?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 Ребята, а медалями себя оценивать вам понравилось ?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Picture 5" descr="C:\Users\Екаткрина\Pictures\iCAV438Q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429132"/>
            <a:ext cx="3321867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ОЛИМПИЙСКИЕ  ИГРЫ  В  НАШЕЙ  СТРАНЕ</a:t>
            </a:r>
            <a:endParaRPr lang="ru-RU" sz="2800" dirty="0"/>
          </a:p>
        </p:txBody>
      </p:sp>
      <p:pic>
        <p:nvPicPr>
          <p:cNvPr id="4" name="Содержимое 3" descr="МИШ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1928653" y="3714752"/>
            <a:ext cx="1928967" cy="2890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http://slmedia.ru/lj/2011/soch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000372"/>
            <a:ext cx="3214710" cy="180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11" descr="1280834507_summer_olympic_games_logos_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356992"/>
            <a:ext cx="1532394" cy="31592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7" name="Рисунок 6" descr="Сочи эмб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2636912"/>
            <a:ext cx="1897849" cy="2587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429256" y="542926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Зимние игры в Сочи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 2014 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857365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Летние игры в Москве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1980 году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9" name="Olimpiada_80_-_Pesnya_pro_Mishu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472" y="2786058"/>
            <a:ext cx="857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00FF"/>
                </a:solidFill>
              </a:rPr>
              <a:t>Спасибо за внимание !</a:t>
            </a:r>
            <a:endParaRPr lang="ru-RU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3300"/>
                </a:solidFill>
              </a:rPr>
              <a:t>Интернет – ресурсы: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http://1.citynews-romatoday.stgy.it/~media/base/29422322668135/beach-volley-2.jpg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http://i45.photobucket.com/albums/f79/soapley/2007/2007-09-29_Fencing/IMG_0499bm.jpg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Твой Олимпийский учебник, Москва «Физкультура и спорт», 2004 г.</a:t>
            </a:r>
          </a:p>
          <a:p>
            <a:pPr eaLnBrk="1" hangingPunct="1"/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</a:rPr>
              <a:t>yandex.ru/images</a:t>
            </a:r>
          </a:p>
          <a:p>
            <a:pPr eaLnBrk="1" hangingPunct="1"/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</a:rPr>
              <a:t>Iplayer.fm</a:t>
            </a:r>
          </a:p>
          <a:p>
            <a:pPr eaLnBrk="1" hangingPunct="1"/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365657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4437112"/>
            <a:ext cx="4211638" cy="17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FF"/>
                </a:solidFill>
              </a:rPr>
              <a:t/>
            </a:r>
            <a:br>
              <a:rPr lang="ru-RU" sz="2400" dirty="0">
                <a:solidFill>
                  <a:srgbClr val="0000FF"/>
                </a:solidFill>
              </a:rPr>
            </a:b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79388" y="5300663"/>
            <a:ext cx="8964612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301208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Родина первых олимпийских игр –Древняя Греция. В городе Олимпия устраивались состязания - Олимпийские игры. Они проводились один раз в четыре года. Первые Олимпийские игры прошли в 776 году до н.э</a:t>
            </a:r>
          </a:p>
          <a:p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Admin\Рабочий стол\Новая папка (2)\imgpreview[3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14620"/>
            <a:ext cx="4887386" cy="26432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43306" y="357166"/>
            <a:ext cx="5500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Родина первых олимпийских игр…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5"/>
            <a:ext cx="7358114" cy="1357323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Первые игры современности прошли в 1896 г в Афинах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гор\Desktop\эстафеты\ол_илл_2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5741973" cy="36753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00760" y="3214686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Олимпийские игры проходят раз в четыре года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286116" y="785794"/>
            <a:ext cx="5715040" cy="1285884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Зажжение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олимпийского огня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5" descr="1730012photo[1]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196752"/>
            <a:ext cx="381642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4067175" y="3344379"/>
            <a:ext cx="47402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Олимпийские игры начинаются с зажжения огня.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Огонь зажигается от солнечных лучей в Олимпии и доставляется факельной эстафетой спортсменов в город - организатор игр. </a:t>
            </a:r>
          </a:p>
        </p:txBody>
      </p:sp>
      <p:pic>
        <p:nvPicPr>
          <p:cNvPr id="5" name="Рисунок 4" descr="3701419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717032"/>
            <a:ext cx="3312368" cy="23042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858280" cy="3714776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Олимпийская эстафета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Переходя из рук в руки бегунов, олимпийский факел преодолевает долгий путь, прежде чем достичь олимпийского стадиона. В день открытия Олимпиады последний участник факельной эстафеты поднимается к огромной чаше «Светильника» и зажигает олимпийский огонь,…который не гаснет,  пока продолжаются 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Олимпийские     игры.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2" descr="G:\картинки Олимпийск игры\joturin_flamm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4143380"/>
            <a:ext cx="3330272" cy="2500330"/>
          </a:xfrm>
          <a:prstGeom prst="rect">
            <a:avLst/>
          </a:prstGeom>
          <a:noFill/>
        </p:spPr>
      </p:pic>
      <p:pic>
        <p:nvPicPr>
          <p:cNvPr id="5" name="Picture 3" descr="G:\картинки Олимпийск игры\img_small_126640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4000504"/>
            <a:ext cx="4224930" cy="26259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1"/>
            <a:ext cx="8605869" cy="857256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Зажжение огня на стадионе …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156101" cy="41517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5643578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В Барселоне, в Испании  огонь на стадионе был зажжен с помощью огненной стрелы.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429684" cy="85725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Олимпийский флаг</a:t>
            </a:r>
          </a:p>
        </p:txBody>
      </p:sp>
      <p:pic>
        <p:nvPicPr>
          <p:cNvPr id="4" name="Содержимое 3" descr="флаг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708920"/>
            <a:ext cx="3816424" cy="3168352"/>
          </a:xfrm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1714488"/>
            <a:ext cx="4857784" cy="51435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Олимпийский флаг –      белое полотнище 2х3 м с пятью переплетенными кольцами, как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единство  спортсменов пяти континентов земного шара.</a:t>
            </a:r>
          </a:p>
          <a:p>
            <a:pPr eaLnBrk="1" hangingPunct="1">
              <a:defRPr/>
            </a:pPr>
            <a:endParaRPr lang="ru-RU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 время церемонии открытия Олимпийских игр  поднимают Олимпийский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флаг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звучит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Гимн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Олимпийских игр.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Флаг белого цвета, означающий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во время Олимпийских игр.</a:t>
            </a:r>
            <a:endParaRPr lang="ru-RU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72200" y="3212976"/>
            <a:ext cx="2376264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571472" y="928671"/>
            <a:ext cx="8429684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Вручение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победителям и призерам соревнований медалей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684213" y="1052513"/>
            <a:ext cx="7632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140968"/>
            <a:ext cx="46085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Олимпийские медали: золотую, серебряную и бронзовую вручают трём спортсменам, показавшим наилучшие результаты в соревновании. В командных видах спорта медали равного достоинства получают все члены команды.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ОЛИМПИЙСКАЯ СИМВОЛИКА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2132" y="2174874"/>
            <a:ext cx="3143272" cy="4397398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параде стран первой всегда выходит команда Греции. Далее команды стран идут в алфавитном порядке. Замыкает парад команда страны-хозяйки Игр.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7" name="Picture 2" descr="http://sport.img.com.ua/img/gallery/1347/5663095b695d54efdf91c30e2046bb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849" y="1785926"/>
            <a:ext cx="5202406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heme/theme1.xml><?xml version="1.0" encoding="utf-8"?>
<a:theme xmlns:a="http://schemas.openxmlformats.org/drawingml/2006/main" name="Olimp">
  <a:themeElements>
    <a:clrScheme name="Oli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i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i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Olimp</Template>
  <TotalTime>1313</TotalTime>
  <Words>435</Words>
  <Application>Microsoft Office PowerPoint</Application>
  <PresentationFormat>Экран (4:3)</PresentationFormat>
  <Paragraphs>74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Olimp</vt:lpstr>
      <vt:lpstr>Слайд 1</vt:lpstr>
      <vt:lpstr>Слайд 2</vt:lpstr>
      <vt:lpstr>Первые игры современности прошли в 1896 г в Афинах</vt:lpstr>
      <vt:lpstr>Зажжение  олимпийского огня </vt:lpstr>
      <vt:lpstr>   Олимпийская эстафета Переходя из рук в руки бегунов, олимпийский факел преодолевает долгий путь, прежде чем достичь олимпийского стадиона. В день открытия Олимпиады последний участник факельной эстафеты поднимается к огромной чаше «Светильника» и зажигает олимпийский огонь,…который не гаснет,  пока продолжаются  Олимпийские     игры.  </vt:lpstr>
      <vt:lpstr>Зажжение огня на стадионе …</vt:lpstr>
      <vt:lpstr>Олимпийский флаг</vt:lpstr>
      <vt:lpstr>Слайд 8</vt:lpstr>
      <vt:lpstr>ОЛИМПИЙСКАЯ СИМВОЛИКА</vt:lpstr>
      <vt:lpstr>Талисманы Олимпиад</vt:lpstr>
      <vt:lpstr>Талисманы Олимпиад</vt:lpstr>
      <vt:lpstr>На флаг равняйсь,смирно!</vt:lpstr>
      <vt:lpstr>1 группа: Прыжки в длину с места  2 группа: Метание мяча в цель Самооценка медалями</vt:lpstr>
      <vt:lpstr>Быстрее, выше, сильнее! эстафеты</vt:lpstr>
      <vt:lpstr>Гаснет огонь Олимпийский…</vt:lpstr>
      <vt:lpstr>Тот получит и медаль…</vt:lpstr>
      <vt:lpstr>Рефлексия </vt:lpstr>
      <vt:lpstr>ОЛИМПИЙСКИЕ  ИГРЫ  В  НАШЕЙ  СТРАНЕ</vt:lpstr>
      <vt:lpstr>Интернет – ресурсы:</vt:lpstr>
    </vt:vector>
  </TitlesOfParts>
  <Company>дс 1444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дс 1444</dc:creator>
  <cp:lastModifiedBy>Егор</cp:lastModifiedBy>
  <cp:revision>124</cp:revision>
  <dcterms:created xsi:type="dcterms:W3CDTF">2009-11-08T11:33:14Z</dcterms:created>
  <dcterms:modified xsi:type="dcterms:W3CDTF">2017-03-06T17:25:30Z</dcterms:modified>
</cp:coreProperties>
</file>