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955675"/>
            <a:ext cx="4105275" cy="34432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20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76875" cy="359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fld id="{4A484431-02B6-440B-A4BE-3845F0F1717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928E47-6DA2-4233-BDBD-B4B076E39D65}" type="slidenum">
              <a:rPr lang="ru-RU"/>
              <a:pPr/>
              <a:t>1</a:t>
            </a:fld>
            <a:endParaRPr lang="ru-RU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96361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28CFE4-E8C2-4AC6-953F-FAE128A4CB8A}" type="slidenum">
              <a:rPr lang="ru-RU"/>
              <a:pPr/>
              <a:t>10</a:t>
            </a:fld>
            <a:endParaRPr lang="ru-RU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96361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82D3D4-BB2C-487C-AAE7-E26F4128744C}" type="slidenum">
              <a:rPr lang="ru-RU"/>
              <a:pPr/>
              <a:t>11</a:t>
            </a:fld>
            <a:endParaRPr lang="ru-RU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96361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0522C3-2BAC-4A01-A0C8-5767A888704E}" type="slidenum">
              <a:rPr lang="ru-RU"/>
              <a:pPr/>
              <a:t>12</a:t>
            </a:fld>
            <a:endParaRPr lang="ru-RU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96361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D08B78-2ADE-459B-8F06-0A4C2F222C8C}" type="slidenum">
              <a:rPr lang="ru-RU"/>
              <a:pPr/>
              <a:t>13</a:t>
            </a:fld>
            <a:endParaRPr lang="ru-RU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latin typeface="Calibri" pitchFamily="32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81D31E8-20E4-4976-B71B-820C3B41C651}" type="slidenum">
              <a:rPr lang="ru-RU" sz="1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2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ED8845-22FD-478C-8A42-673C619EC42E}" type="slidenum">
              <a:rPr lang="ru-RU"/>
              <a:pPr/>
              <a:t>14</a:t>
            </a:fld>
            <a:endParaRPr lang="ru-RU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0300" y="95885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0AF89D-B307-426F-BB18-BAE0ED58CF09}" type="slidenum">
              <a:rPr lang="ru-RU"/>
              <a:pPr/>
              <a:t>15</a:t>
            </a:fld>
            <a:endParaRPr lang="ru-RU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0300" y="95885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D12CD3-93E6-42F5-88E0-6C62F95E1A09}" type="slidenum">
              <a:rPr lang="ru-RU"/>
              <a:pPr/>
              <a:t>16</a:t>
            </a:fld>
            <a:endParaRPr lang="ru-RU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0300" y="95885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9A4B8C-3C1D-4143-99FD-11BB4C73E0AC}" type="slidenum">
              <a:rPr lang="ru-RU"/>
              <a:pPr/>
              <a:t>17</a:t>
            </a:fld>
            <a:endParaRPr lang="ru-RU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0300" y="95885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4F7DA6-E3DA-41A8-BED1-BAE523DD9F3D}" type="slidenum">
              <a:rPr lang="ru-RU"/>
              <a:pPr/>
              <a:t>18</a:t>
            </a:fld>
            <a:endParaRPr lang="ru-RU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0300" y="95885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84F7C6-C2C8-4D7B-BA47-8CAB24631001}" type="slidenum">
              <a:rPr lang="ru-RU"/>
              <a:pPr/>
              <a:t>19</a:t>
            </a:fld>
            <a:endParaRPr lang="ru-RU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0300" y="95885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D67592-797D-4E08-B337-6D7F662C4E29}" type="slidenum">
              <a:rPr lang="ru-RU"/>
              <a:pPr/>
              <a:t>2</a:t>
            </a:fld>
            <a:endParaRPr lang="ru-RU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96361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1A72E5-B498-43AA-819A-2E096AC402B1}" type="slidenum">
              <a:rPr lang="ru-RU"/>
              <a:pPr/>
              <a:t>3</a:t>
            </a:fld>
            <a:endParaRPr lang="ru-RU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96361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B084A4-6DCD-42C4-97A5-54854B9AB11B}" type="slidenum">
              <a:rPr lang="ru-RU"/>
              <a:pPr/>
              <a:t>4</a:t>
            </a:fld>
            <a:endParaRPr lang="ru-RU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96361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7D6AD6-607A-442F-AC01-8BA4BE72E050}" type="slidenum">
              <a:rPr lang="ru-RU"/>
              <a:pPr/>
              <a:t>5</a:t>
            </a:fld>
            <a:endParaRPr lang="ru-RU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96361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035508-A8E9-4002-A326-BE21CDEC4662}" type="slidenum">
              <a:rPr lang="ru-RU"/>
              <a:pPr/>
              <a:t>6</a:t>
            </a:fld>
            <a:endParaRPr lang="ru-RU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96361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0FF454-4E74-4E1F-9049-9CDDFC86C286}" type="slidenum">
              <a:rPr lang="ru-RU"/>
              <a:pPr/>
              <a:t>7</a:t>
            </a:fld>
            <a:endParaRPr lang="ru-RU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96361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AF2216-604C-477C-BF67-77A0ACB58728}" type="slidenum">
              <a:rPr lang="ru-RU"/>
              <a:pPr/>
              <a:t>8</a:t>
            </a:fld>
            <a:endParaRPr lang="ru-RU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96361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57E9DF-D76A-4E94-A3A0-FD55C1D50C30}" type="slidenum">
              <a:rPr lang="ru-RU"/>
              <a:pPr/>
              <a:t>9</a:t>
            </a:fld>
            <a:endParaRPr lang="ru-RU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33475" y="96361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56A540-1A96-45D6-BF15-F92CDC6ADD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B3984E-00FF-45C8-9774-7A733195B6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247650"/>
            <a:ext cx="2054225" cy="58689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3450" cy="58689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2312B0-FF38-4627-A59E-87BD022AED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D053F1-8EAC-4AA0-93C5-6EF3EBA694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AB0B92-61C1-40F8-8F55-6397C969D6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5D182A-62FC-4917-A047-08254E5516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2675" cy="344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674938"/>
            <a:ext cx="3624262" cy="344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83EDDD-AEE9-4070-A3FE-B257C8F1DB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B3C884-6D4B-4EB6-9D12-D152F15AD6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ED0647-75A8-455D-99CF-DDCA8D0C86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393E28-7CE8-40B6-A8B2-F70E719C2E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15C5C0-BED5-4983-B86E-39F9EF9957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4AE88F-90E2-4EDF-9EB1-E83A5B67EE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C522EB-A6F9-4E16-A44E-79052489B7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F4C462-8877-472C-97AB-2C1F58A9A9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247650"/>
            <a:ext cx="2054225" cy="58689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3450" cy="58689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81C800-FC3A-440C-8BF6-7591872A1C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0D5F9A-835C-4228-85DB-AF5355A094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044D03-CBD4-4129-A865-CF55B2A8EE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0021AF-C2A7-450C-83CA-3C21DDD54B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2675" cy="344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674938"/>
            <a:ext cx="3624262" cy="344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E8B66E7-A74D-40C8-BFAE-F0DF02DD1C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C2DB4A-D552-4A8F-9A3F-58DEBF8072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A95247-3334-4A87-8B1F-4FCBB558C1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217ACA-D7DF-4924-A9E8-B500FB6DF6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02265D-FF30-4B15-B77B-AC6350F253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04D0E8-943F-423A-B6EC-94E789C1FB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2A3299-4F79-4281-A357-A5423280A0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FC8801-6A0D-4870-A687-4983116121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247650"/>
            <a:ext cx="2054225" cy="58689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3450" cy="58689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F746C9-BDAE-40F1-A1E1-F40D764DCC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0AE849-983D-4B7A-A67D-1433A80CB0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A84C66-6F29-4A02-A06B-A5FE17400B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AF83EE-3D9F-4EE5-80DD-02A1BBCC44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2675" cy="344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674938"/>
            <a:ext cx="3624262" cy="344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A256B7-98FD-4602-A2DD-C77D5E5EA2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48775A-CA45-427E-8AC9-A060BD8776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79AEFC-27DF-4B0E-9004-E94D5F0F95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2675" cy="344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674938"/>
            <a:ext cx="3624262" cy="344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2DBD49-D533-40A2-83DC-C4F6366252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3291E3-8E9D-4558-8C2D-0ED1BB9C11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F8B1D4-8766-4978-83F2-95ACE14CE8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97E82B-15C0-40C2-927C-96F371C31F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F5F832-6C98-4FF7-B238-AB33099CAB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247650"/>
            <a:ext cx="2054225" cy="58689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3450" cy="58689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E9BC8D-3026-4088-BFE6-765B008000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B42B24-3EE1-40EC-9809-811BD01D4A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B9BE49-2F51-4203-A87B-29DC8B432D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6F0DD9-61B2-4D28-B312-AB9EE2E489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2675" cy="344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674938"/>
            <a:ext cx="3624262" cy="344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A0DC9F-0884-4C09-A907-B603D31A9F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13707B-18A8-42C1-8991-EFB7C8C8C6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AD0464-D7FC-4A5E-B949-A22F6E66DC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A864B1-B43F-48FA-BA88-104C18BC7E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56C72C-FB96-4A07-BD78-1F9E1600CC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1AC4C50-93AC-48DA-AD6B-9E2157F800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B60919-87BD-447A-8C21-41493943C2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C6B54B-2861-4122-8D61-801061ED45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247650"/>
            <a:ext cx="2054225" cy="58689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3450" cy="58689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DC44AC-DBF2-493D-903A-4932A79DC7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0322BA-1359-4CBB-A75D-D6090C5EB7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3868AE-6C8C-4EF1-B149-3B88885FF9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9ED150-DB3A-467A-B44E-44F43A3DBA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2675" cy="344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674938"/>
            <a:ext cx="3624262" cy="344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4F21AD-A928-4112-B882-A0AAEE03A6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E6DB4D-46F0-49FA-915F-818538530C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11355C-5E7C-4F8B-8D13-EB217FF8A1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895C1A-ED8D-44E7-962D-169F6B7585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5267CE-1249-4F9C-9888-48B9D9627E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6A27DE-F636-41B5-9F61-9D0FE06949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C792C5-1EB7-4F18-92F2-BC4105F76A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C16540-254B-4AA5-AB29-7886C3D03C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247650"/>
            <a:ext cx="2054225" cy="58689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3450" cy="58689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E38DA8-2CC2-4365-8ACD-C6043F2CF9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029C9E-E2B8-44AE-991F-88F7941F65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36ADAE-182F-4923-83A0-AC8C4E0B22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768FB2-F5A0-43DC-933F-B4A3BCB487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4365C5-700A-4B66-A966-E11ABDF5E5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2675" cy="344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674938"/>
            <a:ext cx="3624262" cy="344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C845B3-7DFD-4D3B-9BE7-6768393F66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B66692-3973-4562-9423-E386DD1F28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A21DF7-29B1-49D1-A5F0-700B64D958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61AB34-D04C-423F-AB48-5052B6491A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A212C6-044A-44F0-8D0A-E0E6481754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787B84-F99E-4AB1-8780-01030249ED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23ECC6-6728-427E-9E85-294D2673EA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247650"/>
            <a:ext cx="2054225" cy="58689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3450" cy="58689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AD0A6A-F4D1-47D1-AA44-F5BF4768F7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AFF8F0-FBC3-40EE-9809-9BC59C2119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C7367E-A2CF-4120-BFE0-7FC98BD6AC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228600" y="228600"/>
            <a:ext cx="8696325" cy="2468563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83D3FE"/>
              </a:gs>
              <a:gs pos="100000">
                <a:srgbClr val="0293E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1138" y="1679575"/>
            <a:ext cx="8713787" cy="1320800"/>
            <a:chOff x="133" y="1058"/>
            <a:chExt cx="5489" cy="832"/>
          </a:xfrm>
        </p:grpSpPr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3809" y="1149"/>
              <a:ext cx="1806" cy="444"/>
            </a:xfrm>
            <a:custGeom>
              <a:avLst/>
              <a:gdLst>
                <a:gd name="T0" fmla="*/ 4286461 w 2706"/>
                <a:gd name="T1" fmla="*/ 0 h 640"/>
                <a:gd name="T2" fmla="*/ 4286461 w 2706"/>
                <a:gd name="T3" fmla="*/ 0 h 640"/>
                <a:gd name="T4" fmla="*/ 4105477 w 2706"/>
                <a:gd name="T5" fmla="*/ 28579 h 640"/>
                <a:gd name="T6" fmla="*/ 3921318 w 2706"/>
                <a:gd name="T7" fmla="*/ 60334 h 640"/>
                <a:gd name="T8" fmla="*/ 3733983 w 2706"/>
                <a:gd name="T9" fmla="*/ 95264 h 640"/>
                <a:gd name="T10" fmla="*/ 3540299 w 2706"/>
                <a:gd name="T11" fmla="*/ 130194 h 640"/>
                <a:gd name="T12" fmla="*/ 3343439 w 2706"/>
                <a:gd name="T13" fmla="*/ 171476 h 640"/>
                <a:gd name="T14" fmla="*/ 3140229 w 2706"/>
                <a:gd name="T15" fmla="*/ 212757 h 640"/>
                <a:gd name="T16" fmla="*/ 2933844 w 2706"/>
                <a:gd name="T17" fmla="*/ 260389 h 640"/>
                <a:gd name="T18" fmla="*/ 2721109 w 2706"/>
                <a:gd name="T19" fmla="*/ 308021 h 640"/>
                <a:gd name="T20" fmla="*/ 2721109 w 2706"/>
                <a:gd name="T21" fmla="*/ 308021 h 640"/>
                <a:gd name="T22" fmla="*/ 2336915 w 2706"/>
                <a:gd name="T23" fmla="*/ 400110 h 640"/>
                <a:gd name="T24" fmla="*/ 1962246 w 2706"/>
                <a:gd name="T25" fmla="*/ 482672 h 640"/>
                <a:gd name="T26" fmla="*/ 1603454 w 2706"/>
                <a:gd name="T27" fmla="*/ 558884 h 640"/>
                <a:gd name="T28" fmla="*/ 1257362 w 2706"/>
                <a:gd name="T29" fmla="*/ 631920 h 640"/>
                <a:gd name="T30" fmla="*/ 927146 w 2706"/>
                <a:gd name="T31" fmla="*/ 695429 h 640"/>
                <a:gd name="T32" fmla="*/ 606455 w 2706"/>
                <a:gd name="T33" fmla="*/ 752588 h 640"/>
                <a:gd name="T34" fmla="*/ 298465 w 2706"/>
                <a:gd name="T35" fmla="*/ 806571 h 640"/>
                <a:gd name="T36" fmla="*/ 0 w 2706"/>
                <a:gd name="T37" fmla="*/ 854203 h 640"/>
                <a:gd name="T38" fmla="*/ 0 w 2706"/>
                <a:gd name="T39" fmla="*/ 854203 h 640"/>
                <a:gd name="T40" fmla="*/ 206385 w 2706"/>
                <a:gd name="T41" fmla="*/ 882782 h 640"/>
                <a:gd name="T42" fmla="*/ 403245 w 2706"/>
                <a:gd name="T43" fmla="*/ 908186 h 640"/>
                <a:gd name="T44" fmla="*/ 593754 w 2706"/>
                <a:gd name="T45" fmla="*/ 930414 h 640"/>
                <a:gd name="T46" fmla="*/ 781088 w 2706"/>
                <a:gd name="T47" fmla="*/ 949467 h 640"/>
                <a:gd name="T48" fmla="*/ 962072 w 2706"/>
                <a:gd name="T49" fmla="*/ 968520 h 640"/>
                <a:gd name="T50" fmla="*/ 1136706 w 2706"/>
                <a:gd name="T51" fmla="*/ 981222 h 640"/>
                <a:gd name="T52" fmla="*/ 1304989 w 2706"/>
                <a:gd name="T53" fmla="*/ 993924 h 640"/>
                <a:gd name="T54" fmla="*/ 1470097 w 2706"/>
                <a:gd name="T55" fmla="*/ 1003450 h 640"/>
                <a:gd name="T56" fmla="*/ 1632030 w 2706"/>
                <a:gd name="T57" fmla="*/ 1009801 h 640"/>
                <a:gd name="T58" fmla="*/ 1787613 w 2706"/>
                <a:gd name="T59" fmla="*/ 1012977 h 640"/>
                <a:gd name="T60" fmla="*/ 1936845 w 2706"/>
                <a:gd name="T61" fmla="*/ 1016152 h 640"/>
                <a:gd name="T62" fmla="*/ 2082902 w 2706"/>
                <a:gd name="T63" fmla="*/ 1016152 h 640"/>
                <a:gd name="T64" fmla="*/ 2225784 w 2706"/>
                <a:gd name="T65" fmla="*/ 1012977 h 640"/>
                <a:gd name="T66" fmla="*/ 2365491 w 2706"/>
                <a:gd name="T67" fmla="*/ 1009801 h 640"/>
                <a:gd name="T68" fmla="*/ 2498848 w 2706"/>
                <a:gd name="T69" fmla="*/ 1003450 h 640"/>
                <a:gd name="T70" fmla="*/ 2629029 w 2706"/>
                <a:gd name="T71" fmla="*/ 993924 h 640"/>
                <a:gd name="T72" fmla="*/ 2752860 w 2706"/>
                <a:gd name="T73" fmla="*/ 984397 h 640"/>
                <a:gd name="T74" fmla="*/ 2876691 w 2706"/>
                <a:gd name="T75" fmla="*/ 971695 h 640"/>
                <a:gd name="T76" fmla="*/ 2994172 w 2706"/>
                <a:gd name="T77" fmla="*/ 955818 h 640"/>
                <a:gd name="T78" fmla="*/ 3111653 w 2706"/>
                <a:gd name="T79" fmla="*/ 939941 h 640"/>
                <a:gd name="T80" fmla="*/ 3222783 w 2706"/>
                <a:gd name="T81" fmla="*/ 920888 h 640"/>
                <a:gd name="T82" fmla="*/ 3333914 w 2706"/>
                <a:gd name="T83" fmla="*/ 901835 h 640"/>
                <a:gd name="T84" fmla="*/ 3438694 w 2706"/>
                <a:gd name="T85" fmla="*/ 879607 h 640"/>
                <a:gd name="T86" fmla="*/ 3543474 w 2706"/>
                <a:gd name="T87" fmla="*/ 857378 h 640"/>
                <a:gd name="T88" fmla="*/ 3645079 w 2706"/>
                <a:gd name="T89" fmla="*/ 831974 h 640"/>
                <a:gd name="T90" fmla="*/ 3743509 w 2706"/>
                <a:gd name="T91" fmla="*/ 806571 h 640"/>
                <a:gd name="T92" fmla="*/ 3838764 w 2706"/>
                <a:gd name="T93" fmla="*/ 777991 h 640"/>
                <a:gd name="T94" fmla="*/ 3934018 w 2706"/>
                <a:gd name="T95" fmla="*/ 749412 h 640"/>
                <a:gd name="T96" fmla="*/ 4115002 w 2706"/>
                <a:gd name="T97" fmla="*/ 685903 h 640"/>
                <a:gd name="T98" fmla="*/ 4289636 w 2706"/>
                <a:gd name="T99" fmla="*/ 619218 h 640"/>
                <a:gd name="T100" fmla="*/ 4289636 w 2706"/>
                <a:gd name="T101" fmla="*/ 619218 h 640"/>
                <a:gd name="T102" fmla="*/ 4295986 w 2706"/>
                <a:gd name="T103" fmla="*/ 616042 h 640"/>
                <a:gd name="T104" fmla="*/ 4295986 w 2706"/>
                <a:gd name="T105" fmla="*/ 616042 h 640"/>
                <a:gd name="T106" fmla="*/ 4295986 w 2706"/>
                <a:gd name="T107" fmla="*/ 0 h 640"/>
                <a:gd name="T108" fmla="*/ 4295986 w 2706"/>
                <a:gd name="T109" fmla="*/ 0 h 640"/>
                <a:gd name="T110" fmla="*/ 4286461 w 2706"/>
                <a:gd name="T111" fmla="*/ 0 h 640"/>
                <a:gd name="T112" fmla="*/ 4286461 w 2706"/>
                <a:gd name="T113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1650" y="1069"/>
              <a:ext cx="3486" cy="529"/>
            </a:xfrm>
            <a:custGeom>
              <a:avLst/>
              <a:gdLst>
                <a:gd name="T0" fmla="*/ 8279020 w 5216"/>
                <a:gd name="T1" fmla="*/ 1131991 h 762"/>
                <a:gd name="T2" fmla="*/ 7910781 w 5216"/>
                <a:gd name="T3" fmla="*/ 1087599 h 762"/>
                <a:gd name="T4" fmla="*/ 7107640 w 5216"/>
                <a:gd name="T5" fmla="*/ 967107 h 762"/>
                <a:gd name="T6" fmla="*/ 6212439 w 5216"/>
                <a:gd name="T7" fmla="*/ 805394 h 762"/>
                <a:gd name="T8" fmla="*/ 5215656 w 5216"/>
                <a:gd name="T9" fmla="*/ 592948 h 762"/>
                <a:gd name="T10" fmla="*/ 4675996 w 5216"/>
                <a:gd name="T11" fmla="*/ 469285 h 762"/>
                <a:gd name="T12" fmla="*/ 4256965 w 5216"/>
                <a:gd name="T13" fmla="*/ 374159 h 762"/>
                <a:gd name="T14" fmla="*/ 3856982 w 5216"/>
                <a:gd name="T15" fmla="*/ 291718 h 762"/>
                <a:gd name="T16" fmla="*/ 3476046 w 5216"/>
                <a:gd name="T17" fmla="*/ 221959 h 762"/>
                <a:gd name="T18" fmla="*/ 3110981 w 5216"/>
                <a:gd name="T19" fmla="*/ 161713 h 762"/>
                <a:gd name="T20" fmla="*/ 2761790 w 5216"/>
                <a:gd name="T21" fmla="*/ 114150 h 762"/>
                <a:gd name="T22" fmla="*/ 2117372 w 5216"/>
                <a:gd name="T23" fmla="*/ 44392 h 762"/>
                <a:gd name="T24" fmla="*/ 1539618 w 5216"/>
                <a:gd name="T25" fmla="*/ 6342 h 762"/>
                <a:gd name="T26" fmla="*/ 1022180 w 5216"/>
                <a:gd name="T27" fmla="*/ 0 h 762"/>
                <a:gd name="T28" fmla="*/ 568230 w 5216"/>
                <a:gd name="T29" fmla="*/ 15854 h 762"/>
                <a:gd name="T30" fmla="*/ 174596 w 5216"/>
                <a:gd name="T31" fmla="*/ 50733 h 762"/>
                <a:gd name="T32" fmla="*/ 0 w 5216"/>
                <a:gd name="T33" fmla="*/ 76100 h 762"/>
                <a:gd name="T34" fmla="*/ 498392 w 5216"/>
                <a:gd name="T35" fmla="*/ 136346 h 762"/>
                <a:gd name="T36" fmla="*/ 1034878 w 5216"/>
                <a:gd name="T37" fmla="*/ 221959 h 762"/>
                <a:gd name="T38" fmla="*/ 1609457 w 5216"/>
                <a:gd name="T39" fmla="*/ 332938 h 762"/>
                <a:gd name="T40" fmla="*/ 2225304 w 5216"/>
                <a:gd name="T41" fmla="*/ 469285 h 762"/>
                <a:gd name="T42" fmla="*/ 2787185 w 5216"/>
                <a:gd name="T43" fmla="*/ 599289 h 762"/>
                <a:gd name="T44" fmla="*/ 3822063 w 5216"/>
                <a:gd name="T45" fmla="*/ 818077 h 762"/>
                <a:gd name="T46" fmla="*/ 4298234 w 5216"/>
                <a:gd name="T47" fmla="*/ 906861 h 762"/>
                <a:gd name="T48" fmla="*/ 4749008 w 5216"/>
                <a:gd name="T49" fmla="*/ 982961 h 762"/>
                <a:gd name="T50" fmla="*/ 5174388 w 5216"/>
                <a:gd name="T51" fmla="*/ 1049549 h 762"/>
                <a:gd name="T52" fmla="*/ 5574371 w 5216"/>
                <a:gd name="T53" fmla="*/ 1100282 h 762"/>
                <a:gd name="T54" fmla="*/ 5952133 w 5216"/>
                <a:gd name="T55" fmla="*/ 1144674 h 762"/>
                <a:gd name="T56" fmla="*/ 6307674 w 5216"/>
                <a:gd name="T57" fmla="*/ 1173212 h 762"/>
                <a:gd name="T58" fmla="*/ 6640993 w 5216"/>
                <a:gd name="T59" fmla="*/ 1195408 h 762"/>
                <a:gd name="T60" fmla="*/ 6958440 w 5216"/>
                <a:gd name="T61" fmla="*/ 1208091 h 762"/>
                <a:gd name="T62" fmla="*/ 7253666 w 5216"/>
                <a:gd name="T63" fmla="*/ 1208091 h 762"/>
                <a:gd name="T64" fmla="*/ 7533019 w 5216"/>
                <a:gd name="T65" fmla="*/ 1201749 h 762"/>
                <a:gd name="T66" fmla="*/ 7796500 w 5216"/>
                <a:gd name="T67" fmla="*/ 1185895 h 762"/>
                <a:gd name="T68" fmla="*/ 8044109 w 5216"/>
                <a:gd name="T69" fmla="*/ 1160528 h 762"/>
                <a:gd name="T70" fmla="*/ 8279020 w 5216"/>
                <a:gd name="T71" fmla="*/ 1131991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1782" y="1076"/>
              <a:ext cx="3438" cy="482"/>
            </a:xfrm>
            <a:custGeom>
              <a:avLst/>
              <a:gdLst>
                <a:gd name="T0" fmla="*/ 0 w 5144"/>
                <a:gd name="T1" fmla="*/ 111149 h 694"/>
                <a:gd name="T2" fmla="*/ 0 w 5144"/>
                <a:gd name="T3" fmla="*/ 111149 h 694"/>
                <a:gd name="T4" fmla="*/ 28572 w 5144"/>
                <a:gd name="T5" fmla="*/ 104797 h 694"/>
                <a:gd name="T6" fmla="*/ 114288 w 5144"/>
                <a:gd name="T7" fmla="*/ 88919 h 694"/>
                <a:gd name="T8" fmla="*/ 260322 w 5144"/>
                <a:gd name="T9" fmla="*/ 66689 h 694"/>
                <a:gd name="T10" fmla="*/ 355562 w 5144"/>
                <a:gd name="T11" fmla="*/ 53987 h 694"/>
                <a:gd name="T12" fmla="*/ 466675 w 5144"/>
                <a:gd name="T13" fmla="*/ 41284 h 694"/>
                <a:gd name="T14" fmla="*/ 590486 w 5144"/>
                <a:gd name="T15" fmla="*/ 31757 h 694"/>
                <a:gd name="T16" fmla="*/ 733346 w 5144"/>
                <a:gd name="T17" fmla="*/ 22230 h 694"/>
                <a:gd name="T18" fmla="*/ 888904 w 5144"/>
                <a:gd name="T19" fmla="*/ 12703 h 694"/>
                <a:gd name="T20" fmla="*/ 1063510 w 5144"/>
                <a:gd name="T21" fmla="*/ 6351 h 694"/>
                <a:gd name="T22" fmla="*/ 1253990 w 5144"/>
                <a:gd name="T23" fmla="*/ 3176 h 694"/>
                <a:gd name="T24" fmla="*/ 1460342 w 5144"/>
                <a:gd name="T25" fmla="*/ 0 h 694"/>
                <a:gd name="T26" fmla="*/ 1682568 w 5144"/>
                <a:gd name="T27" fmla="*/ 3176 h 694"/>
                <a:gd name="T28" fmla="*/ 1920668 w 5144"/>
                <a:gd name="T29" fmla="*/ 9527 h 694"/>
                <a:gd name="T30" fmla="*/ 2177815 w 5144"/>
                <a:gd name="T31" fmla="*/ 22230 h 694"/>
                <a:gd name="T32" fmla="*/ 2450836 w 5144"/>
                <a:gd name="T33" fmla="*/ 38108 h 694"/>
                <a:gd name="T34" fmla="*/ 2739729 w 5144"/>
                <a:gd name="T35" fmla="*/ 63514 h 694"/>
                <a:gd name="T36" fmla="*/ 3047671 w 5144"/>
                <a:gd name="T37" fmla="*/ 92095 h 694"/>
                <a:gd name="T38" fmla="*/ 3374661 w 5144"/>
                <a:gd name="T39" fmla="*/ 127027 h 694"/>
                <a:gd name="T40" fmla="*/ 3717524 w 5144"/>
                <a:gd name="T41" fmla="*/ 168311 h 694"/>
                <a:gd name="T42" fmla="*/ 4079435 w 5144"/>
                <a:gd name="T43" fmla="*/ 219122 h 694"/>
                <a:gd name="T44" fmla="*/ 4457219 w 5144"/>
                <a:gd name="T45" fmla="*/ 276284 h 694"/>
                <a:gd name="T46" fmla="*/ 4854051 w 5144"/>
                <a:gd name="T47" fmla="*/ 342973 h 694"/>
                <a:gd name="T48" fmla="*/ 5269931 w 5144"/>
                <a:gd name="T49" fmla="*/ 422365 h 694"/>
                <a:gd name="T50" fmla="*/ 5704859 w 5144"/>
                <a:gd name="T51" fmla="*/ 508108 h 694"/>
                <a:gd name="T52" fmla="*/ 6158835 w 5144"/>
                <a:gd name="T53" fmla="*/ 603379 h 694"/>
                <a:gd name="T54" fmla="*/ 6631859 w 5144"/>
                <a:gd name="T55" fmla="*/ 711352 h 694"/>
                <a:gd name="T56" fmla="*/ 7123931 w 5144"/>
                <a:gd name="T57" fmla="*/ 828852 h 694"/>
                <a:gd name="T58" fmla="*/ 7635051 w 5144"/>
                <a:gd name="T59" fmla="*/ 959055 h 694"/>
                <a:gd name="T60" fmla="*/ 8165219 w 5144"/>
                <a:gd name="T61" fmla="*/ 110196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3533" y="1068"/>
              <a:ext cx="2078" cy="404"/>
            </a:xfrm>
            <a:custGeom>
              <a:avLst/>
              <a:gdLst>
                <a:gd name="T0" fmla="*/ 0 w 3112"/>
                <a:gd name="T1" fmla="*/ 925827 h 584"/>
                <a:gd name="T2" fmla="*/ 0 w 3112"/>
                <a:gd name="T3" fmla="*/ 925827 h 584"/>
                <a:gd name="T4" fmla="*/ 142891 w 3112"/>
                <a:gd name="T5" fmla="*/ 887779 h 584"/>
                <a:gd name="T6" fmla="*/ 533460 w 3112"/>
                <a:gd name="T7" fmla="*/ 789489 h 584"/>
                <a:gd name="T8" fmla="*/ 803366 w 3112"/>
                <a:gd name="T9" fmla="*/ 722906 h 584"/>
                <a:gd name="T10" fmla="*/ 1114551 w 3112"/>
                <a:gd name="T11" fmla="*/ 649981 h 584"/>
                <a:gd name="T12" fmla="*/ 1460665 w 3112"/>
                <a:gd name="T13" fmla="*/ 570715 h 584"/>
                <a:gd name="T14" fmla="*/ 1832182 w 3112"/>
                <a:gd name="T15" fmla="*/ 485108 h 584"/>
                <a:gd name="T16" fmla="*/ 2225927 w 3112"/>
                <a:gd name="T17" fmla="*/ 402671 h 584"/>
                <a:gd name="T18" fmla="*/ 2629197 w 3112"/>
                <a:gd name="T19" fmla="*/ 320235 h 584"/>
                <a:gd name="T20" fmla="*/ 3041994 w 3112"/>
                <a:gd name="T21" fmla="*/ 244139 h 584"/>
                <a:gd name="T22" fmla="*/ 3451616 w 3112"/>
                <a:gd name="T23" fmla="*/ 171215 h 584"/>
                <a:gd name="T24" fmla="*/ 3654839 w 3112"/>
                <a:gd name="T25" fmla="*/ 139508 h 584"/>
                <a:gd name="T26" fmla="*/ 3851711 w 3112"/>
                <a:gd name="T27" fmla="*/ 107802 h 584"/>
                <a:gd name="T28" fmla="*/ 4048583 w 3112"/>
                <a:gd name="T29" fmla="*/ 82437 h 584"/>
                <a:gd name="T30" fmla="*/ 4239105 w 3112"/>
                <a:gd name="T31" fmla="*/ 57072 h 584"/>
                <a:gd name="T32" fmla="*/ 4426451 w 3112"/>
                <a:gd name="T33" fmla="*/ 38048 h 584"/>
                <a:gd name="T34" fmla="*/ 4604271 w 3112"/>
                <a:gd name="T35" fmla="*/ 22194 h 584"/>
                <a:gd name="T36" fmla="*/ 4775740 w 3112"/>
                <a:gd name="T37" fmla="*/ 9512 h 584"/>
                <a:gd name="T38" fmla="*/ 4940859 w 3112"/>
                <a:gd name="T3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133" y="1058"/>
              <a:ext cx="5489" cy="832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7650"/>
            <a:ext cx="822007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5164138" y="6248400"/>
            <a:ext cx="3776662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93675" y="6248400"/>
            <a:ext cx="37861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990975" y="6248400"/>
            <a:ext cx="11525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B190CE10-053D-4463-819F-D15B46C35E6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399337" cy="344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73E87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73E87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73E87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228600" y="228600"/>
            <a:ext cx="8696325" cy="6035675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83D3FE"/>
              </a:gs>
              <a:gs pos="100000">
                <a:srgbClr val="0293E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11138" y="5354638"/>
            <a:ext cx="8713787" cy="1320800"/>
            <a:chOff x="133" y="3373"/>
            <a:chExt cx="5489" cy="832"/>
          </a:xfrm>
        </p:grpSpPr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3814" y="3464"/>
              <a:ext cx="1808" cy="444"/>
            </a:xfrm>
            <a:custGeom>
              <a:avLst/>
              <a:gdLst>
                <a:gd name="T0" fmla="*/ 4285695 w 2706"/>
                <a:gd name="T1" fmla="*/ 0 h 640"/>
                <a:gd name="T2" fmla="*/ 4285695 w 2706"/>
                <a:gd name="T3" fmla="*/ 0 h 640"/>
                <a:gd name="T4" fmla="*/ 4104744 w 2706"/>
                <a:gd name="T5" fmla="*/ 28579 h 640"/>
                <a:gd name="T6" fmla="*/ 3920617 w 2706"/>
                <a:gd name="T7" fmla="*/ 60334 h 640"/>
                <a:gd name="T8" fmla="*/ 3733317 w 2706"/>
                <a:gd name="T9" fmla="*/ 95264 h 640"/>
                <a:gd name="T10" fmla="*/ 3539667 w 2706"/>
                <a:gd name="T11" fmla="*/ 130194 h 640"/>
                <a:gd name="T12" fmla="*/ 3342842 w 2706"/>
                <a:gd name="T13" fmla="*/ 171476 h 640"/>
                <a:gd name="T14" fmla="*/ 3139669 w 2706"/>
                <a:gd name="T15" fmla="*/ 212757 h 640"/>
                <a:gd name="T16" fmla="*/ 2933320 w 2706"/>
                <a:gd name="T17" fmla="*/ 260389 h 640"/>
                <a:gd name="T18" fmla="*/ 2720623 w 2706"/>
                <a:gd name="T19" fmla="*/ 308021 h 640"/>
                <a:gd name="T20" fmla="*/ 2720623 w 2706"/>
                <a:gd name="T21" fmla="*/ 308021 h 640"/>
                <a:gd name="T22" fmla="*/ 2336498 w 2706"/>
                <a:gd name="T23" fmla="*/ 400110 h 640"/>
                <a:gd name="T24" fmla="*/ 1961896 w 2706"/>
                <a:gd name="T25" fmla="*/ 482672 h 640"/>
                <a:gd name="T26" fmla="*/ 1603167 w 2706"/>
                <a:gd name="T27" fmla="*/ 558884 h 640"/>
                <a:gd name="T28" fmla="*/ 1257137 w 2706"/>
                <a:gd name="T29" fmla="*/ 631920 h 640"/>
                <a:gd name="T30" fmla="*/ 926980 w 2706"/>
                <a:gd name="T31" fmla="*/ 695429 h 640"/>
                <a:gd name="T32" fmla="*/ 606347 w 2706"/>
                <a:gd name="T33" fmla="*/ 752588 h 640"/>
                <a:gd name="T34" fmla="*/ 298411 w 2706"/>
                <a:gd name="T35" fmla="*/ 806571 h 640"/>
                <a:gd name="T36" fmla="*/ 0 w 2706"/>
                <a:gd name="T37" fmla="*/ 854203 h 640"/>
                <a:gd name="T38" fmla="*/ 0 w 2706"/>
                <a:gd name="T39" fmla="*/ 854203 h 640"/>
                <a:gd name="T40" fmla="*/ 206348 w 2706"/>
                <a:gd name="T41" fmla="*/ 882782 h 640"/>
                <a:gd name="T42" fmla="*/ 403173 w 2706"/>
                <a:gd name="T43" fmla="*/ 908186 h 640"/>
                <a:gd name="T44" fmla="*/ 593648 w 2706"/>
                <a:gd name="T45" fmla="*/ 930414 h 640"/>
                <a:gd name="T46" fmla="*/ 780949 w 2706"/>
                <a:gd name="T47" fmla="*/ 949467 h 640"/>
                <a:gd name="T48" fmla="*/ 961900 w 2706"/>
                <a:gd name="T49" fmla="*/ 968520 h 640"/>
                <a:gd name="T50" fmla="*/ 1136503 w 2706"/>
                <a:gd name="T51" fmla="*/ 981222 h 640"/>
                <a:gd name="T52" fmla="*/ 1304756 w 2706"/>
                <a:gd name="T53" fmla="*/ 993924 h 640"/>
                <a:gd name="T54" fmla="*/ 1469835 w 2706"/>
                <a:gd name="T55" fmla="*/ 1003450 h 640"/>
                <a:gd name="T56" fmla="*/ 1631739 w 2706"/>
                <a:gd name="T57" fmla="*/ 1009801 h 640"/>
                <a:gd name="T58" fmla="*/ 1787294 w 2706"/>
                <a:gd name="T59" fmla="*/ 1012977 h 640"/>
                <a:gd name="T60" fmla="*/ 1936499 w 2706"/>
                <a:gd name="T61" fmla="*/ 1016152 h 640"/>
                <a:gd name="T62" fmla="*/ 2082530 w 2706"/>
                <a:gd name="T63" fmla="*/ 1016152 h 640"/>
                <a:gd name="T64" fmla="*/ 2225387 w 2706"/>
                <a:gd name="T65" fmla="*/ 1012977 h 640"/>
                <a:gd name="T66" fmla="*/ 2365069 w 2706"/>
                <a:gd name="T67" fmla="*/ 1009801 h 640"/>
                <a:gd name="T68" fmla="*/ 2498402 w 2706"/>
                <a:gd name="T69" fmla="*/ 1003450 h 640"/>
                <a:gd name="T70" fmla="*/ 2628560 w 2706"/>
                <a:gd name="T71" fmla="*/ 993924 h 640"/>
                <a:gd name="T72" fmla="*/ 2752369 w 2706"/>
                <a:gd name="T73" fmla="*/ 984397 h 640"/>
                <a:gd name="T74" fmla="*/ 2876178 w 2706"/>
                <a:gd name="T75" fmla="*/ 971695 h 640"/>
                <a:gd name="T76" fmla="*/ 2993637 w 2706"/>
                <a:gd name="T77" fmla="*/ 955818 h 640"/>
                <a:gd name="T78" fmla="*/ 3111097 w 2706"/>
                <a:gd name="T79" fmla="*/ 939941 h 640"/>
                <a:gd name="T80" fmla="*/ 3222208 w 2706"/>
                <a:gd name="T81" fmla="*/ 920888 h 640"/>
                <a:gd name="T82" fmla="*/ 3333319 w 2706"/>
                <a:gd name="T83" fmla="*/ 901835 h 640"/>
                <a:gd name="T84" fmla="*/ 3438080 w 2706"/>
                <a:gd name="T85" fmla="*/ 879607 h 640"/>
                <a:gd name="T86" fmla="*/ 3542841 w 2706"/>
                <a:gd name="T87" fmla="*/ 857378 h 640"/>
                <a:gd name="T88" fmla="*/ 3644428 w 2706"/>
                <a:gd name="T89" fmla="*/ 831974 h 640"/>
                <a:gd name="T90" fmla="*/ 3742841 w 2706"/>
                <a:gd name="T91" fmla="*/ 806571 h 640"/>
                <a:gd name="T92" fmla="*/ 3838078 w 2706"/>
                <a:gd name="T93" fmla="*/ 777991 h 640"/>
                <a:gd name="T94" fmla="*/ 3933316 w 2706"/>
                <a:gd name="T95" fmla="*/ 749412 h 640"/>
                <a:gd name="T96" fmla="*/ 4114267 w 2706"/>
                <a:gd name="T97" fmla="*/ 685903 h 640"/>
                <a:gd name="T98" fmla="*/ 4288870 w 2706"/>
                <a:gd name="T99" fmla="*/ 619218 h 640"/>
                <a:gd name="T100" fmla="*/ 4288870 w 2706"/>
                <a:gd name="T101" fmla="*/ 619218 h 640"/>
                <a:gd name="T102" fmla="*/ 4295219 w 2706"/>
                <a:gd name="T103" fmla="*/ 616042 h 640"/>
                <a:gd name="T104" fmla="*/ 4295219 w 2706"/>
                <a:gd name="T105" fmla="*/ 616042 h 640"/>
                <a:gd name="T106" fmla="*/ 4295219 w 2706"/>
                <a:gd name="T107" fmla="*/ 0 h 640"/>
                <a:gd name="T108" fmla="*/ 4295219 w 2706"/>
                <a:gd name="T109" fmla="*/ 0 h 640"/>
                <a:gd name="T110" fmla="*/ 4285695 w 2706"/>
                <a:gd name="T111" fmla="*/ 0 h 640"/>
                <a:gd name="T112" fmla="*/ 4285695 w 2706"/>
                <a:gd name="T113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1652" y="3384"/>
              <a:ext cx="3491" cy="529"/>
            </a:xfrm>
            <a:custGeom>
              <a:avLst/>
              <a:gdLst>
                <a:gd name="T0" fmla="*/ 8280254 w 5216"/>
                <a:gd name="T1" fmla="*/ 1131992 h 762"/>
                <a:gd name="T2" fmla="*/ 7911960 w 5216"/>
                <a:gd name="T3" fmla="*/ 1087600 h 762"/>
                <a:gd name="T4" fmla="*/ 7108700 w 5216"/>
                <a:gd name="T5" fmla="*/ 967108 h 762"/>
                <a:gd name="T6" fmla="*/ 6213365 w 5216"/>
                <a:gd name="T7" fmla="*/ 805395 h 762"/>
                <a:gd name="T8" fmla="*/ 5216433 w 5216"/>
                <a:gd name="T9" fmla="*/ 592948 h 762"/>
                <a:gd name="T10" fmla="*/ 4676693 w 5216"/>
                <a:gd name="T11" fmla="*/ 469285 h 762"/>
                <a:gd name="T12" fmla="*/ 4257600 w 5216"/>
                <a:gd name="T13" fmla="*/ 374160 h 762"/>
                <a:gd name="T14" fmla="*/ 3857557 w 5216"/>
                <a:gd name="T15" fmla="*/ 291718 h 762"/>
                <a:gd name="T16" fmla="*/ 3476564 w 5216"/>
                <a:gd name="T17" fmla="*/ 221959 h 762"/>
                <a:gd name="T18" fmla="*/ 3111445 w 5216"/>
                <a:gd name="T19" fmla="*/ 161713 h 762"/>
                <a:gd name="T20" fmla="*/ 2762201 w 5216"/>
                <a:gd name="T21" fmla="*/ 114150 h 762"/>
                <a:gd name="T22" fmla="*/ 2117688 w 5216"/>
                <a:gd name="T23" fmla="*/ 44392 h 762"/>
                <a:gd name="T24" fmla="*/ 1539848 w 5216"/>
                <a:gd name="T25" fmla="*/ 6342 h 762"/>
                <a:gd name="T26" fmla="*/ 1022332 w 5216"/>
                <a:gd name="T27" fmla="*/ 0 h 762"/>
                <a:gd name="T28" fmla="*/ 568315 w 5216"/>
                <a:gd name="T29" fmla="*/ 15854 h 762"/>
                <a:gd name="T30" fmla="*/ 174622 w 5216"/>
                <a:gd name="T31" fmla="*/ 50734 h 762"/>
                <a:gd name="T32" fmla="*/ 0 w 5216"/>
                <a:gd name="T33" fmla="*/ 76100 h 762"/>
                <a:gd name="T34" fmla="*/ 498466 w 5216"/>
                <a:gd name="T35" fmla="*/ 136346 h 762"/>
                <a:gd name="T36" fmla="*/ 1035032 w 5216"/>
                <a:gd name="T37" fmla="*/ 221959 h 762"/>
                <a:gd name="T38" fmla="*/ 1609697 w 5216"/>
                <a:gd name="T39" fmla="*/ 332939 h 762"/>
                <a:gd name="T40" fmla="*/ 2225636 w 5216"/>
                <a:gd name="T41" fmla="*/ 469285 h 762"/>
                <a:gd name="T42" fmla="*/ 2787601 w 5216"/>
                <a:gd name="T43" fmla="*/ 599290 h 762"/>
                <a:gd name="T44" fmla="*/ 3822633 w 5216"/>
                <a:gd name="T45" fmla="*/ 818078 h 762"/>
                <a:gd name="T46" fmla="*/ 4298874 w 5216"/>
                <a:gd name="T47" fmla="*/ 906862 h 762"/>
                <a:gd name="T48" fmla="*/ 4749716 w 5216"/>
                <a:gd name="T49" fmla="*/ 982962 h 762"/>
                <a:gd name="T50" fmla="*/ 5175159 w 5216"/>
                <a:gd name="T51" fmla="*/ 1049550 h 762"/>
                <a:gd name="T52" fmla="*/ 5575202 w 5216"/>
                <a:gd name="T53" fmla="*/ 1100283 h 762"/>
                <a:gd name="T54" fmla="*/ 5953020 w 5216"/>
                <a:gd name="T55" fmla="*/ 1144675 h 762"/>
                <a:gd name="T56" fmla="*/ 6308614 w 5216"/>
                <a:gd name="T57" fmla="*/ 1173213 h 762"/>
                <a:gd name="T58" fmla="*/ 6641983 w 5216"/>
                <a:gd name="T59" fmla="*/ 1195409 h 762"/>
                <a:gd name="T60" fmla="*/ 6959477 w 5216"/>
                <a:gd name="T61" fmla="*/ 1208092 h 762"/>
                <a:gd name="T62" fmla="*/ 7254747 w 5216"/>
                <a:gd name="T63" fmla="*/ 1208092 h 762"/>
                <a:gd name="T64" fmla="*/ 7534142 w 5216"/>
                <a:gd name="T65" fmla="*/ 1201750 h 762"/>
                <a:gd name="T66" fmla="*/ 7797663 w 5216"/>
                <a:gd name="T67" fmla="*/ 1185896 h 762"/>
                <a:gd name="T68" fmla="*/ 8045308 w 5216"/>
                <a:gd name="T69" fmla="*/ 1160529 h 762"/>
                <a:gd name="T70" fmla="*/ 8280254 w 5216"/>
                <a:gd name="T71" fmla="*/ 113199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1784" y="3391"/>
              <a:ext cx="3442" cy="482"/>
            </a:xfrm>
            <a:custGeom>
              <a:avLst/>
              <a:gdLst>
                <a:gd name="T0" fmla="*/ 0 w 5144"/>
                <a:gd name="T1" fmla="*/ 111149 h 694"/>
                <a:gd name="T2" fmla="*/ 0 w 5144"/>
                <a:gd name="T3" fmla="*/ 111149 h 694"/>
                <a:gd name="T4" fmla="*/ 28568 w 5144"/>
                <a:gd name="T5" fmla="*/ 104797 h 694"/>
                <a:gd name="T6" fmla="*/ 114274 w 5144"/>
                <a:gd name="T7" fmla="*/ 88919 h 694"/>
                <a:gd name="T8" fmla="*/ 260290 w 5144"/>
                <a:gd name="T9" fmla="*/ 66689 h 694"/>
                <a:gd name="T10" fmla="*/ 355519 w 5144"/>
                <a:gd name="T11" fmla="*/ 53987 h 694"/>
                <a:gd name="T12" fmla="*/ 466618 w 5144"/>
                <a:gd name="T13" fmla="*/ 41284 h 694"/>
                <a:gd name="T14" fmla="*/ 590415 w 5144"/>
                <a:gd name="T15" fmla="*/ 31757 h 694"/>
                <a:gd name="T16" fmla="*/ 733257 w 5144"/>
                <a:gd name="T17" fmla="*/ 22230 h 694"/>
                <a:gd name="T18" fmla="*/ 888797 w 5144"/>
                <a:gd name="T19" fmla="*/ 12703 h 694"/>
                <a:gd name="T20" fmla="*/ 1063382 w 5144"/>
                <a:gd name="T21" fmla="*/ 6351 h 694"/>
                <a:gd name="T22" fmla="*/ 1253838 w 5144"/>
                <a:gd name="T23" fmla="*/ 3176 h 694"/>
                <a:gd name="T24" fmla="*/ 1460166 w 5144"/>
                <a:gd name="T25" fmla="*/ 0 h 694"/>
                <a:gd name="T26" fmla="*/ 1682365 w 5144"/>
                <a:gd name="T27" fmla="*/ 3176 h 694"/>
                <a:gd name="T28" fmla="*/ 1920435 w 5144"/>
                <a:gd name="T29" fmla="*/ 9527 h 694"/>
                <a:gd name="T30" fmla="*/ 2177552 w 5144"/>
                <a:gd name="T31" fmla="*/ 22230 h 694"/>
                <a:gd name="T32" fmla="*/ 2450539 w 5144"/>
                <a:gd name="T33" fmla="*/ 38108 h 694"/>
                <a:gd name="T34" fmla="*/ 2739398 w 5144"/>
                <a:gd name="T35" fmla="*/ 63514 h 694"/>
                <a:gd name="T36" fmla="*/ 3047302 w 5144"/>
                <a:gd name="T37" fmla="*/ 92095 h 694"/>
                <a:gd name="T38" fmla="*/ 3374253 w 5144"/>
                <a:gd name="T39" fmla="*/ 127027 h 694"/>
                <a:gd name="T40" fmla="*/ 3717074 w 5144"/>
                <a:gd name="T41" fmla="*/ 168311 h 694"/>
                <a:gd name="T42" fmla="*/ 4078941 w 5144"/>
                <a:gd name="T43" fmla="*/ 219122 h 694"/>
                <a:gd name="T44" fmla="*/ 4456680 w 5144"/>
                <a:gd name="T45" fmla="*/ 276284 h 694"/>
                <a:gd name="T46" fmla="*/ 4853464 w 5144"/>
                <a:gd name="T47" fmla="*/ 342973 h 694"/>
                <a:gd name="T48" fmla="*/ 5269294 w 5144"/>
                <a:gd name="T49" fmla="*/ 422365 h 694"/>
                <a:gd name="T50" fmla="*/ 5704169 w 5144"/>
                <a:gd name="T51" fmla="*/ 508108 h 694"/>
                <a:gd name="T52" fmla="*/ 6158090 w 5144"/>
                <a:gd name="T53" fmla="*/ 603379 h 694"/>
                <a:gd name="T54" fmla="*/ 6631057 w 5144"/>
                <a:gd name="T55" fmla="*/ 711352 h 694"/>
                <a:gd name="T56" fmla="*/ 7123069 w 5144"/>
                <a:gd name="T57" fmla="*/ 828852 h 694"/>
                <a:gd name="T58" fmla="*/ 7634127 w 5144"/>
                <a:gd name="T59" fmla="*/ 959055 h 694"/>
                <a:gd name="T60" fmla="*/ 8164231 w 5144"/>
                <a:gd name="T61" fmla="*/ 110196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3538" y="3383"/>
              <a:ext cx="2080" cy="404"/>
            </a:xfrm>
            <a:custGeom>
              <a:avLst/>
              <a:gdLst>
                <a:gd name="T0" fmla="*/ 0 w 3112"/>
                <a:gd name="T1" fmla="*/ 925827 h 584"/>
                <a:gd name="T2" fmla="*/ 0 w 3112"/>
                <a:gd name="T3" fmla="*/ 925827 h 584"/>
                <a:gd name="T4" fmla="*/ 142845 w 3112"/>
                <a:gd name="T5" fmla="*/ 887779 h 584"/>
                <a:gd name="T6" fmla="*/ 533288 w 3112"/>
                <a:gd name="T7" fmla="*/ 789489 h 584"/>
                <a:gd name="T8" fmla="*/ 803107 w 3112"/>
                <a:gd name="T9" fmla="*/ 722906 h 584"/>
                <a:gd name="T10" fmla="*/ 1114192 w 3112"/>
                <a:gd name="T11" fmla="*/ 649981 h 584"/>
                <a:gd name="T12" fmla="*/ 1460194 w 3112"/>
                <a:gd name="T13" fmla="*/ 570715 h 584"/>
                <a:gd name="T14" fmla="*/ 1831591 w 3112"/>
                <a:gd name="T15" fmla="*/ 485108 h 584"/>
                <a:gd name="T16" fmla="*/ 2225209 w 3112"/>
                <a:gd name="T17" fmla="*/ 402671 h 584"/>
                <a:gd name="T18" fmla="*/ 2628349 w 3112"/>
                <a:gd name="T19" fmla="*/ 320235 h 584"/>
                <a:gd name="T20" fmla="*/ 3041013 w 3112"/>
                <a:gd name="T21" fmla="*/ 244139 h 584"/>
                <a:gd name="T22" fmla="*/ 3450502 w 3112"/>
                <a:gd name="T23" fmla="*/ 171215 h 584"/>
                <a:gd name="T24" fmla="*/ 3653659 w 3112"/>
                <a:gd name="T25" fmla="*/ 139508 h 584"/>
                <a:gd name="T26" fmla="*/ 3850468 w 3112"/>
                <a:gd name="T27" fmla="*/ 107802 h 584"/>
                <a:gd name="T28" fmla="*/ 4047277 w 3112"/>
                <a:gd name="T29" fmla="*/ 82437 h 584"/>
                <a:gd name="T30" fmla="*/ 4237737 w 3112"/>
                <a:gd name="T31" fmla="*/ 57072 h 584"/>
                <a:gd name="T32" fmla="*/ 4425023 w 3112"/>
                <a:gd name="T33" fmla="*/ 38048 h 584"/>
                <a:gd name="T34" fmla="*/ 4602786 w 3112"/>
                <a:gd name="T35" fmla="*/ 22194 h 584"/>
                <a:gd name="T36" fmla="*/ 4774200 w 3112"/>
                <a:gd name="T37" fmla="*/ 9512 h 584"/>
                <a:gd name="T38" fmla="*/ 4939265 w 3112"/>
                <a:gd name="T3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133" y="3373"/>
              <a:ext cx="5489" cy="832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7650"/>
            <a:ext cx="822007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399337" cy="344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5164138" y="6249988"/>
            <a:ext cx="3776662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endParaRPr lang="ru-RU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990975" y="6249988"/>
            <a:ext cx="1152525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fld id="{F05E8CCB-104C-492B-9807-C75982DF48E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73E87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73E87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73E87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228600" y="228600"/>
            <a:ext cx="8696325" cy="473710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83D3FE"/>
              </a:gs>
              <a:gs pos="100000">
                <a:srgbClr val="0293E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Freeform 2"/>
          <p:cNvSpPr>
            <a:spLocks noChangeArrowheads="1"/>
          </p:cNvSpPr>
          <p:nvPr/>
        </p:nvSpPr>
        <p:spPr bwMode="auto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8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3"/>
          <p:cNvSpPr>
            <a:spLocks noChangeArrowheads="1"/>
          </p:cNvSpPr>
          <p:nvPr/>
        </p:nvSpPr>
        <p:spPr bwMode="auto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Freeform 4"/>
          <p:cNvSpPr>
            <a:spLocks noChangeArrowheads="1"/>
          </p:cNvSpPr>
          <p:nvPr/>
        </p:nvSpPr>
        <p:spPr bwMode="auto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Freeform 5"/>
          <p:cNvSpPr>
            <a:spLocks noChangeArrowheads="1"/>
          </p:cNvSpPr>
          <p:nvPr/>
        </p:nvSpPr>
        <p:spPr bwMode="auto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Freeform 6"/>
          <p:cNvSpPr>
            <a:spLocks noChangeArrowheads="1"/>
          </p:cNvSpPr>
          <p:nvPr/>
        </p:nvSpPr>
        <p:spPr bwMode="auto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7650"/>
            <a:ext cx="822007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399337" cy="344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5164138" y="6249988"/>
            <a:ext cx="3776662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endParaRPr lang="ru-RU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990975" y="6249988"/>
            <a:ext cx="1152525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fld id="{4D352518-11E6-4E01-8EED-85E094FE9B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73E87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73E87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73E87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228600" y="228600"/>
            <a:ext cx="8696325" cy="1427163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83D3FE"/>
              </a:gs>
              <a:gs pos="100000">
                <a:srgbClr val="0293E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11138" y="714375"/>
            <a:ext cx="8713787" cy="1320800"/>
            <a:chOff x="133" y="450"/>
            <a:chExt cx="5489" cy="832"/>
          </a:xfrm>
        </p:grpSpPr>
        <p:sp>
          <p:nvSpPr>
            <p:cNvPr id="4099" name="Freeform 3"/>
            <p:cNvSpPr>
              <a:spLocks noChangeArrowheads="1"/>
            </p:cNvSpPr>
            <p:nvPr/>
          </p:nvSpPr>
          <p:spPr bwMode="auto">
            <a:xfrm>
              <a:off x="3809" y="541"/>
              <a:ext cx="1806" cy="444"/>
            </a:xfrm>
            <a:custGeom>
              <a:avLst/>
              <a:gdLst>
                <a:gd name="T0" fmla="*/ 4286461 w 2706"/>
                <a:gd name="T1" fmla="*/ 0 h 640"/>
                <a:gd name="T2" fmla="*/ 4286461 w 2706"/>
                <a:gd name="T3" fmla="*/ 0 h 640"/>
                <a:gd name="T4" fmla="*/ 4105477 w 2706"/>
                <a:gd name="T5" fmla="*/ 28579 h 640"/>
                <a:gd name="T6" fmla="*/ 3921318 w 2706"/>
                <a:gd name="T7" fmla="*/ 60334 h 640"/>
                <a:gd name="T8" fmla="*/ 3733983 w 2706"/>
                <a:gd name="T9" fmla="*/ 95264 h 640"/>
                <a:gd name="T10" fmla="*/ 3540299 w 2706"/>
                <a:gd name="T11" fmla="*/ 130194 h 640"/>
                <a:gd name="T12" fmla="*/ 3343439 w 2706"/>
                <a:gd name="T13" fmla="*/ 171476 h 640"/>
                <a:gd name="T14" fmla="*/ 3140229 w 2706"/>
                <a:gd name="T15" fmla="*/ 212757 h 640"/>
                <a:gd name="T16" fmla="*/ 2933844 w 2706"/>
                <a:gd name="T17" fmla="*/ 260389 h 640"/>
                <a:gd name="T18" fmla="*/ 2721109 w 2706"/>
                <a:gd name="T19" fmla="*/ 308021 h 640"/>
                <a:gd name="T20" fmla="*/ 2721109 w 2706"/>
                <a:gd name="T21" fmla="*/ 308021 h 640"/>
                <a:gd name="T22" fmla="*/ 2336915 w 2706"/>
                <a:gd name="T23" fmla="*/ 400110 h 640"/>
                <a:gd name="T24" fmla="*/ 1962246 w 2706"/>
                <a:gd name="T25" fmla="*/ 482672 h 640"/>
                <a:gd name="T26" fmla="*/ 1603454 w 2706"/>
                <a:gd name="T27" fmla="*/ 558884 h 640"/>
                <a:gd name="T28" fmla="*/ 1257362 w 2706"/>
                <a:gd name="T29" fmla="*/ 631920 h 640"/>
                <a:gd name="T30" fmla="*/ 927146 w 2706"/>
                <a:gd name="T31" fmla="*/ 695429 h 640"/>
                <a:gd name="T32" fmla="*/ 606455 w 2706"/>
                <a:gd name="T33" fmla="*/ 752588 h 640"/>
                <a:gd name="T34" fmla="*/ 298465 w 2706"/>
                <a:gd name="T35" fmla="*/ 806571 h 640"/>
                <a:gd name="T36" fmla="*/ 0 w 2706"/>
                <a:gd name="T37" fmla="*/ 854203 h 640"/>
                <a:gd name="T38" fmla="*/ 0 w 2706"/>
                <a:gd name="T39" fmla="*/ 854203 h 640"/>
                <a:gd name="T40" fmla="*/ 206385 w 2706"/>
                <a:gd name="T41" fmla="*/ 882782 h 640"/>
                <a:gd name="T42" fmla="*/ 403245 w 2706"/>
                <a:gd name="T43" fmla="*/ 908186 h 640"/>
                <a:gd name="T44" fmla="*/ 593754 w 2706"/>
                <a:gd name="T45" fmla="*/ 930414 h 640"/>
                <a:gd name="T46" fmla="*/ 781088 w 2706"/>
                <a:gd name="T47" fmla="*/ 949467 h 640"/>
                <a:gd name="T48" fmla="*/ 962072 w 2706"/>
                <a:gd name="T49" fmla="*/ 968520 h 640"/>
                <a:gd name="T50" fmla="*/ 1136706 w 2706"/>
                <a:gd name="T51" fmla="*/ 981222 h 640"/>
                <a:gd name="T52" fmla="*/ 1304989 w 2706"/>
                <a:gd name="T53" fmla="*/ 993924 h 640"/>
                <a:gd name="T54" fmla="*/ 1470097 w 2706"/>
                <a:gd name="T55" fmla="*/ 1003450 h 640"/>
                <a:gd name="T56" fmla="*/ 1632030 w 2706"/>
                <a:gd name="T57" fmla="*/ 1009801 h 640"/>
                <a:gd name="T58" fmla="*/ 1787613 w 2706"/>
                <a:gd name="T59" fmla="*/ 1012977 h 640"/>
                <a:gd name="T60" fmla="*/ 1936845 w 2706"/>
                <a:gd name="T61" fmla="*/ 1016152 h 640"/>
                <a:gd name="T62" fmla="*/ 2082902 w 2706"/>
                <a:gd name="T63" fmla="*/ 1016152 h 640"/>
                <a:gd name="T64" fmla="*/ 2225784 w 2706"/>
                <a:gd name="T65" fmla="*/ 1012977 h 640"/>
                <a:gd name="T66" fmla="*/ 2365491 w 2706"/>
                <a:gd name="T67" fmla="*/ 1009801 h 640"/>
                <a:gd name="T68" fmla="*/ 2498848 w 2706"/>
                <a:gd name="T69" fmla="*/ 1003450 h 640"/>
                <a:gd name="T70" fmla="*/ 2629029 w 2706"/>
                <a:gd name="T71" fmla="*/ 993924 h 640"/>
                <a:gd name="T72" fmla="*/ 2752860 w 2706"/>
                <a:gd name="T73" fmla="*/ 984397 h 640"/>
                <a:gd name="T74" fmla="*/ 2876691 w 2706"/>
                <a:gd name="T75" fmla="*/ 971695 h 640"/>
                <a:gd name="T76" fmla="*/ 2994172 w 2706"/>
                <a:gd name="T77" fmla="*/ 955818 h 640"/>
                <a:gd name="T78" fmla="*/ 3111653 w 2706"/>
                <a:gd name="T79" fmla="*/ 939941 h 640"/>
                <a:gd name="T80" fmla="*/ 3222783 w 2706"/>
                <a:gd name="T81" fmla="*/ 920888 h 640"/>
                <a:gd name="T82" fmla="*/ 3333914 w 2706"/>
                <a:gd name="T83" fmla="*/ 901835 h 640"/>
                <a:gd name="T84" fmla="*/ 3438694 w 2706"/>
                <a:gd name="T85" fmla="*/ 879607 h 640"/>
                <a:gd name="T86" fmla="*/ 3543474 w 2706"/>
                <a:gd name="T87" fmla="*/ 857378 h 640"/>
                <a:gd name="T88" fmla="*/ 3645079 w 2706"/>
                <a:gd name="T89" fmla="*/ 831974 h 640"/>
                <a:gd name="T90" fmla="*/ 3743509 w 2706"/>
                <a:gd name="T91" fmla="*/ 806571 h 640"/>
                <a:gd name="T92" fmla="*/ 3838764 w 2706"/>
                <a:gd name="T93" fmla="*/ 777991 h 640"/>
                <a:gd name="T94" fmla="*/ 3934018 w 2706"/>
                <a:gd name="T95" fmla="*/ 749412 h 640"/>
                <a:gd name="T96" fmla="*/ 4115002 w 2706"/>
                <a:gd name="T97" fmla="*/ 685903 h 640"/>
                <a:gd name="T98" fmla="*/ 4289636 w 2706"/>
                <a:gd name="T99" fmla="*/ 619218 h 640"/>
                <a:gd name="T100" fmla="*/ 4289636 w 2706"/>
                <a:gd name="T101" fmla="*/ 619218 h 640"/>
                <a:gd name="T102" fmla="*/ 4295986 w 2706"/>
                <a:gd name="T103" fmla="*/ 616042 h 640"/>
                <a:gd name="T104" fmla="*/ 4295986 w 2706"/>
                <a:gd name="T105" fmla="*/ 616042 h 640"/>
                <a:gd name="T106" fmla="*/ 4295986 w 2706"/>
                <a:gd name="T107" fmla="*/ 0 h 640"/>
                <a:gd name="T108" fmla="*/ 4295986 w 2706"/>
                <a:gd name="T109" fmla="*/ 0 h 640"/>
                <a:gd name="T110" fmla="*/ 4286461 w 2706"/>
                <a:gd name="T111" fmla="*/ 0 h 640"/>
                <a:gd name="T112" fmla="*/ 4286461 w 2706"/>
                <a:gd name="T113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 noChangeArrowheads="1"/>
            </p:cNvSpPr>
            <p:nvPr/>
          </p:nvSpPr>
          <p:spPr bwMode="auto">
            <a:xfrm>
              <a:off x="1650" y="461"/>
              <a:ext cx="3486" cy="529"/>
            </a:xfrm>
            <a:custGeom>
              <a:avLst/>
              <a:gdLst>
                <a:gd name="T0" fmla="*/ 8279020 w 5216"/>
                <a:gd name="T1" fmla="*/ 1131991 h 762"/>
                <a:gd name="T2" fmla="*/ 7910781 w 5216"/>
                <a:gd name="T3" fmla="*/ 1087599 h 762"/>
                <a:gd name="T4" fmla="*/ 7107640 w 5216"/>
                <a:gd name="T5" fmla="*/ 967107 h 762"/>
                <a:gd name="T6" fmla="*/ 6212439 w 5216"/>
                <a:gd name="T7" fmla="*/ 805394 h 762"/>
                <a:gd name="T8" fmla="*/ 5215656 w 5216"/>
                <a:gd name="T9" fmla="*/ 592948 h 762"/>
                <a:gd name="T10" fmla="*/ 4675996 w 5216"/>
                <a:gd name="T11" fmla="*/ 469285 h 762"/>
                <a:gd name="T12" fmla="*/ 4256965 w 5216"/>
                <a:gd name="T13" fmla="*/ 374159 h 762"/>
                <a:gd name="T14" fmla="*/ 3856982 w 5216"/>
                <a:gd name="T15" fmla="*/ 291718 h 762"/>
                <a:gd name="T16" fmla="*/ 3476046 w 5216"/>
                <a:gd name="T17" fmla="*/ 221959 h 762"/>
                <a:gd name="T18" fmla="*/ 3110981 w 5216"/>
                <a:gd name="T19" fmla="*/ 161713 h 762"/>
                <a:gd name="T20" fmla="*/ 2761790 w 5216"/>
                <a:gd name="T21" fmla="*/ 114150 h 762"/>
                <a:gd name="T22" fmla="*/ 2117372 w 5216"/>
                <a:gd name="T23" fmla="*/ 44392 h 762"/>
                <a:gd name="T24" fmla="*/ 1539618 w 5216"/>
                <a:gd name="T25" fmla="*/ 6342 h 762"/>
                <a:gd name="T26" fmla="*/ 1022180 w 5216"/>
                <a:gd name="T27" fmla="*/ 0 h 762"/>
                <a:gd name="T28" fmla="*/ 568230 w 5216"/>
                <a:gd name="T29" fmla="*/ 15854 h 762"/>
                <a:gd name="T30" fmla="*/ 174596 w 5216"/>
                <a:gd name="T31" fmla="*/ 50733 h 762"/>
                <a:gd name="T32" fmla="*/ 0 w 5216"/>
                <a:gd name="T33" fmla="*/ 76100 h 762"/>
                <a:gd name="T34" fmla="*/ 498392 w 5216"/>
                <a:gd name="T35" fmla="*/ 136346 h 762"/>
                <a:gd name="T36" fmla="*/ 1034878 w 5216"/>
                <a:gd name="T37" fmla="*/ 221959 h 762"/>
                <a:gd name="T38" fmla="*/ 1609457 w 5216"/>
                <a:gd name="T39" fmla="*/ 332938 h 762"/>
                <a:gd name="T40" fmla="*/ 2225304 w 5216"/>
                <a:gd name="T41" fmla="*/ 469285 h 762"/>
                <a:gd name="T42" fmla="*/ 2787185 w 5216"/>
                <a:gd name="T43" fmla="*/ 599289 h 762"/>
                <a:gd name="T44" fmla="*/ 3822063 w 5216"/>
                <a:gd name="T45" fmla="*/ 818077 h 762"/>
                <a:gd name="T46" fmla="*/ 4298234 w 5216"/>
                <a:gd name="T47" fmla="*/ 906861 h 762"/>
                <a:gd name="T48" fmla="*/ 4749008 w 5216"/>
                <a:gd name="T49" fmla="*/ 982961 h 762"/>
                <a:gd name="T50" fmla="*/ 5174388 w 5216"/>
                <a:gd name="T51" fmla="*/ 1049549 h 762"/>
                <a:gd name="T52" fmla="*/ 5574371 w 5216"/>
                <a:gd name="T53" fmla="*/ 1100282 h 762"/>
                <a:gd name="T54" fmla="*/ 5952133 w 5216"/>
                <a:gd name="T55" fmla="*/ 1144674 h 762"/>
                <a:gd name="T56" fmla="*/ 6307674 w 5216"/>
                <a:gd name="T57" fmla="*/ 1173212 h 762"/>
                <a:gd name="T58" fmla="*/ 6640993 w 5216"/>
                <a:gd name="T59" fmla="*/ 1195408 h 762"/>
                <a:gd name="T60" fmla="*/ 6958440 w 5216"/>
                <a:gd name="T61" fmla="*/ 1208091 h 762"/>
                <a:gd name="T62" fmla="*/ 7253666 w 5216"/>
                <a:gd name="T63" fmla="*/ 1208091 h 762"/>
                <a:gd name="T64" fmla="*/ 7533019 w 5216"/>
                <a:gd name="T65" fmla="*/ 1201749 h 762"/>
                <a:gd name="T66" fmla="*/ 7796500 w 5216"/>
                <a:gd name="T67" fmla="*/ 1185895 h 762"/>
                <a:gd name="T68" fmla="*/ 8044109 w 5216"/>
                <a:gd name="T69" fmla="*/ 1160528 h 762"/>
                <a:gd name="T70" fmla="*/ 8279020 w 5216"/>
                <a:gd name="T71" fmla="*/ 1131991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 noChangeArrowheads="1"/>
            </p:cNvSpPr>
            <p:nvPr/>
          </p:nvSpPr>
          <p:spPr bwMode="auto">
            <a:xfrm>
              <a:off x="1782" y="468"/>
              <a:ext cx="3438" cy="482"/>
            </a:xfrm>
            <a:custGeom>
              <a:avLst/>
              <a:gdLst>
                <a:gd name="T0" fmla="*/ 0 w 5144"/>
                <a:gd name="T1" fmla="*/ 111149 h 694"/>
                <a:gd name="T2" fmla="*/ 0 w 5144"/>
                <a:gd name="T3" fmla="*/ 111149 h 694"/>
                <a:gd name="T4" fmla="*/ 28572 w 5144"/>
                <a:gd name="T5" fmla="*/ 104797 h 694"/>
                <a:gd name="T6" fmla="*/ 114288 w 5144"/>
                <a:gd name="T7" fmla="*/ 88919 h 694"/>
                <a:gd name="T8" fmla="*/ 260322 w 5144"/>
                <a:gd name="T9" fmla="*/ 66689 h 694"/>
                <a:gd name="T10" fmla="*/ 355562 w 5144"/>
                <a:gd name="T11" fmla="*/ 53987 h 694"/>
                <a:gd name="T12" fmla="*/ 466675 w 5144"/>
                <a:gd name="T13" fmla="*/ 41284 h 694"/>
                <a:gd name="T14" fmla="*/ 590486 w 5144"/>
                <a:gd name="T15" fmla="*/ 31757 h 694"/>
                <a:gd name="T16" fmla="*/ 733346 w 5144"/>
                <a:gd name="T17" fmla="*/ 22230 h 694"/>
                <a:gd name="T18" fmla="*/ 888904 w 5144"/>
                <a:gd name="T19" fmla="*/ 12703 h 694"/>
                <a:gd name="T20" fmla="*/ 1063510 w 5144"/>
                <a:gd name="T21" fmla="*/ 6351 h 694"/>
                <a:gd name="T22" fmla="*/ 1253990 w 5144"/>
                <a:gd name="T23" fmla="*/ 3176 h 694"/>
                <a:gd name="T24" fmla="*/ 1460342 w 5144"/>
                <a:gd name="T25" fmla="*/ 0 h 694"/>
                <a:gd name="T26" fmla="*/ 1682568 w 5144"/>
                <a:gd name="T27" fmla="*/ 3176 h 694"/>
                <a:gd name="T28" fmla="*/ 1920668 w 5144"/>
                <a:gd name="T29" fmla="*/ 9527 h 694"/>
                <a:gd name="T30" fmla="*/ 2177815 w 5144"/>
                <a:gd name="T31" fmla="*/ 22230 h 694"/>
                <a:gd name="T32" fmla="*/ 2450836 w 5144"/>
                <a:gd name="T33" fmla="*/ 38108 h 694"/>
                <a:gd name="T34" fmla="*/ 2739729 w 5144"/>
                <a:gd name="T35" fmla="*/ 63514 h 694"/>
                <a:gd name="T36" fmla="*/ 3047671 w 5144"/>
                <a:gd name="T37" fmla="*/ 92095 h 694"/>
                <a:gd name="T38" fmla="*/ 3374661 w 5144"/>
                <a:gd name="T39" fmla="*/ 127027 h 694"/>
                <a:gd name="T40" fmla="*/ 3717524 w 5144"/>
                <a:gd name="T41" fmla="*/ 168311 h 694"/>
                <a:gd name="T42" fmla="*/ 4079435 w 5144"/>
                <a:gd name="T43" fmla="*/ 219122 h 694"/>
                <a:gd name="T44" fmla="*/ 4457219 w 5144"/>
                <a:gd name="T45" fmla="*/ 276284 h 694"/>
                <a:gd name="T46" fmla="*/ 4854051 w 5144"/>
                <a:gd name="T47" fmla="*/ 342973 h 694"/>
                <a:gd name="T48" fmla="*/ 5269931 w 5144"/>
                <a:gd name="T49" fmla="*/ 422365 h 694"/>
                <a:gd name="T50" fmla="*/ 5704859 w 5144"/>
                <a:gd name="T51" fmla="*/ 508108 h 694"/>
                <a:gd name="T52" fmla="*/ 6158835 w 5144"/>
                <a:gd name="T53" fmla="*/ 603379 h 694"/>
                <a:gd name="T54" fmla="*/ 6631859 w 5144"/>
                <a:gd name="T55" fmla="*/ 711352 h 694"/>
                <a:gd name="T56" fmla="*/ 7123931 w 5144"/>
                <a:gd name="T57" fmla="*/ 828852 h 694"/>
                <a:gd name="T58" fmla="*/ 7635051 w 5144"/>
                <a:gd name="T59" fmla="*/ 959055 h 694"/>
                <a:gd name="T60" fmla="*/ 8165219 w 5144"/>
                <a:gd name="T61" fmla="*/ 110196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 noChangeArrowheads="1"/>
            </p:cNvSpPr>
            <p:nvPr/>
          </p:nvSpPr>
          <p:spPr bwMode="auto">
            <a:xfrm>
              <a:off x="3533" y="460"/>
              <a:ext cx="2078" cy="404"/>
            </a:xfrm>
            <a:custGeom>
              <a:avLst/>
              <a:gdLst>
                <a:gd name="T0" fmla="*/ 0 w 3112"/>
                <a:gd name="T1" fmla="*/ 925827 h 584"/>
                <a:gd name="T2" fmla="*/ 0 w 3112"/>
                <a:gd name="T3" fmla="*/ 925827 h 584"/>
                <a:gd name="T4" fmla="*/ 142891 w 3112"/>
                <a:gd name="T5" fmla="*/ 887779 h 584"/>
                <a:gd name="T6" fmla="*/ 533460 w 3112"/>
                <a:gd name="T7" fmla="*/ 789489 h 584"/>
                <a:gd name="T8" fmla="*/ 803366 w 3112"/>
                <a:gd name="T9" fmla="*/ 722906 h 584"/>
                <a:gd name="T10" fmla="*/ 1114551 w 3112"/>
                <a:gd name="T11" fmla="*/ 649981 h 584"/>
                <a:gd name="T12" fmla="*/ 1460665 w 3112"/>
                <a:gd name="T13" fmla="*/ 570715 h 584"/>
                <a:gd name="T14" fmla="*/ 1832182 w 3112"/>
                <a:gd name="T15" fmla="*/ 485108 h 584"/>
                <a:gd name="T16" fmla="*/ 2225927 w 3112"/>
                <a:gd name="T17" fmla="*/ 402671 h 584"/>
                <a:gd name="T18" fmla="*/ 2629197 w 3112"/>
                <a:gd name="T19" fmla="*/ 320235 h 584"/>
                <a:gd name="T20" fmla="*/ 3041994 w 3112"/>
                <a:gd name="T21" fmla="*/ 244139 h 584"/>
                <a:gd name="T22" fmla="*/ 3451616 w 3112"/>
                <a:gd name="T23" fmla="*/ 171215 h 584"/>
                <a:gd name="T24" fmla="*/ 3654839 w 3112"/>
                <a:gd name="T25" fmla="*/ 139508 h 584"/>
                <a:gd name="T26" fmla="*/ 3851711 w 3112"/>
                <a:gd name="T27" fmla="*/ 107802 h 584"/>
                <a:gd name="T28" fmla="*/ 4048583 w 3112"/>
                <a:gd name="T29" fmla="*/ 82437 h 584"/>
                <a:gd name="T30" fmla="*/ 4239105 w 3112"/>
                <a:gd name="T31" fmla="*/ 57072 h 584"/>
                <a:gd name="T32" fmla="*/ 4426451 w 3112"/>
                <a:gd name="T33" fmla="*/ 38048 h 584"/>
                <a:gd name="T34" fmla="*/ 4604271 w 3112"/>
                <a:gd name="T35" fmla="*/ 22194 h 584"/>
                <a:gd name="T36" fmla="*/ 4775740 w 3112"/>
                <a:gd name="T37" fmla="*/ 9512 h 584"/>
                <a:gd name="T38" fmla="*/ 4940859 w 3112"/>
                <a:gd name="T3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 noChangeArrowheads="1"/>
            </p:cNvSpPr>
            <p:nvPr/>
          </p:nvSpPr>
          <p:spPr bwMode="auto">
            <a:xfrm>
              <a:off x="133" y="450"/>
              <a:ext cx="5489" cy="832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7650"/>
            <a:ext cx="822007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399337" cy="344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5164138" y="6249988"/>
            <a:ext cx="3776662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endParaRPr lang="ru-RU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990975" y="6249988"/>
            <a:ext cx="1152525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fld id="{E40010E3-EDB9-47D7-9748-981D4C3BBF4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73E87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73E87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73E87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228600" y="228600"/>
            <a:ext cx="8696325" cy="1427163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83D3FE"/>
              </a:gs>
              <a:gs pos="100000">
                <a:srgbClr val="0293E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211138" y="714375"/>
            <a:ext cx="8713787" cy="1322388"/>
            <a:chOff x="133" y="450"/>
            <a:chExt cx="5489" cy="833"/>
          </a:xfrm>
        </p:grpSpPr>
        <p:sp>
          <p:nvSpPr>
            <p:cNvPr id="5123" name="Freeform 3"/>
            <p:cNvSpPr>
              <a:spLocks noChangeArrowheads="1"/>
            </p:cNvSpPr>
            <p:nvPr/>
          </p:nvSpPr>
          <p:spPr bwMode="auto">
            <a:xfrm>
              <a:off x="3814" y="542"/>
              <a:ext cx="1808" cy="444"/>
            </a:xfrm>
            <a:custGeom>
              <a:avLst/>
              <a:gdLst>
                <a:gd name="T0" fmla="*/ 4285695 w 2706"/>
                <a:gd name="T1" fmla="*/ 0 h 640"/>
                <a:gd name="T2" fmla="*/ 4285695 w 2706"/>
                <a:gd name="T3" fmla="*/ 0 h 640"/>
                <a:gd name="T4" fmla="*/ 4104744 w 2706"/>
                <a:gd name="T5" fmla="*/ 28545 h 640"/>
                <a:gd name="T6" fmla="*/ 3920617 w 2706"/>
                <a:gd name="T7" fmla="*/ 60262 h 640"/>
                <a:gd name="T8" fmla="*/ 3733317 w 2706"/>
                <a:gd name="T9" fmla="*/ 95151 h 640"/>
                <a:gd name="T10" fmla="*/ 3539667 w 2706"/>
                <a:gd name="T11" fmla="*/ 130039 h 640"/>
                <a:gd name="T12" fmla="*/ 3342842 w 2706"/>
                <a:gd name="T13" fmla="*/ 171271 h 640"/>
                <a:gd name="T14" fmla="*/ 3139669 w 2706"/>
                <a:gd name="T15" fmla="*/ 212503 h 640"/>
                <a:gd name="T16" fmla="*/ 2933320 w 2706"/>
                <a:gd name="T17" fmla="*/ 260078 h 640"/>
                <a:gd name="T18" fmla="*/ 2720623 w 2706"/>
                <a:gd name="T19" fmla="*/ 307654 h 640"/>
                <a:gd name="T20" fmla="*/ 2720623 w 2706"/>
                <a:gd name="T21" fmla="*/ 307654 h 640"/>
                <a:gd name="T22" fmla="*/ 2336498 w 2706"/>
                <a:gd name="T23" fmla="*/ 399633 h 640"/>
                <a:gd name="T24" fmla="*/ 1961896 w 2706"/>
                <a:gd name="T25" fmla="*/ 482097 h 640"/>
                <a:gd name="T26" fmla="*/ 1603167 w 2706"/>
                <a:gd name="T27" fmla="*/ 558217 h 640"/>
                <a:gd name="T28" fmla="*/ 1257137 w 2706"/>
                <a:gd name="T29" fmla="*/ 631166 h 640"/>
                <a:gd name="T30" fmla="*/ 926980 w 2706"/>
                <a:gd name="T31" fmla="*/ 694600 h 640"/>
                <a:gd name="T32" fmla="*/ 606347 w 2706"/>
                <a:gd name="T33" fmla="*/ 751690 h 640"/>
                <a:gd name="T34" fmla="*/ 298411 w 2706"/>
                <a:gd name="T35" fmla="*/ 805609 h 640"/>
                <a:gd name="T36" fmla="*/ 0 w 2706"/>
                <a:gd name="T37" fmla="*/ 853184 h 640"/>
                <a:gd name="T38" fmla="*/ 0 w 2706"/>
                <a:gd name="T39" fmla="*/ 853184 h 640"/>
                <a:gd name="T40" fmla="*/ 206348 w 2706"/>
                <a:gd name="T41" fmla="*/ 881729 h 640"/>
                <a:gd name="T42" fmla="*/ 403173 w 2706"/>
                <a:gd name="T43" fmla="*/ 907103 h 640"/>
                <a:gd name="T44" fmla="*/ 593648 w 2706"/>
                <a:gd name="T45" fmla="*/ 929304 h 640"/>
                <a:gd name="T46" fmla="*/ 780949 w 2706"/>
                <a:gd name="T47" fmla="*/ 948335 h 640"/>
                <a:gd name="T48" fmla="*/ 961900 w 2706"/>
                <a:gd name="T49" fmla="*/ 967365 h 640"/>
                <a:gd name="T50" fmla="*/ 1136503 w 2706"/>
                <a:gd name="T51" fmla="*/ 980051 h 640"/>
                <a:gd name="T52" fmla="*/ 1304756 w 2706"/>
                <a:gd name="T53" fmla="*/ 992738 h 640"/>
                <a:gd name="T54" fmla="*/ 1469835 w 2706"/>
                <a:gd name="T55" fmla="*/ 1002253 h 640"/>
                <a:gd name="T56" fmla="*/ 1631739 w 2706"/>
                <a:gd name="T57" fmla="*/ 1008597 h 640"/>
                <a:gd name="T58" fmla="*/ 1787294 w 2706"/>
                <a:gd name="T59" fmla="*/ 1011768 h 640"/>
                <a:gd name="T60" fmla="*/ 1936499 w 2706"/>
                <a:gd name="T61" fmla="*/ 1014940 h 640"/>
                <a:gd name="T62" fmla="*/ 2082530 w 2706"/>
                <a:gd name="T63" fmla="*/ 1014940 h 640"/>
                <a:gd name="T64" fmla="*/ 2225387 w 2706"/>
                <a:gd name="T65" fmla="*/ 1011768 h 640"/>
                <a:gd name="T66" fmla="*/ 2365069 w 2706"/>
                <a:gd name="T67" fmla="*/ 1008597 h 640"/>
                <a:gd name="T68" fmla="*/ 2498402 w 2706"/>
                <a:gd name="T69" fmla="*/ 1002253 h 640"/>
                <a:gd name="T70" fmla="*/ 2628560 w 2706"/>
                <a:gd name="T71" fmla="*/ 992738 h 640"/>
                <a:gd name="T72" fmla="*/ 2752369 w 2706"/>
                <a:gd name="T73" fmla="*/ 983223 h 640"/>
                <a:gd name="T74" fmla="*/ 2876178 w 2706"/>
                <a:gd name="T75" fmla="*/ 970536 h 640"/>
                <a:gd name="T76" fmla="*/ 2993637 w 2706"/>
                <a:gd name="T77" fmla="*/ 954678 h 640"/>
                <a:gd name="T78" fmla="*/ 3111097 w 2706"/>
                <a:gd name="T79" fmla="*/ 938820 h 640"/>
                <a:gd name="T80" fmla="*/ 3222208 w 2706"/>
                <a:gd name="T81" fmla="*/ 919789 h 640"/>
                <a:gd name="T82" fmla="*/ 3333319 w 2706"/>
                <a:gd name="T83" fmla="*/ 900759 h 640"/>
                <a:gd name="T84" fmla="*/ 3438080 w 2706"/>
                <a:gd name="T85" fmla="*/ 878557 h 640"/>
                <a:gd name="T86" fmla="*/ 3542841 w 2706"/>
                <a:gd name="T87" fmla="*/ 856356 h 640"/>
                <a:gd name="T88" fmla="*/ 3644428 w 2706"/>
                <a:gd name="T89" fmla="*/ 830982 h 640"/>
                <a:gd name="T90" fmla="*/ 3742841 w 2706"/>
                <a:gd name="T91" fmla="*/ 805609 h 640"/>
                <a:gd name="T92" fmla="*/ 3838078 w 2706"/>
                <a:gd name="T93" fmla="*/ 777063 h 640"/>
                <a:gd name="T94" fmla="*/ 3933316 w 2706"/>
                <a:gd name="T95" fmla="*/ 748518 h 640"/>
                <a:gd name="T96" fmla="*/ 4114267 w 2706"/>
                <a:gd name="T97" fmla="*/ 685085 h 640"/>
                <a:gd name="T98" fmla="*/ 4288870 w 2706"/>
                <a:gd name="T99" fmla="*/ 618479 h 640"/>
                <a:gd name="T100" fmla="*/ 4288870 w 2706"/>
                <a:gd name="T101" fmla="*/ 618479 h 640"/>
                <a:gd name="T102" fmla="*/ 4295219 w 2706"/>
                <a:gd name="T103" fmla="*/ 615307 h 640"/>
                <a:gd name="T104" fmla="*/ 4295219 w 2706"/>
                <a:gd name="T105" fmla="*/ 615307 h 640"/>
                <a:gd name="T106" fmla="*/ 4295219 w 2706"/>
                <a:gd name="T107" fmla="*/ 0 h 640"/>
                <a:gd name="T108" fmla="*/ 4295219 w 2706"/>
                <a:gd name="T109" fmla="*/ 0 h 640"/>
                <a:gd name="T110" fmla="*/ 4285695 w 2706"/>
                <a:gd name="T111" fmla="*/ 0 h 640"/>
                <a:gd name="T112" fmla="*/ 4285695 w 2706"/>
                <a:gd name="T113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 noChangeArrowheads="1"/>
            </p:cNvSpPr>
            <p:nvPr/>
          </p:nvSpPr>
          <p:spPr bwMode="auto">
            <a:xfrm>
              <a:off x="1652" y="461"/>
              <a:ext cx="3491" cy="530"/>
            </a:xfrm>
            <a:custGeom>
              <a:avLst/>
              <a:gdLst>
                <a:gd name="T0" fmla="*/ 8280254 w 5216"/>
                <a:gd name="T1" fmla="*/ 1132754 h 762"/>
                <a:gd name="T2" fmla="*/ 7911960 w 5216"/>
                <a:gd name="T3" fmla="*/ 1088333 h 762"/>
                <a:gd name="T4" fmla="*/ 7108700 w 5216"/>
                <a:gd name="T5" fmla="*/ 967759 h 762"/>
                <a:gd name="T6" fmla="*/ 6213365 w 5216"/>
                <a:gd name="T7" fmla="*/ 805937 h 762"/>
                <a:gd name="T8" fmla="*/ 5216433 w 5216"/>
                <a:gd name="T9" fmla="*/ 593348 h 762"/>
                <a:gd name="T10" fmla="*/ 4676693 w 5216"/>
                <a:gd name="T11" fmla="*/ 469601 h 762"/>
                <a:gd name="T12" fmla="*/ 4257600 w 5216"/>
                <a:gd name="T13" fmla="*/ 374412 h 762"/>
                <a:gd name="T14" fmla="*/ 3857557 w 5216"/>
                <a:gd name="T15" fmla="*/ 291914 h 762"/>
                <a:gd name="T16" fmla="*/ 3476564 w 5216"/>
                <a:gd name="T17" fmla="*/ 222109 h 762"/>
                <a:gd name="T18" fmla="*/ 3111445 w 5216"/>
                <a:gd name="T19" fmla="*/ 161822 h 762"/>
                <a:gd name="T20" fmla="*/ 2762201 w 5216"/>
                <a:gd name="T21" fmla="*/ 114227 h 762"/>
                <a:gd name="T22" fmla="*/ 2117688 w 5216"/>
                <a:gd name="T23" fmla="*/ 44422 h 762"/>
                <a:gd name="T24" fmla="*/ 1539848 w 5216"/>
                <a:gd name="T25" fmla="*/ 6346 h 762"/>
                <a:gd name="T26" fmla="*/ 1022332 w 5216"/>
                <a:gd name="T27" fmla="*/ 0 h 762"/>
                <a:gd name="T28" fmla="*/ 568315 w 5216"/>
                <a:gd name="T29" fmla="*/ 15865 h 762"/>
                <a:gd name="T30" fmla="*/ 174622 w 5216"/>
                <a:gd name="T31" fmla="*/ 50768 h 762"/>
                <a:gd name="T32" fmla="*/ 0 w 5216"/>
                <a:gd name="T33" fmla="*/ 76152 h 762"/>
                <a:gd name="T34" fmla="*/ 498466 w 5216"/>
                <a:gd name="T35" fmla="*/ 136438 h 762"/>
                <a:gd name="T36" fmla="*/ 1035032 w 5216"/>
                <a:gd name="T37" fmla="*/ 222109 h 762"/>
                <a:gd name="T38" fmla="*/ 1609697 w 5216"/>
                <a:gd name="T39" fmla="*/ 333163 h 762"/>
                <a:gd name="T40" fmla="*/ 2225636 w 5216"/>
                <a:gd name="T41" fmla="*/ 469601 h 762"/>
                <a:gd name="T42" fmla="*/ 2787601 w 5216"/>
                <a:gd name="T43" fmla="*/ 599694 h 762"/>
                <a:gd name="T44" fmla="*/ 3822633 w 5216"/>
                <a:gd name="T45" fmla="*/ 818629 h 762"/>
                <a:gd name="T46" fmla="*/ 4298874 w 5216"/>
                <a:gd name="T47" fmla="*/ 907473 h 762"/>
                <a:gd name="T48" fmla="*/ 4749716 w 5216"/>
                <a:gd name="T49" fmla="*/ 983624 h 762"/>
                <a:gd name="T50" fmla="*/ 5175159 w 5216"/>
                <a:gd name="T51" fmla="*/ 1050257 h 762"/>
                <a:gd name="T52" fmla="*/ 5575202 w 5216"/>
                <a:gd name="T53" fmla="*/ 1101025 h 762"/>
                <a:gd name="T54" fmla="*/ 5953020 w 5216"/>
                <a:gd name="T55" fmla="*/ 1145446 h 762"/>
                <a:gd name="T56" fmla="*/ 6308614 w 5216"/>
                <a:gd name="T57" fmla="*/ 1174003 h 762"/>
                <a:gd name="T58" fmla="*/ 6641983 w 5216"/>
                <a:gd name="T59" fmla="*/ 1196214 h 762"/>
                <a:gd name="T60" fmla="*/ 6959477 w 5216"/>
                <a:gd name="T61" fmla="*/ 1208906 h 762"/>
                <a:gd name="T62" fmla="*/ 7254747 w 5216"/>
                <a:gd name="T63" fmla="*/ 1208906 h 762"/>
                <a:gd name="T64" fmla="*/ 7534142 w 5216"/>
                <a:gd name="T65" fmla="*/ 1202560 h 762"/>
                <a:gd name="T66" fmla="*/ 7797663 w 5216"/>
                <a:gd name="T67" fmla="*/ 1186695 h 762"/>
                <a:gd name="T68" fmla="*/ 8045308 w 5216"/>
                <a:gd name="T69" fmla="*/ 1161311 h 762"/>
                <a:gd name="T70" fmla="*/ 8280254 w 5216"/>
                <a:gd name="T71" fmla="*/ 113275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 noChangeArrowheads="1"/>
            </p:cNvSpPr>
            <p:nvPr/>
          </p:nvSpPr>
          <p:spPr bwMode="auto">
            <a:xfrm>
              <a:off x="1784" y="468"/>
              <a:ext cx="3442" cy="483"/>
            </a:xfrm>
            <a:custGeom>
              <a:avLst/>
              <a:gdLst>
                <a:gd name="T0" fmla="*/ 0 w 5144"/>
                <a:gd name="T1" fmla="*/ 111244 h 694"/>
                <a:gd name="T2" fmla="*/ 0 w 5144"/>
                <a:gd name="T3" fmla="*/ 111244 h 694"/>
                <a:gd name="T4" fmla="*/ 28568 w 5144"/>
                <a:gd name="T5" fmla="*/ 104887 h 694"/>
                <a:gd name="T6" fmla="*/ 114274 w 5144"/>
                <a:gd name="T7" fmla="*/ 88995 h 694"/>
                <a:gd name="T8" fmla="*/ 260290 w 5144"/>
                <a:gd name="T9" fmla="*/ 66746 h 694"/>
                <a:gd name="T10" fmla="*/ 355519 w 5144"/>
                <a:gd name="T11" fmla="*/ 54033 h 694"/>
                <a:gd name="T12" fmla="*/ 466618 w 5144"/>
                <a:gd name="T13" fmla="*/ 41319 h 694"/>
                <a:gd name="T14" fmla="*/ 590415 w 5144"/>
                <a:gd name="T15" fmla="*/ 31784 h 694"/>
                <a:gd name="T16" fmla="*/ 733257 w 5144"/>
                <a:gd name="T17" fmla="*/ 22249 h 694"/>
                <a:gd name="T18" fmla="*/ 888797 w 5144"/>
                <a:gd name="T19" fmla="*/ 12714 h 694"/>
                <a:gd name="T20" fmla="*/ 1063382 w 5144"/>
                <a:gd name="T21" fmla="*/ 6357 h 694"/>
                <a:gd name="T22" fmla="*/ 1253838 w 5144"/>
                <a:gd name="T23" fmla="*/ 3178 h 694"/>
                <a:gd name="T24" fmla="*/ 1460166 w 5144"/>
                <a:gd name="T25" fmla="*/ 0 h 694"/>
                <a:gd name="T26" fmla="*/ 1682365 w 5144"/>
                <a:gd name="T27" fmla="*/ 3178 h 694"/>
                <a:gd name="T28" fmla="*/ 1920435 w 5144"/>
                <a:gd name="T29" fmla="*/ 9535 h 694"/>
                <a:gd name="T30" fmla="*/ 2177552 w 5144"/>
                <a:gd name="T31" fmla="*/ 22249 h 694"/>
                <a:gd name="T32" fmla="*/ 2450539 w 5144"/>
                <a:gd name="T33" fmla="*/ 38141 h 694"/>
                <a:gd name="T34" fmla="*/ 2739398 w 5144"/>
                <a:gd name="T35" fmla="*/ 63568 h 694"/>
                <a:gd name="T36" fmla="*/ 3047302 w 5144"/>
                <a:gd name="T37" fmla="*/ 92173 h 694"/>
                <a:gd name="T38" fmla="*/ 3374253 w 5144"/>
                <a:gd name="T39" fmla="*/ 127136 h 694"/>
                <a:gd name="T40" fmla="*/ 3717074 w 5144"/>
                <a:gd name="T41" fmla="*/ 168455 h 694"/>
                <a:gd name="T42" fmla="*/ 4078941 w 5144"/>
                <a:gd name="T43" fmla="*/ 219309 h 694"/>
                <a:gd name="T44" fmla="*/ 4456680 w 5144"/>
                <a:gd name="T45" fmla="*/ 276520 h 694"/>
                <a:gd name="T46" fmla="*/ 4853464 w 5144"/>
                <a:gd name="T47" fmla="*/ 343266 h 694"/>
                <a:gd name="T48" fmla="*/ 5269294 w 5144"/>
                <a:gd name="T49" fmla="*/ 422726 h 694"/>
                <a:gd name="T50" fmla="*/ 5704169 w 5144"/>
                <a:gd name="T51" fmla="*/ 508543 h 694"/>
                <a:gd name="T52" fmla="*/ 6158090 w 5144"/>
                <a:gd name="T53" fmla="*/ 603894 h 694"/>
                <a:gd name="T54" fmla="*/ 6631057 w 5144"/>
                <a:gd name="T55" fmla="*/ 711960 h 694"/>
                <a:gd name="T56" fmla="*/ 7123069 w 5144"/>
                <a:gd name="T57" fmla="*/ 829560 h 694"/>
                <a:gd name="T58" fmla="*/ 7634127 w 5144"/>
                <a:gd name="T59" fmla="*/ 959874 h 694"/>
                <a:gd name="T60" fmla="*/ 8164231 w 5144"/>
                <a:gd name="T61" fmla="*/ 110290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 noChangeArrowheads="1"/>
            </p:cNvSpPr>
            <p:nvPr/>
          </p:nvSpPr>
          <p:spPr bwMode="auto">
            <a:xfrm>
              <a:off x="3538" y="460"/>
              <a:ext cx="2080" cy="405"/>
            </a:xfrm>
            <a:custGeom>
              <a:avLst/>
              <a:gdLst>
                <a:gd name="T0" fmla="*/ 0 w 3112"/>
                <a:gd name="T1" fmla="*/ 926979 h 584"/>
                <a:gd name="T2" fmla="*/ 0 w 3112"/>
                <a:gd name="T3" fmla="*/ 926979 h 584"/>
                <a:gd name="T4" fmla="*/ 142845 w 3112"/>
                <a:gd name="T5" fmla="*/ 888884 h 584"/>
                <a:gd name="T6" fmla="*/ 533288 w 3112"/>
                <a:gd name="T7" fmla="*/ 790472 h 584"/>
                <a:gd name="T8" fmla="*/ 803107 w 3112"/>
                <a:gd name="T9" fmla="*/ 723806 h 584"/>
                <a:gd name="T10" fmla="*/ 1114192 w 3112"/>
                <a:gd name="T11" fmla="*/ 650790 h 584"/>
                <a:gd name="T12" fmla="*/ 1460194 w 3112"/>
                <a:gd name="T13" fmla="*/ 571425 h 584"/>
                <a:gd name="T14" fmla="*/ 1831591 w 3112"/>
                <a:gd name="T15" fmla="*/ 485712 h 584"/>
                <a:gd name="T16" fmla="*/ 2225209 w 3112"/>
                <a:gd name="T17" fmla="*/ 403172 h 584"/>
                <a:gd name="T18" fmla="*/ 2628349 w 3112"/>
                <a:gd name="T19" fmla="*/ 320633 h 584"/>
                <a:gd name="T20" fmla="*/ 3041013 w 3112"/>
                <a:gd name="T21" fmla="*/ 244443 h 584"/>
                <a:gd name="T22" fmla="*/ 3450502 w 3112"/>
                <a:gd name="T23" fmla="*/ 171428 h 584"/>
                <a:gd name="T24" fmla="*/ 3653659 w 3112"/>
                <a:gd name="T25" fmla="*/ 139682 h 584"/>
                <a:gd name="T26" fmla="*/ 3850468 w 3112"/>
                <a:gd name="T27" fmla="*/ 107936 h 584"/>
                <a:gd name="T28" fmla="*/ 4047277 w 3112"/>
                <a:gd name="T29" fmla="*/ 82539 h 584"/>
                <a:gd name="T30" fmla="*/ 4237737 w 3112"/>
                <a:gd name="T31" fmla="*/ 57143 h 584"/>
                <a:gd name="T32" fmla="*/ 4425023 w 3112"/>
                <a:gd name="T33" fmla="*/ 38095 h 584"/>
                <a:gd name="T34" fmla="*/ 4602786 w 3112"/>
                <a:gd name="T35" fmla="*/ 22222 h 584"/>
                <a:gd name="T36" fmla="*/ 4774200 w 3112"/>
                <a:gd name="T37" fmla="*/ 9524 h 584"/>
                <a:gd name="T38" fmla="*/ 4939265 w 3112"/>
                <a:gd name="T3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 noChangeArrowheads="1"/>
            </p:cNvSpPr>
            <p:nvPr/>
          </p:nvSpPr>
          <p:spPr bwMode="auto">
            <a:xfrm>
              <a:off x="133" y="450"/>
              <a:ext cx="5489" cy="833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7650"/>
            <a:ext cx="822007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399337" cy="344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5164138" y="6249988"/>
            <a:ext cx="3776662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endParaRPr lang="ru-RU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990975" y="6249988"/>
            <a:ext cx="1152525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fld id="{6052F5AD-B8B7-4B14-B7B7-D303C4541FB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73E87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73E87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73E87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228600" y="228600"/>
            <a:ext cx="8696325" cy="6035675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83D3FE"/>
              </a:gs>
              <a:gs pos="100000">
                <a:srgbClr val="0293E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211138" y="5354638"/>
            <a:ext cx="8713787" cy="1320800"/>
            <a:chOff x="133" y="3373"/>
            <a:chExt cx="5489" cy="832"/>
          </a:xfrm>
        </p:grpSpPr>
        <p:sp>
          <p:nvSpPr>
            <p:cNvPr id="6147" name="Freeform 3"/>
            <p:cNvSpPr>
              <a:spLocks noChangeArrowheads="1"/>
            </p:cNvSpPr>
            <p:nvPr/>
          </p:nvSpPr>
          <p:spPr bwMode="auto">
            <a:xfrm>
              <a:off x="3814" y="3464"/>
              <a:ext cx="1808" cy="444"/>
            </a:xfrm>
            <a:custGeom>
              <a:avLst/>
              <a:gdLst>
                <a:gd name="T0" fmla="*/ 4285695 w 2706"/>
                <a:gd name="T1" fmla="*/ 0 h 640"/>
                <a:gd name="T2" fmla="*/ 4285695 w 2706"/>
                <a:gd name="T3" fmla="*/ 0 h 640"/>
                <a:gd name="T4" fmla="*/ 4104744 w 2706"/>
                <a:gd name="T5" fmla="*/ 28579 h 640"/>
                <a:gd name="T6" fmla="*/ 3920617 w 2706"/>
                <a:gd name="T7" fmla="*/ 60334 h 640"/>
                <a:gd name="T8" fmla="*/ 3733317 w 2706"/>
                <a:gd name="T9" fmla="*/ 95264 h 640"/>
                <a:gd name="T10" fmla="*/ 3539667 w 2706"/>
                <a:gd name="T11" fmla="*/ 130194 h 640"/>
                <a:gd name="T12" fmla="*/ 3342842 w 2706"/>
                <a:gd name="T13" fmla="*/ 171476 h 640"/>
                <a:gd name="T14" fmla="*/ 3139669 w 2706"/>
                <a:gd name="T15" fmla="*/ 212757 h 640"/>
                <a:gd name="T16" fmla="*/ 2933320 w 2706"/>
                <a:gd name="T17" fmla="*/ 260389 h 640"/>
                <a:gd name="T18" fmla="*/ 2720623 w 2706"/>
                <a:gd name="T19" fmla="*/ 308021 h 640"/>
                <a:gd name="T20" fmla="*/ 2720623 w 2706"/>
                <a:gd name="T21" fmla="*/ 308021 h 640"/>
                <a:gd name="T22" fmla="*/ 2336498 w 2706"/>
                <a:gd name="T23" fmla="*/ 400110 h 640"/>
                <a:gd name="T24" fmla="*/ 1961896 w 2706"/>
                <a:gd name="T25" fmla="*/ 482672 h 640"/>
                <a:gd name="T26" fmla="*/ 1603167 w 2706"/>
                <a:gd name="T27" fmla="*/ 558884 h 640"/>
                <a:gd name="T28" fmla="*/ 1257137 w 2706"/>
                <a:gd name="T29" fmla="*/ 631920 h 640"/>
                <a:gd name="T30" fmla="*/ 926980 w 2706"/>
                <a:gd name="T31" fmla="*/ 695429 h 640"/>
                <a:gd name="T32" fmla="*/ 606347 w 2706"/>
                <a:gd name="T33" fmla="*/ 752588 h 640"/>
                <a:gd name="T34" fmla="*/ 298411 w 2706"/>
                <a:gd name="T35" fmla="*/ 806571 h 640"/>
                <a:gd name="T36" fmla="*/ 0 w 2706"/>
                <a:gd name="T37" fmla="*/ 854203 h 640"/>
                <a:gd name="T38" fmla="*/ 0 w 2706"/>
                <a:gd name="T39" fmla="*/ 854203 h 640"/>
                <a:gd name="T40" fmla="*/ 206348 w 2706"/>
                <a:gd name="T41" fmla="*/ 882782 h 640"/>
                <a:gd name="T42" fmla="*/ 403173 w 2706"/>
                <a:gd name="T43" fmla="*/ 908186 h 640"/>
                <a:gd name="T44" fmla="*/ 593648 w 2706"/>
                <a:gd name="T45" fmla="*/ 930414 h 640"/>
                <a:gd name="T46" fmla="*/ 780949 w 2706"/>
                <a:gd name="T47" fmla="*/ 949467 h 640"/>
                <a:gd name="T48" fmla="*/ 961900 w 2706"/>
                <a:gd name="T49" fmla="*/ 968520 h 640"/>
                <a:gd name="T50" fmla="*/ 1136503 w 2706"/>
                <a:gd name="T51" fmla="*/ 981222 h 640"/>
                <a:gd name="T52" fmla="*/ 1304756 w 2706"/>
                <a:gd name="T53" fmla="*/ 993924 h 640"/>
                <a:gd name="T54" fmla="*/ 1469835 w 2706"/>
                <a:gd name="T55" fmla="*/ 1003450 h 640"/>
                <a:gd name="T56" fmla="*/ 1631739 w 2706"/>
                <a:gd name="T57" fmla="*/ 1009801 h 640"/>
                <a:gd name="T58" fmla="*/ 1787294 w 2706"/>
                <a:gd name="T59" fmla="*/ 1012977 h 640"/>
                <a:gd name="T60" fmla="*/ 1936499 w 2706"/>
                <a:gd name="T61" fmla="*/ 1016152 h 640"/>
                <a:gd name="T62" fmla="*/ 2082530 w 2706"/>
                <a:gd name="T63" fmla="*/ 1016152 h 640"/>
                <a:gd name="T64" fmla="*/ 2225387 w 2706"/>
                <a:gd name="T65" fmla="*/ 1012977 h 640"/>
                <a:gd name="T66" fmla="*/ 2365069 w 2706"/>
                <a:gd name="T67" fmla="*/ 1009801 h 640"/>
                <a:gd name="T68" fmla="*/ 2498402 w 2706"/>
                <a:gd name="T69" fmla="*/ 1003450 h 640"/>
                <a:gd name="T70" fmla="*/ 2628560 w 2706"/>
                <a:gd name="T71" fmla="*/ 993924 h 640"/>
                <a:gd name="T72" fmla="*/ 2752369 w 2706"/>
                <a:gd name="T73" fmla="*/ 984397 h 640"/>
                <a:gd name="T74" fmla="*/ 2876178 w 2706"/>
                <a:gd name="T75" fmla="*/ 971695 h 640"/>
                <a:gd name="T76" fmla="*/ 2993637 w 2706"/>
                <a:gd name="T77" fmla="*/ 955818 h 640"/>
                <a:gd name="T78" fmla="*/ 3111097 w 2706"/>
                <a:gd name="T79" fmla="*/ 939941 h 640"/>
                <a:gd name="T80" fmla="*/ 3222208 w 2706"/>
                <a:gd name="T81" fmla="*/ 920888 h 640"/>
                <a:gd name="T82" fmla="*/ 3333319 w 2706"/>
                <a:gd name="T83" fmla="*/ 901835 h 640"/>
                <a:gd name="T84" fmla="*/ 3438080 w 2706"/>
                <a:gd name="T85" fmla="*/ 879607 h 640"/>
                <a:gd name="T86" fmla="*/ 3542841 w 2706"/>
                <a:gd name="T87" fmla="*/ 857378 h 640"/>
                <a:gd name="T88" fmla="*/ 3644428 w 2706"/>
                <a:gd name="T89" fmla="*/ 831974 h 640"/>
                <a:gd name="T90" fmla="*/ 3742841 w 2706"/>
                <a:gd name="T91" fmla="*/ 806571 h 640"/>
                <a:gd name="T92" fmla="*/ 3838078 w 2706"/>
                <a:gd name="T93" fmla="*/ 777991 h 640"/>
                <a:gd name="T94" fmla="*/ 3933316 w 2706"/>
                <a:gd name="T95" fmla="*/ 749412 h 640"/>
                <a:gd name="T96" fmla="*/ 4114267 w 2706"/>
                <a:gd name="T97" fmla="*/ 685903 h 640"/>
                <a:gd name="T98" fmla="*/ 4288870 w 2706"/>
                <a:gd name="T99" fmla="*/ 619218 h 640"/>
                <a:gd name="T100" fmla="*/ 4288870 w 2706"/>
                <a:gd name="T101" fmla="*/ 619218 h 640"/>
                <a:gd name="T102" fmla="*/ 4295219 w 2706"/>
                <a:gd name="T103" fmla="*/ 616042 h 640"/>
                <a:gd name="T104" fmla="*/ 4295219 w 2706"/>
                <a:gd name="T105" fmla="*/ 616042 h 640"/>
                <a:gd name="T106" fmla="*/ 4295219 w 2706"/>
                <a:gd name="T107" fmla="*/ 0 h 640"/>
                <a:gd name="T108" fmla="*/ 4295219 w 2706"/>
                <a:gd name="T109" fmla="*/ 0 h 640"/>
                <a:gd name="T110" fmla="*/ 4285695 w 2706"/>
                <a:gd name="T111" fmla="*/ 0 h 640"/>
                <a:gd name="T112" fmla="*/ 4285695 w 2706"/>
                <a:gd name="T113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8" name="Freeform 4"/>
            <p:cNvSpPr>
              <a:spLocks noChangeArrowheads="1"/>
            </p:cNvSpPr>
            <p:nvPr/>
          </p:nvSpPr>
          <p:spPr bwMode="auto">
            <a:xfrm>
              <a:off x="1652" y="3384"/>
              <a:ext cx="3491" cy="529"/>
            </a:xfrm>
            <a:custGeom>
              <a:avLst/>
              <a:gdLst>
                <a:gd name="T0" fmla="*/ 8280254 w 5216"/>
                <a:gd name="T1" fmla="*/ 1131992 h 762"/>
                <a:gd name="T2" fmla="*/ 7911960 w 5216"/>
                <a:gd name="T3" fmla="*/ 1087600 h 762"/>
                <a:gd name="T4" fmla="*/ 7108700 w 5216"/>
                <a:gd name="T5" fmla="*/ 967108 h 762"/>
                <a:gd name="T6" fmla="*/ 6213365 w 5216"/>
                <a:gd name="T7" fmla="*/ 805395 h 762"/>
                <a:gd name="T8" fmla="*/ 5216433 w 5216"/>
                <a:gd name="T9" fmla="*/ 592948 h 762"/>
                <a:gd name="T10" fmla="*/ 4676693 w 5216"/>
                <a:gd name="T11" fmla="*/ 469285 h 762"/>
                <a:gd name="T12" fmla="*/ 4257600 w 5216"/>
                <a:gd name="T13" fmla="*/ 374160 h 762"/>
                <a:gd name="T14" fmla="*/ 3857557 w 5216"/>
                <a:gd name="T15" fmla="*/ 291718 h 762"/>
                <a:gd name="T16" fmla="*/ 3476564 w 5216"/>
                <a:gd name="T17" fmla="*/ 221959 h 762"/>
                <a:gd name="T18" fmla="*/ 3111445 w 5216"/>
                <a:gd name="T19" fmla="*/ 161713 h 762"/>
                <a:gd name="T20" fmla="*/ 2762201 w 5216"/>
                <a:gd name="T21" fmla="*/ 114150 h 762"/>
                <a:gd name="T22" fmla="*/ 2117688 w 5216"/>
                <a:gd name="T23" fmla="*/ 44392 h 762"/>
                <a:gd name="T24" fmla="*/ 1539848 w 5216"/>
                <a:gd name="T25" fmla="*/ 6342 h 762"/>
                <a:gd name="T26" fmla="*/ 1022332 w 5216"/>
                <a:gd name="T27" fmla="*/ 0 h 762"/>
                <a:gd name="T28" fmla="*/ 568315 w 5216"/>
                <a:gd name="T29" fmla="*/ 15854 h 762"/>
                <a:gd name="T30" fmla="*/ 174622 w 5216"/>
                <a:gd name="T31" fmla="*/ 50734 h 762"/>
                <a:gd name="T32" fmla="*/ 0 w 5216"/>
                <a:gd name="T33" fmla="*/ 76100 h 762"/>
                <a:gd name="T34" fmla="*/ 498466 w 5216"/>
                <a:gd name="T35" fmla="*/ 136346 h 762"/>
                <a:gd name="T36" fmla="*/ 1035032 w 5216"/>
                <a:gd name="T37" fmla="*/ 221959 h 762"/>
                <a:gd name="T38" fmla="*/ 1609697 w 5216"/>
                <a:gd name="T39" fmla="*/ 332939 h 762"/>
                <a:gd name="T40" fmla="*/ 2225636 w 5216"/>
                <a:gd name="T41" fmla="*/ 469285 h 762"/>
                <a:gd name="T42" fmla="*/ 2787601 w 5216"/>
                <a:gd name="T43" fmla="*/ 599290 h 762"/>
                <a:gd name="T44" fmla="*/ 3822633 w 5216"/>
                <a:gd name="T45" fmla="*/ 818078 h 762"/>
                <a:gd name="T46" fmla="*/ 4298874 w 5216"/>
                <a:gd name="T47" fmla="*/ 906862 h 762"/>
                <a:gd name="T48" fmla="*/ 4749716 w 5216"/>
                <a:gd name="T49" fmla="*/ 982962 h 762"/>
                <a:gd name="T50" fmla="*/ 5175159 w 5216"/>
                <a:gd name="T51" fmla="*/ 1049550 h 762"/>
                <a:gd name="T52" fmla="*/ 5575202 w 5216"/>
                <a:gd name="T53" fmla="*/ 1100283 h 762"/>
                <a:gd name="T54" fmla="*/ 5953020 w 5216"/>
                <a:gd name="T55" fmla="*/ 1144675 h 762"/>
                <a:gd name="T56" fmla="*/ 6308614 w 5216"/>
                <a:gd name="T57" fmla="*/ 1173213 h 762"/>
                <a:gd name="T58" fmla="*/ 6641983 w 5216"/>
                <a:gd name="T59" fmla="*/ 1195409 h 762"/>
                <a:gd name="T60" fmla="*/ 6959477 w 5216"/>
                <a:gd name="T61" fmla="*/ 1208092 h 762"/>
                <a:gd name="T62" fmla="*/ 7254747 w 5216"/>
                <a:gd name="T63" fmla="*/ 1208092 h 762"/>
                <a:gd name="T64" fmla="*/ 7534142 w 5216"/>
                <a:gd name="T65" fmla="*/ 1201750 h 762"/>
                <a:gd name="T66" fmla="*/ 7797663 w 5216"/>
                <a:gd name="T67" fmla="*/ 1185896 h 762"/>
                <a:gd name="T68" fmla="*/ 8045308 w 5216"/>
                <a:gd name="T69" fmla="*/ 1160529 h 762"/>
                <a:gd name="T70" fmla="*/ 8280254 w 5216"/>
                <a:gd name="T71" fmla="*/ 113199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 noChangeArrowheads="1"/>
            </p:cNvSpPr>
            <p:nvPr/>
          </p:nvSpPr>
          <p:spPr bwMode="auto">
            <a:xfrm>
              <a:off x="1784" y="3391"/>
              <a:ext cx="3442" cy="482"/>
            </a:xfrm>
            <a:custGeom>
              <a:avLst/>
              <a:gdLst>
                <a:gd name="T0" fmla="*/ 0 w 5144"/>
                <a:gd name="T1" fmla="*/ 111149 h 694"/>
                <a:gd name="T2" fmla="*/ 0 w 5144"/>
                <a:gd name="T3" fmla="*/ 111149 h 694"/>
                <a:gd name="T4" fmla="*/ 28568 w 5144"/>
                <a:gd name="T5" fmla="*/ 104797 h 694"/>
                <a:gd name="T6" fmla="*/ 114274 w 5144"/>
                <a:gd name="T7" fmla="*/ 88919 h 694"/>
                <a:gd name="T8" fmla="*/ 260290 w 5144"/>
                <a:gd name="T9" fmla="*/ 66689 h 694"/>
                <a:gd name="T10" fmla="*/ 355519 w 5144"/>
                <a:gd name="T11" fmla="*/ 53987 h 694"/>
                <a:gd name="T12" fmla="*/ 466618 w 5144"/>
                <a:gd name="T13" fmla="*/ 41284 h 694"/>
                <a:gd name="T14" fmla="*/ 590415 w 5144"/>
                <a:gd name="T15" fmla="*/ 31757 h 694"/>
                <a:gd name="T16" fmla="*/ 733257 w 5144"/>
                <a:gd name="T17" fmla="*/ 22230 h 694"/>
                <a:gd name="T18" fmla="*/ 888797 w 5144"/>
                <a:gd name="T19" fmla="*/ 12703 h 694"/>
                <a:gd name="T20" fmla="*/ 1063382 w 5144"/>
                <a:gd name="T21" fmla="*/ 6351 h 694"/>
                <a:gd name="T22" fmla="*/ 1253838 w 5144"/>
                <a:gd name="T23" fmla="*/ 3176 h 694"/>
                <a:gd name="T24" fmla="*/ 1460166 w 5144"/>
                <a:gd name="T25" fmla="*/ 0 h 694"/>
                <a:gd name="T26" fmla="*/ 1682365 w 5144"/>
                <a:gd name="T27" fmla="*/ 3176 h 694"/>
                <a:gd name="T28" fmla="*/ 1920435 w 5144"/>
                <a:gd name="T29" fmla="*/ 9527 h 694"/>
                <a:gd name="T30" fmla="*/ 2177552 w 5144"/>
                <a:gd name="T31" fmla="*/ 22230 h 694"/>
                <a:gd name="T32" fmla="*/ 2450539 w 5144"/>
                <a:gd name="T33" fmla="*/ 38108 h 694"/>
                <a:gd name="T34" fmla="*/ 2739398 w 5144"/>
                <a:gd name="T35" fmla="*/ 63514 h 694"/>
                <a:gd name="T36" fmla="*/ 3047302 w 5144"/>
                <a:gd name="T37" fmla="*/ 92095 h 694"/>
                <a:gd name="T38" fmla="*/ 3374253 w 5144"/>
                <a:gd name="T39" fmla="*/ 127027 h 694"/>
                <a:gd name="T40" fmla="*/ 3717074 w 5144"/>
                <a:gd name="T41" fmla="*/ 168311 h 694"/>
                <a:gd name="T42" fmla="*/ 4078941 w 5144"/>
                <a:gd name="T43" fmla="*/ 219122 h 694"/>
                <a:gd name="T44" fmla="*/ 4456680 w 5144"/>
                <a:gd name="T45" fmla="*/ 276284 h 694"/>
                <a:gd name="T46" fmla="*/ 4853464 w 5144"/>
                <a:gd name="T47" fmla="*/ 342973 h 694"/>
                <a:gd name="T48" fmla="*/ 5269294 w 5144"/>
                <a:gd name="T49" fmla="*/ 422365 h 694"/>
                <a:gd name="T50" fmla="*/ 5704169 w 5144"/>
                <a:gd name="T51" fmla="*/ 508108 h 694"/>
                <a:gd name="T52" fmla="*/ 6158090 w 5144"/>
                <a:gd name="T53" fmla="*/ 603379 h 694"/>
                <a:gd name="T54" fmla="*/ 6631057 w 5144"/>
                <a:gd name="T55" fmla="*/ 711352 h 694"/>
                <a:gd name="T56" fmla="*/ 7123069 w 5144"/>
                <a:gd name="T57" fmla="*/ 828852 h 694"/>
                <a:gd name="T58" fmla="*/ 7634127 w 5144"/>
                <a:gd name="T59" fmla="*/ 959055 h 694"/>
                <a:gd name="T60" fmla="*/ 8164231 w 5144"/>
                <a:gd name="T61" fmla="*/ 110196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0" name="Freeform 6"/>
            <p:cNvSpPr>
              <a:spLocks noChangeArrowheads="1"/>
            </p:cNvSpPr>
            <p:nvPr/>
          </p:nvSpPr>
          <p:spPr bwMode="auto">
            <a:xfrm>
              <a:off x="3538" y="3383"/>
              <a:ext cx="2080" cy="404"/>
            </a:xfrm>
            <a:custGeom>
              <a:avLst/>
              <a:gdLst>
                <a:gd name="T0" fmla="*/ 0 w 3112"/>
                <a:gd name="T1" fmla="*/ 925827 h 584"/>
                <a:gd name="T2" fmla="*/ 0 w 3112"/>
                <a:gd name="T3" fmla="*/ 925827 h 584"/>
                <a:gd name="T4" fmla="*/ 142845 w 3112"/>
                <a:gd name="T5" fmla="*/ 887779 h 584"/>
                <a:gd name="T6" fmla="*/ 533288 w 3112"/>
                <a:gd name="T7" fmla="*/ 789489 h 584"/>
                <a:gd name="T8" fmla="*/ 803107 w 3112"/>
                <a:gd name="T9" fmla="*/ 722906 h 584"/>
                <a:gd name="T10" fmla="*/ 1114192 w 3112"/>
                <a:gd name="T11" fmla="*/ 649981 h 584"/>
                <a:gd name="T12" fmla="*/ 1460194 w 3112"/>
                <a:gd name="T13" fmla="*/ 570715 h 584"/>
                <a:gd name="T14" fmla="*/ 1831591 w 3112"/>
                <a:gd name="T15" fmla="*/ 485108 h 584"/>
                <a:gd name="T16" fmla="*/ 2225209 w 3112"/>
                <a:gd name="T17" fmla="*/ 402671 h 584"/>
                <a:gd name="T18" fmla="*/ 2628349 w 3112"/>
                <a:gd name="T19" fmla="*/ 320235 h 584"/>
                <a:gd name="T20" fmla="*/ 3041013 w 3112"/>
                <a:gd name="T21" fmla="*/ 244139 h 584"/>
                <a:gd name="T22" fmla="*/ 3450502 w 3112"/>
                <a:gd name="T23" fmla="*/ 171215 h 584"/>
                <a:gd name="T24" fmla="*/ 3653659 w 3112"/>
                <a:gd name="T25" fmla="*/ 139508 h 584"/>
                <a:gd name="T26" fmla="*/ 3850468 w 3112"/>
                <a:gd name="T27" fmla="*/ 107802 h 584"/>
                <a:gd name="T28" fmla="*/ 4047277 w 3112"/>
                <a:gd name="T29" fmla="*/ 82437 h 584"/>
                <a:gd name="T30" fmla="*/ 4237737 w 3112"/>
                <a:gd name="T31" fmla="*/ 57072 h 584"/>
                <a:gd name="T32" fmla="*/ 4425023 w 3112"/>
                <a:gd name="T33" fmla="*/ 38048 h 584"/>
                <a:gd name="T34" fmla="*/ 4602786 w 3112"/>
                <a:gd name="T35" fmla="*/ 22194 h 584"/>
                <a:gd name="T36" fmla="*/ 4774200 w 3112"/>
                <a:gd name="T37" fmla="*/ 9512 h 584"/>
                <a:gd name="T38" fmla="*/ 4939265 w 3112"/>
                <a:gd name="T3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1" name="Freeform 7"/>
            <p:cNvSpPr>
              <a:spLocks noChangeArrowheads="1"/>
            </p:cNvSpPr>
            <p:nvPr/>
          </p:nvSpPr>
          <p:spPr bwMode="auto">
            <a:xfrm>
              <a:off x="133" y="3373"/>
              <a:ext cx="5489" cy="832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7650"/>
            <a:ext cx="822007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399337" cy="344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5164138" y="6249988"/>
            <a:ext cx="3776662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endParaRPr lang="ru-RU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990975" y="6249988"/>
            <a:ext cx="1152525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fld id="{E99CE6F1-5E0D-4074-9316-AAA70040DB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73E87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73E87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73E87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228600" y="228600"/>
            <a:ext cx="8696325" cy="1427163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83D3FE"/>
              </a:gs>
              <a:gs pos="100000">
                <a:srgbClr val="0293E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11138" y="714375"/>
            <a:ext cx="8713787" cy="1322388"/>
            <a:chOff x="133" y="450"/>
            <a:chExt cx="5489" cy="833"/>
          </a:xfrm>
        </p:grpSpPr>
        <p:sp>
          <p:nvSpPr>
            <p:cNvPr id="7171" name="Freeform 3"/>
            <p:cNvSpPr>
              <a:spLocks noChangeArrowheads="1"/>
            </p:cNvSpPr>
            <p:nvPr/>
          </p:nvSpPr>
          <p:spPr bwMode="auto">
            <a:xfrm>
              <a:off x="3814" y="542"/>
              <a:ext cx="1808" cy="444"/>
            </a:xfrm>
            <a:custGeom>
              <a:avLst/>
              <a:gdLst>
                <a:gd name="T0" fmla="*/ 4285695 w 2706"/>
                <a:gd name="T1" fmla="*/ 0 h 640"/>
                <a:gd name="T2" fmla="*/ 4285695 w 2706"/>
                <a:gd name="T3" fmla="*/ 0 h 640"/>
                <a:gd name="T4" fmla="*/ 4104744 w 2706"/>
                <a:gd name="T5" fmla="*/ 28545 h 640"/>
                <a:gd name="T6" fmla="*/ 3920617 w 2706"/>
                <a:gd name="T7" fmla="*/ 60262 h 640"/>
                <a:gd name="T8" fmla="*/ 3733317 w 2706"/>
                <a:gd name="T9" fmla="*/ 95151 h 640"/>
                <a:gd name="T10" fmla="*/ 3539667 w 2706"/>
                <a:gd name="T11" fmla="*/ 130039 h 640"/>
                <a:gd name="T12" fmla="*/ 3342842 w 2706"/>
                <a:gd name="T13" fmla="*/ 171271 h 640"/>
                <a:gd name="T14" fmla="*/ 3139669 w 2706"/>
                <a:gd name="T15" fmla="*/ 212503 h 640"/>
                <a:gd name="T16" fmla="*/ 2933320 w 2706"/>
                <a:gd name="T17" fmla="*/ 260078 h 640"/>
                <a:gd name="T18" fmla="*/ 2720623 w 2706"/>
                <a:gd name="T19" fmla="*/ 307654 h 640"/>
                <a:gd name="T20" fmla="*/ 2720623 w 2706"/>
                <a:gd name="T21" fmla="*/ 307654 h 640"/>
                <a:gd name="T22" fmla="*/ 2336498 w 2706"/>
                <a:gd name="T23" fmla="*/ 399633 h 640"/>
                <a:gd name="T24" fmla="*/ 1961896 w 2706"/>
                <a:gd name="T25" fmla="*/ 482097 h 640"/>
                <a:gd name="T26" fmla="*/ 1603167 w 2706"/>
                <a:gd name="T27" fmla="*/ 558217 h 640"/>
                <a:gd name="T28" fmla="*/ 1257137 w 2706"/>
                <a:gd name="T29" fmla="*/ 631166 h 640"/>
                <a:gd name="T30" fmla="*/ 926980 w 2706"/>
                <a:gd name="T31" fmla="*/ 694600 h 640"/>
                <a:gd name="T32" fmla="*/ 606347 w 2706"/>
                <a:gd name="T33" fmla="*/ 751690 h 640"/>
                <a:gd name="T34" fmla="*/ 298411 w 2706"/>
                <a:gd name="T35" fmla="*/ 805609 h 640"/>
                <a:gd name="T36" fmla="*/ 0 w 2706"/>
                <a:gd name="T37" fmla="*/ 853184 h 640"/>
                <a:gd name="T38" fmla="*/ 0 w 2706"/>
                <a:gd name="T39" fmla="*/ 853184 h 640"/>
                <a:gd name="T40" fmla="*/ 206348 w 2706"/>
                <a:gd name="T41" fmla="*/ 881729 h 640"/>
                <a:gd name="T42" fmla="*/ 403173 w 2706"/>
                <a:gd name="T43" fmla="*/ 907103 h 640"/>
                <a:gd name="T44" fmla="*/ 593648 w 2706"/>
                <a:gd name="T45" fmla="*/ 929304 h 640"/>
                <a:gd name="T46" fmla="*/ 780949 w 2706"/>
                <a:gd name="T47" fmla="*/ 948335 h 640"/>
                <a:gd name="T48" fmla="*/ 961900 w 2706"/>
                <a:gd name="T49" fmla="*/ 967365 h 640"/>
                <a:gd name="T50" fmla="*/ 1136503 w 2706"/>
                <a:gd name="T51" fmla="*/ 980051 h 640"/>
                <a:gd name="T52" fmla="*/ 1304756 w 2706"/>
                <a:gd name="T53" fmla="*/ 992738 h 640"/>
                <a:gd name="T54" fmla="*/ 1469835 w 2706"/>
                <a:gd name="T55" fmla="*/ 1002253 h 640"/>
                <a:gd name="T56" fmla="*/ 1631739 w 2706"/>
                <a:gd name="T57" fmla="*/ 1008597 h 640"/>
                <a:gd name="T58" fmla="*/ 1787294 w 2706"/>
                <a:gd name="T59" fmla="*/ 1011768 h 640"/>
                <a:gd name="T60" fmla="*/ 1936499 w 2706"/>
                <a:gd name="T61" fmla="*/ 1014940 h 640"/>
                <a:gd name="T62" fmla="*/ 2082530 w 2706"/>
                <a:gd name="T63" fmla="*/ 1014940 h 640"/>
                <a:gd name="T64" fmla="*/ 2225387 w 2706"/>
                <a:gd name="T65" fmla="*/ 1011768 h 640"/>
                <a:gd name="T66" fmla="*/ 2365069 w 2706"/>
                <a:gd name="T67" fmla="*/ 1008597 h 640"/>
                <a:gd name="T68" fmla="*/ 2498402 w 2706"/>
                <a:gd name="T69" fmla="*/ 1002253 h 640"/>
                <a:gd name="T70" fmla="*/ 2628560 w 2706"/>
                <a:gd name="T71" fmla="*/ 992738 h 640"/>
                <a:gd name="T72" fmla="*/ 2752369 w 2706"/>
                <a:gd name="T73" fmla="*/ 983223 h 640"/>
                <a:gd name="T74" fmla="*/ 2876178 w 2706"/>
                <a:gd name="T75" fmla="*/ 970536 h 640"/>
                <a:gd name="T76" fmla="*/ 2993637 w 2706"/>
                <a:gd name="T77" fmla="*/ 954678 h 640"/>
                <a:gd name="T78" fmla="*/ 3111097 w 2706"/>
                <a:gd name="T79" fmla="*/ 938820 h 640"/>
                <a:gd name="T80" fmla="*/ 3222208 w 2706"/>
                <a:gd name="T81" fmla="*/ 919789 h 640"/>
                <a:gd name="T82" fmla="*/ 3333319 w 2706"/>
                <a:gd name="T83" fmla="*/ 900759 h 640"/>
                <a:gd name="T84" fmla="*/ 3438080 w 2706"/>
                <a:gd name="T85" fmla="*/ 878557 h 640"/>
                <a:gd name="T86" fmla="*/ 3542841 w 2706"/>
                <a:gd name="T87" fmla="*/ 856356 h 640"/>
                <a:gd name="T88" fmla="*/ 3644428 w 2706"/>
                <a:gd name="T89" fmla="*/ 830982 h 640"/>
                <a:gd name="T90" fmla="*/ 3742841 w 2706"/>
                <a:gd name="T91" fmla="*/ 805609 h 640"/>
                <a:gd name="T92" fmla="*/ 3838078 w 2706"/>
                <a:gd name="T93" fmla="*/ 777063 h 640"/>
                <a:gd name="T94" fmla="*/ 3933316 w 2706"/>
                <a:gd name="T95" fmla="*/ 748518 h 640"/>
                <a:gd name="T96" fmla="*/ 4114267 w 2706"/>
                <a:gd name="T97" fmla="*/ 685085 h 640"/>
                <a:gd name="T98" fmla="*/ 4288870 w 2706"/>
                <a:gd name="T99" fmla="*/ 618479 h 640"/>
                <a:gd name="T100" fmla="*/ 4288870 w 2706"/>
                <a:gd name="T101" fmla="*/ 618479 h 640"/>
                <a:gd name="T102" fmla="*/ 4295219 w 2706"/>
                <a:gd name="T103" fmla="*/ 615307 h 640"/>
                <a:gd name="T104" fmla="*/ 4295219 w 2706"/>
                <a:gd name="T105" fmla="*/ 615307 h 640"/>
                <a:gd name="T106" fmla="*/ 4295219 w 2706"/>
                <a:gd name="T107" fmla="*/ 0 h 640"/>
                <a:gd name="T108" fmla="*/ 4295219 w 2706"/>
                <a:gd name="T109" fmla="*/ 0 h 640"/>
                <a:gd name="T110" fmla="*/ 4285695 w 2706"/>
                <a:gd name="T111" fmla="*/ 0 h 640"/>
                <a:gd name="T112" fmla="*/ 4285695 w 2706"/>
                <a:gd name="T113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8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2" name="Freeform 4"/>
            <p:cNvSpPr>
              <a:spLocks noChangeArrowheads="1"/>
            </p:cNvSpPr>
            <p:nvPr/>
          </p:nvSpPr>
          <p:spPr bwMode="auto">
            <a:xfrm>
              <a:off x="1652" y="461"/>
              <a:ext cx="3491" cy="530"/>
            </a:xfrm>
            <a:custGeom>
              <a:avLst/>
              <a:gdLst>
                <a:gd name="T0" fmla="*/ 8280254 w 5216"/>
                <a:gd name="T1" fmla="*/ 1132754 h 762"/>
                <a:gd name="T2" fmla="*/ 7911960 w 5216"/>
                <a:gd name="T3" fmla="*/ 1088333 h 762"/>
                <a:gd name="T4" fmla="*/ 7108700 w 5216"/>
                <a:gd name="T5" fmla="*/ 967759 h 762"/>
                <a:gd name="T6" fmla="*/ 6213365 w 5216"/>
                <a:gd name="T7" fmla="*/ 805937 h 762"/>
                <a:gd name="T8" fmla="*/ 5216433 w 5216"/>
                <a:gd name="T9" fmla="*/ 593348 h 762"/>
                <a:gd name="T10" fmla="*/ 4676693 w 5216"/>
                <a:gd name="T11" fmla="*/ 469601 h 762"/>
                <a:gd name="T12" fmla="*/ 4257600 w 5216"/>
                <a:gd name="T13" fmla="*/ 374412 h 762"/>
                <a:gd name="T14" fmla="*/ 3857557 w 5216"/>
                <a:gd name="T15" fmla="*/ 291914 h 762"/>
                <a:gd name="T16" fmla="*/ 3476564 w 5216"/>
                <a:gd name="T17" fmla="*/ 222109 h 762"/>
                <a:gd name="T18" fmla="*/ 3111445 w 5216"/>
                <a:gd name="T19" fmla="*/ 161822 h 762"/>
                <a:gd name="T20" fmla="*/ 2762201 w 5216"/>
                <a:gd name="T21" fmla="*/ 114227 h 762"/>
                <a:gd name="T22" fmla="*/ 2117688 w 5216"/>
                <a:gd name="T23" fmla="*/ 44422 h 762"/>
                <a:gd name="T24" fmla="*/ 1539848 w 5216"/>
                <a:gd name="T25" fmla="*/ 6346 h 762"/>
                <a:gd name="T26" fmla="*/ 1022332 w 5216"/>
                <a:gd name="T27" fmla="*/ 0 h 762"/>
                <a:gd name="T28" fmla="*/ 568315 w 5216"/>
                <a:gd name="T29" fmla="*/ 15865 h 762"/>
                <a:gd name="T30" fmla="*/ 174622 w 5216"/>
                <a:gd name="T31" fmla="*/ 50768 h 762"/>
                <a:gd name="T32" fmla="*/ 0 w 5216"/>
                <a:gd name="T33" fmla="*/ 76152 h 762"/>
                <a:gd name="T34" fmla="*/ 498466 w 5216"/>
                <a:gd name="T35" fmla="*/ 136438 h 762"/>
                <a:gd name="T36" fmla="*/ 1035032 w 5216"/>
                <a:gd name="T37" fmla="*/ 222109 h 762"/>
                <a:gd name="T38" fmla="*/ 1609697 w 5216"/>
                <a:gd name="T39" fmla="*/ 333163 h 762"/>
                <a:gd name="T40" fmla="*/ 2225636 w 5216"/>
                <a:gd name="T41" fmla="*/ 469601 h 762"/>
                <a:gd name="T42" fmla="*/ 2787601 w 5216"/>
                <a:gd name="T43" fmla="*/ 599694 h 762"/>
                <a:gd name="T44" fmla="*/ 3822633 w 5216"/>
                <a:gd name="T45" fmla="*/ 818629 h 762"/>
                <a:gd name="T46" fmla="*/ 4298874 w 5216"/>
                <a:gd name="T47" fmla="*/ 907473 h 762"/>
                <a:gd name="T48" fmla="*/ 4749716 w 5216"/>
                <a:gd name="T49" fmla="*/ 983624 h 762"/>
                <a:gd name="T50" fmla="*/ 5175159 w 5216"/>
                <a:gd name="T51" fmla="*/ 1050257 h 762"/>
                <a:gd name="T52" fmla="*/ 5575202 w 5216"/>
                <a:gd name="T53" fmla="*/ 1101025 h 762"/>
                <a:gd name="T54" fmla="*/ 5953020 w 5216"/>
                <a:gd name="T55" fmla="*/ 1145446 h 762"/>
                <a:gd name="T56" fmla="*/ 6308614 w 5216"/>
                <a:gd name="T57" fmla="*/ 1174003 h 762"/>
                <a:gd name="T58" fmla="*/ 6641983 w 5216"/>
                <a:gd name="T59" fmla="*/ 1196214 h 762"/>
                <a:gd name="T60" fmla="*/ 6959477 w 5216"/>
                <a:gd name="T61" fmla="*/ 1208906 h 762"/>
                <a:gd name="T62" fmla="*/ 7254747 w 5216"/>
                <a:gd name="T63" fmla="*/ 1208906 h 762"/>
                <a:gd name="T64" fmla="*/ 7534142 w 5216"/>
                <a:gd name="T65" fmla="*/ 1202560 h 762"/>
                <a:gd name="T66" fmla="*/ 7797663 w 5216"/>
                <a:gd name="T67" fmla="*/ 1186695 h 762"/>
                <a:gd name="T68" fmla="*/ 8045308 w 5216"/>
                <a:gd name="T69" fmla="*/ 1161311 h 762"/>
                <a:gd name="T70" fmla="*/ 8280254 w 5216"/>
                <a:gd name="T71" fmla="*/ 1132754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3" name="Freeform 5"/>
            <p:cNvSpPr>
              <a:spLocks noChangeArrowheads="1"/>
            </p:cNvSpPr>
            <p:nvPr/>
          </p:nvSpPr>
          <p:spPr bwMode="auto">
            <a:xfrm>
              <a:off x="1784" y="468"/>
              <a:ext cx="3442" cy="483"/>
            </a:xfrm>
            <a:custGeom>
              <a:avLst/>
              <a:gdLst>
                <a:gd name="T0" fmla="*/ 0 w 5144"/>
                <a:gd name="T1" fmla="*/ 111244 h 694"/>
                <a:gd name="T2" fmla="*/ 0 w 5144"/>
                <a:gd name="T3" fmla="*/ 111244 h 694"/>
                <a:gd name="T4" fmla="*/ 28568 w 5144"/>
                <a:gd name="T5" fmla="*/ 104887 h 694"/>
                <a:gd name="T6" fmla="*/ 114274 w 5144"/>
                <a:gd name="T7" fmla="*/ 88995 h 694"/>
                <a:gd name="T8" fmla="*/ 260290 w 5144"/>
                <a:gd name="T9" fmla="*/ 66746 h 694"/>
                <a:gd name="T10" fmla="*/ 355519 w 5144"/>
                <a:gd name="T11" fmla="*/ 54033 h 694"/>
                <a:gd name="T12" fmla="*/ 466618 w 5144"/>
                <a:gd name="T13" fmla="*/ 41319 h 694"/>
                <a:gd name="T14" fmla="*/ 590415 w 5144"/>
                <a:gd name="T15" fmla="*/ 31784 h 694"/>
                <a:gd name="T16" fmla="*/ 733257 w 5144"/>
                <a:gd name="T17" fmla="*/ 22249 h 694"/>
                <a:gd name="T18" fmla="*/ 888797 w 5144"/>
                <a:gd name="T19" fmla="*/ 12714 h 694"/>
                <a:gd name="T20" fmla="*/ 1063382 w 5144"/>
                <a:gd name="T21" fmla="*/ 6357 h 694"/>
                <a:gd name="T22" fmla="*/ 1253838 w 5144"/>
                <a:gd name="T23" fmla="*/ 3178 h 694"/>
                <a:gd name="T24" fmla="*/ 1460166 w 5144"/>
                <a:gd name="T25" fmla="*/ 0 h 694"/>
                <a:gd name="T26" fmla="*/ 1682365 w 5144"/>
                <a:gd name="T27" fmla="*/ 3178 h 694"/>
                <a:gd name="T28" fmla="*/ 1920435 w 5144"/>
                <a:gd name="T29" fmla="*/ 9535 h 694"/>
                <a:gd name="T30" fmla="*/ 2177552 w 5144"/>
                <a:gd name="T31" fmla="*/ 22249 h 694"/>
                <a:gd name="T32" fmla="*/ 2450539 w 5144"/>
                <a:gd name="T33" fmla="*/ 38141 h 694"/>
                <a:gd name="T34" fmla="*/ 2739398 w 5144"/>
                <a:gd name="T35" fmla="*/ 63568 h 694"/>
                <a:gd name="T36" fmla="*/ 3047302 w 5144"/>
                <a:gd name="T37" fmla="*/ 92173 h 694"/>
                <a:gd name="T38" fmla="*/ 3374253 w 5144"/>
                <a:gd name="T39" fmla="*/ 127136 h 694"/>
                <a:gd name="T40" fmla="*/ 3717074 w 5144"/>
                <a:gd name="T41" fmla="*/ 168455 h 694"/>
                <a:gd name="T42" fmla="*/ 4078941 w 5144"/>
                <a:gd name="T43" fmla="*/ 219309 h 694"/>
                <a:gd name="T44" fmla="*/ 4456680 w 5144"/>
                <a:gd name="T45" fmla="*/ 276520 h 694"/>
                <a:gd name="T46" fmla="*/ 4853464 w 5144"/>
                <a:gd name="T47" fmla="*/ 343266 h 694"/>
                <a:gd name="T48" fmla="*/ 5269294 w 5144"/>
                <a:gd name="T49" fmla="*/ 422726 h 694"/>
                <a:gd name="T50" fmla="*/ 5704169 w 5144"/>
                <a:gd name="T51" fmla="*/ 508543 h 694"/>
                <a:gd name="T52" fmla="*/ 6158090 w 5144"/>
                <a:gd name="T53" fmla="*/ 603894 h 694"/>
                <a:gd name="T54" fmla="*/ 6631057 w 5144"/>
                <a:gd name="T55" fmla="*/ 711960 h 694"/>
                <a:gd name="T56" fmla="*/ 7123069 w 5144"/>
                <a:gd name="T57" fmla="*/ 829560 h 694"/>
                <a:gd name="T58" fmla="*/ 7634127 w 5144"/>
                <a:gd name="T59" fmla="*/ 959874 h 694"/>
                <a:gd name="T60" fmla="*/ 8164231 w 5144"/>
                <a:gd name="T61" fmla="*/ 110290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4" name="Freeform 6"/>
            <p:cNvSpPr>
              <a:spLocks noChangeArrowheads="1"/>
            </p:cNvSpPr>
            <p:nvPr/>
          </p:nvSpPr>
          <p:spPr bwMode="auto">
            <a:xfrm>
              <a:off x="3538" y="460"/>
              <a:ext cx="2080" cy="405"/>
            </a:xfrm>
            <a:custGeom>
              <a:avLst/>
              <a:gdLst>
                <a:gd name="T0" fmla="*/ 0 w 3112"/>
                <a:gd name="T1" fmla="*/ 926979 h 584"/>
                <a:gd name="T2" fmla="*/ 0 w 3112"/>
                <a:gd name="T3" fmla="*/ 926979 h 584"/>
                <a:gd name="T4" fmla="*/ 142845 w 3112"/>
                <a:gd name="T5" fmla="*/ 888884 h 584"/>
                <a:gd name="T6" fmla="*/ 533288 w 3112"/>
                <a:gd name="T7" fmla="*/ 790472 h 584"/>
                <a:gd name="T8" fmla="*/ 803107 w 3112"/>
                <a:gd name="T9" fmla="*/ 723806 h 584"/>
                <a:gd name="T10" fmla="*/ 1114192 w 3112"/>
                <a:gd name="T11" fmla="*/ 650790 h 584"/>
                <a:gd name="T12" fmla="*/ 1460194 w 3112"/>
                <a:gd name="T13" fmla="*/ 571425 h 584"/>
                <a:gd name="T14" fmla="*/ 1831591 w 3112"/>
                <a:gd name="T15" fmla="*/ 485712 h 584"/>
                <a:gd name="T16" fmla="*/ 2225209 w 3112"/>
                <a:gd name="T17" fmla="*/ 403172 h 584"/>
                <a:gd name="T18" fmla="*/ 2628349 w 3112"/>
                <a:gd name="T19" fmla="*/ 320633 h 584"/>
                <a:gd name="T20" fmla="*/ 3041013 w 3112"/>
                <a:gd name="T21" fmla="*/ 244443 h 584"/>
                <a:gd name="T22" fmla="*/ 3450502 w 3112"/>
                <a:gd name="T23" fmla="*/ 171428 h 584"/>
                <a:gd name="T24" fmla="*/ 3653659 w 3112"/>
                <a:gd name="T25" fmla="*/ 139682 h 584"/>
                <a:gd name="T26" fmla="*/ 3850468 w 3112"/>
                <a:gd name="T27" fmla="*/ 107936 h 584"/>
                <a:gd name="T28" fmla="*/ 4047277 w 3112"/>
                <a:gd name="T29" fmla="*/ 82539 h 584"/>
                <a:gd name="T30" fmla="*/ 4237737 w 3112"/>
                <a:gd name="T31" fmla="*/ 57143 h 584"/>
                <a:gd name="T32" fmla="*/ 4425023 w 3112"/>
                <a:gd name="T33" fmla="*/ 38095 h 584"/>
                <a:gd name="T34" fmla="*/ 4602786 w 3112"/>
                <a:gd name="T35" fmla="*/ 22222 h 584"/>
                <a:gd name="T36" fmla="*/ 4774200 w 3112"/>
                <a:gd name="T37" fmla="*/ 9524 h 584"/>
                <a:gd name="T38" fmla="*/ 4939265 w 3112"/>
                <a:gd name="T3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5" name="Freeform 7"/>
            <p:cNvSpPr>
              <a:spLocks noChangeArrowheads="1"/>
            </p:cNvSpPr>
            <p:nvPr/>
          </p:nvSpPr>
          <p:spPr bwMode="auto">
            <a:xfrm>
              <a:off x="133" y="450"/>
              <a:ext cx="5489" cy="833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7650"/>
            <a:ext cx="822007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399337" cy="344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5164138" y="6249988"/>
            <a:ext cx="3776662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endParaRPr lang="ru-RU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990975" y="6249988"/>
            <a:ext cx="1152525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FontTx/>
              <a:buNone/>
              <a:tabLst>
                <a:tab pos="723900" algn="l"/>
              </a:tabLst>
              <a:defRPr sz="1000">
                <a:solidFill>
                  <a:srgbClr val="073E87"/>
                </a:solidFill>
                <a:latin typeface="+mn-lt"/>
                <a:cs typeface="Tahoma" charset="0"/>
              </a:defRPr>
            </a:lvl1pPr>
          </a:lstStyle>
          <a:p>
            <a:fld id="{4E12BEB9-9A0B-4395-ABA5-CECBF1E02E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ndar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73E87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73E87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73E87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563938" y="338138"/>
            <a:ext cx="5122862" cy="309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FF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ПРЕДМЕТНО –</a:t>
            </a:r>
            <a:br>
              <a:rPr lang="ru-RU" sz="2800" b="1">
                <a:solidFill>
                  <a:srgbClr val="FFFF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</a:br>
            <a:r>
              <a:rPr lang="ru-RU" sz="2800" b="1">
                <a:solidFill>
                  <a:srgbClr val="FFFF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РАЗВИВАЮЩАЯ ПРОСТРАНСТВЕННАЯ СРЕДА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067175" y="4508500"/>
            <a:ext cx="4619625" cy="190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7030A0"/>
              </a:solidFill>
              <a:latin typeface="Candara" pitchFamily="32" charset="0"/>
              <a:ea typeface="Lucida Sans Unicode" charset="0"/>
              <a:cs typeface="Lucida Sans Unicode" charset="0"/>
            </a:endParaRPr>
          </a:p>
          <a:p>
            <a:pPr algn="ctr"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7030A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Подготовительная группа «Берёзка»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7030A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Воспитатели: Крашнякова Н.В.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7030A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                            Пароменкова Л.П.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055688"/>
            <a:ext cx="3162300" cy="427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79388" y="3573463"/>
            <a:ext cx="3455987" cy="3095625"/>
          </a:xfrm>
          <a:prstGeom prst="rect">
            <a:avLst/>
          </a:prstGeom>
          <a:gradFill rotWithShape="0">
            <a:gsLst>
              <a:gs pos="0">
                <a:srgbClr val="41B1FD"/>
              </a:gs>
              <a:gs pos="100000">
                <a:srgbClr val="FFFFFF"/>
              </a:gs>
            </a:gsLst>
            <a:lin ang="5400000" scaled="1"/>
          </a:gradFill>
          <a:ln w="9360">
            <a:solidFill>
              <a:srgbClr val="31B6FD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Служит удовлетворению потребности дошкольника в движении и приобщении его к здоровому образу жизни. 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3635375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Уголок  физического  развития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-144463"/>
            <a:ext cx="4751387" cy="38163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150" y="3527425"/>
            <a:ext cx="5256213" cy="333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314325"/>
            <a:ext cx="8229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Музыкальный  уголок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55988"/>
            <a:ext cx="3743325" cy="340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5700" y="1041400"/>
            <a:ext cx="4267200" cy="342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388" y="3671888"/>
            <a:ext cx="4535487" cy="3186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50825" y="-306388"/>
            <a:ext cx="5689600" cy="2286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Центр  художественного творчества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650" y="503238"/>
            <a:ext cx="3743325" cy="6361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2232025"/>
            <a:ext cx="5616575" cy="462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-338138" y="239713"/>
            <a:ext cx="9504363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4400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Уголок  «Я живу в России»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1223963"/>
            <a:ext cx="5975350" cy="563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7650"/>
            <a:ext cx="8224838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Театральный уголок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871538" y="2674938"/>
          <a:ext cx="7404100" cy="3446462"/>
        </p:xfrm>
        <a:graphic>
          <a:graphicData uri="http://schemas.openxmlformats.org/presentationml/2006/ole">
            <p:oleObj spid="_x0000_s22530" r:id="rId4" imgW="7404480" imgH="3447360" progId="">
              <p:embed/>
            </p:oleObj>
          </a:graphicData>
        </a:graphic>
      </p:graphicFrame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1835150"/>
            <a:ext cx="7199313" cy="502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7650"/>
            <a:ext cx="8224838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Зона сюжетно — ролевых игр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71538" y="2674938"/>
            <a:ext cx="7404100" cy="362743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274763"/>
            <a:ext cx="5608637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8" y="3600450"/>
            <a:ext cx="3795712" cy="326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313" y="3311525"/>
            <a:ext cx="5499100" cy="351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7650"/>
            <a:ext cx="8224838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/>
              <a:t>Центр экспериментирования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71538" y="2674938"/>
            <a:ext cx="7404100" cy="362743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2016125"/>
            <a:ext cx="8064500" cy="484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7650"/>
            <a:ext cx="8224838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/>
              <a:t>Календарь природы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71538" y="2674938"/>
            <a:ext cx="7404100" cy="362743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81163"/>
            <a:ext cx="8326438" cy="518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7650"/>
            <a:ext cx="8224838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Уголок ряженья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71538" y="2674938"/>
            <a:ext cx="7404100" cy="3627437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592388"/>
            <a:ext cx="4967287" cy="426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775" y="2663825"/>
            <a:ext cx="3959225" cy="403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 rot="20700000">
            <a:off x="627063" y="1587500"/>
            <a:ext cx="8224837" cy="1435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DC2300"/>
                </a:solidFill>
              </a:rPr>
              <a:t>Спасибо за внимание!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288" y="2674938"/>
            <a:ext cx="3716337" cy="408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4060825"/>
            <a:ext cx="2808287" cy="2522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871538" y="1557338"/>
            <a:ext cx="7408862" cy="4568825"/>
          </a:xfrm>
          <a:prstGeom prst="rect">
            <a:avLst/>
          </a:prstGeom>
          <a:solidFill>
            <a:srgbClr val="31B6FD"/>
          </a:solidFill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ts val="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Основные задачи:</a:t>
            </a:r>
          </a:p>
          <a:p>
            <a:pPr eaLnBrk="1" hangingPunct="1">
              <a:spcBef>
                <a:spcPts val="500"/>
              </a:spcBef>
              <a:buClr>
                <a:srgbClr val="31B6FD"/>
              </a:buClr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Создать благоприятные условия для творческого саморазвития личности каждого ребёнка.</a:t>
            </a:r>
          </a:p>
          <a:p>
            <a:pPr eaLnBrk="1" hangingPunct="1">
              <a:spcBef>
                <a:spcPts val="500"/>
              </a:spcBef>
              <a:buClr>
                <a:srgbClr val="31B6FD"/>
              </a:buClr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Способствовать развитию эмоционального благополучия детей с учётом их потребностей и интересов.</a:t>
            </a:r>
          </a:p>
          <a:p>
            <a:pPr eaLnBrk="1" hangingPunct="1">
              <a:spcBef>
                <a:spcPts val="500"/>
              </a:spcBef>
              <a:buClr>
                <a:srgbClr val="31B6FD"/>
              </a:buClr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При построении предметно – развивающей среды соблюдать принципы:</a:t>
            </a:r>
          </a:p>
          <a:p>
            <a:pPr eaLnBrk="1" hangingPunct="1">
              <a:spcBef>
                <a:spcPts val="500"/>
              </a:spcBef>
              <a:buClr>
                <a:srgbClr val="31B6FD"/>
              </a:buClr>
              <a:buFont typeface="Candara" pitchFamily="32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пространственной развивающей;</a:t>
            </a:r>
          </a:p>
          <a:p>
            <a:pPr eaLnBrk="1" hangingPunct="1">
              <a:spcBef>
                <a:spcPts val="500"/>
              </a:spcBef>
              <a:buClr>
                <a:srgbClr val="31B6FD"/>
              </a:buClr>
              <a:buFont typeface="Candara" pitchFamily="32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открытости;</a:t>
            </a:r>
          </a:p>
          <a:p>
            <a:pPr eaLnBrk="1" hangingPunct="1">
              <a:spcBef>
                <a:spcPts val="500"/>
              </a:spcBef>
              <a:buClr>
                <a:srgbClr val="31B6FD"/>
              </a:buClr>
              <a:buFont typeface="Candara" pitchFamily="32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стабильности – динамичности;</a:t>
            </a:r>
          </a:p>
          <a:p>
            <a:pPr eaLnBrk="1" hangingPunct="1">
              <a:spcBef>
                <a:spcPts val="500"/>
              </a:spcBef>
              <a:buClr>
                <a:srgbClr val="31B6FD"/>
              </a:buClr>
              <a:buFont typeface="Candara" pitchFamily="32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полуфункциональности;</a:t>
            </a:r>
          </a:p>
          <a:p>
            <a:pPr eaLnBrk="1" hangingPunct="1">
              <a:spcBef>
                <a:spcPts val="500"/>
              </a:spcBef>
              <a:buClr>
                <a:srgbClr val="31B6FD"/>
              </a:buClr>
              <a:buFont typeface="Candara" pitchFamily="32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гендерный подход.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825" y="338138"/>
            <a:ext cx="8713788" cy="12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      </a:t>
            </a:r>
            <a:r>
              <a:rPr lang="ru-RU" sz="2400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Цель: формирование развивающей среды, способствующей гармоничному развитию и саморазвитию детей.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317500"/>
            <a:ext cx="8229600" cy="2195513"/>
          </a:xfrm>
          <a:prstGeom prst="rect">
            <a:avLst/>
          </a:prstGeom>
          <a:gradFill rotWithShape="0">
            <a:gsLst>
              <a:gs pos="0">
                <a:srgbClr val="41B1FD"/>
              </a:gs>
              <a:gs pos="100000">
                <a:srgbClr val="FFFFFF"/>
              </a:gs>
            </a:gsLst>
            <a:lin ang="5400000" scaled="1"/>
          </a:gradFill>
          <a:ln w="9360">
            <a:solidFill>
              <a:srgbClr val="31B6F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      </a:t>
            </a:r>
            <a:r>
              <a:rPr lang="ru-RU" sz="2000">
                <a:solidFill>
                  <a:srgbClr val="00000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В раздевалке находятся: стенд детских работ и выставка детского творчества; родительский уголок – «Информация для родителей», а также папки – передвижки с консультацией для родителей. Консультации для родителей являются одной из форм работы с семьей. Такой вид работы позволяет педагогу дать квалифицированный совет родителю по воспитанию ребёнка.  </a:t>
            </a:r>
            <a:br>
              <a:rPr lang="ru-RU" sz="2000">
                <a:solidFill>
                  <a:srgbClr val="00000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</a:br>
            <a:r>
              <a:rPr lang="ru-RU">
                <a:solidFill>
                  <a:srgbClr val="00000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    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2303463"/>
            <a:ext cx="5472112" cy="456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4463" y="4535488"/>
            <a:ext cx="2303463" cy="204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4463" y="4535488"/>
            <a:ext cx="2303463" cy="204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4463" y="4535488"/>
            <a:ext cx="2303463" cy="204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4463" y="4535488"/>
            <a:ext cx="2303463" cy="204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75" y="2376488"/>
            <a:ext cx="2016125" cy="187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В группе расположены игровые уголки.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5900" y="2447925"/>
            <a:ext cx="4824413" cy="441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513" y="3024188"/>
            <a:ext cx="4608512" cy="3833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271463"/>
            <a:ext cx="8229600" cy="2286000"/>
          </a:xfrm>
          <a:prstGeom prst="rect">
            <a:avLst/>
          </a:prstGeom>
          <a:gradFill rotWithShape="0">
            <a:gsLst>
              <a:gs pos="0">
                <a:srgbClr val="41B1FD"/>
              </a:gs>
              <a:gs pos="100000">
                <a:srgbClr val="FFFFFF"/>
              </a:gs>
            </a:gsLst>
            <a:lin ang="5400000" scaled="1"/>
          </a:gradFill>
          <a:ln w="9360">
            <a:solidFill>
              <a:srgbClr val="31B6F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Зона настольно печатных игр.</a:t>
            </a:r>
            <a:br>
              <a:rPr lang="ru-RU" sz="2400" b="1">
                <a:solidFill>
                  <a:srgbClr val="00000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</a:br>
            <a:r>
              <a:rPr lang="ru-RU" sz="2400">
                <a:solidFill>
                  <a:srgbClr val="00000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Настольно – печатные игры – интересные занятия для детей. Они разнообразны по видам: парные картинки, лото, домино, шашки, шахматы, а также различные виды конструкторов. </a:t>
            </a:r>
            <a:br>
              <a:rPr lang="ru-RU" sz="2400">
                <a:solidFill>
                  <a:srgbClr val="00000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</a:br>
            <a:endParaRPr lang="ru-RU" sz="2400">
              <a:solidFill>
                <a:srgbClr val="000000"/>
              </a:solidFill>
              <a:latin typeface="Candara" pitchFamily="32" charset="0"/>
              <a:ea typeface="Lucida Sans Unicode" charset="0"/>
              <a:cs typeface="Lucida Sans Unicode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63" y="2808288"/>
            <a:ext cx="6840537" cy="405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338138"/>
            <a:ext cx="8229600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Уголок природы.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1728788"/>
            <a:ext cx="8496300" cy="5129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339975" y="338138"/>
            <a:ext cx="4535488" cy="1074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Книжный уголок: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Как хорошо уметь читать!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835150"/>
            <a:ext cx="7775575" cy="502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076825" y="192088"/>
            <a:ext cx="3887788" cy="2305050"/>
          </a:xfrm>
          <a:prstGeom prst="rect">
            <a:avLst/>
          </a:prstGeom>
          <a:gradFill rotWithShape="0">
            <a:gsLst>
              <a:gs pos="0">
                <a:srgbClr val="41B1FD"/>
              </a:gs>
              <a:gs pos="100000">
                <a:srgbClr val="FFFFFF"/>
              </a:gs>
            </a:gsLst>
            <a:lin ang="5400000" scaled="1"/>
          </a:gradFill>
          <a:ln w="9360">
            <a:solidFill>
              <a:srgbClr val="31B6FD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Закрепить знание детей о правилах дорожного движения, правила поведения на улице. Воспитывать грамотного пешехода.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179388" y="187325"/>
            <a:ext cx="4319588" cy="99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Уголок  ПДД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1835150"/>
            <a:ext cx="7415213" cy="502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47663" y="188913"/>
            <a:ext cx="8229600" cy="106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>
                <a:solidFill>
                  <a:srgbClr val="002060"/>
                </a:solidFill>
                <a:latin typeface="Candara" pitchFamily="32" charset="0"/>
                <a:ea typeface="Lucida Sans Unicode" charset="0"/>
                <a:cs typeface="Lucida Sans Unicode" charset="0"/>
              </a:rPr>
              <a:t>Театральный  уголок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835150"/>
            <a:ext cx="7991475" cy="502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Lucida Sans Unicode"/>
        <a:cs typeface="Lucida Sans Unicode"/>
      </a:majorFont>
      <a:minorFont>
        <a:latin typeface="Candara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Lucida Sans Unicode"/>
        <a:cs typeface="Lucida Sans Unicode"/>
      </a:majorFont>
      <a:minorFont>
        <a:latin typeface="Candara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Lucida Sans Unicode"/>
        <a:cs typeface="Lucida Sans Unicode"/>
      </a:majorFont>
      <a:minorFont>
        <a:latin typeface="Candara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Lucida Sans Unicode"/>
        <a:cs typeface="Lucida Sans Unicode"/>
      </a:majorFont>
      <a:minorFont>
        <a:latin typeface="Candara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Lucida Sans Unicode"/>
        <a:cs typeface="Lucida Sans Unicode"/>
      </a:majorFont>
      <a:minorFont>
        <a:latin typeface="Candara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Lucida Sans Unicode"/>
        <a:cs typeface="Lucida Sans Unicode"/>
      </a:majorFont>
      <a:minorFont>
        <a:latin typeface="Candara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ndara"/>
        <a:ea typeface="Lucida Sans Unicode"/>
        <a:cs typeface="Lucida Sans Unicode"/>
      </a:majorFont>
      <a:minorFont>
        <a:latin typeface="Candara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242</Words>
  <Application>Microsoft Office PowerPoint</Application>
  <PresentationFormat>Экран (4:3)</PresentationFormat>
  <Paragraphs>55</Paragraphs>
  <Slides>19</Slides>
  <Notes>19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Times New Roman</vt:lpstr>
      <vt:lpstr>Candara</vt:lpstr>
      <vt:lpstr>Lucida Sans Unicode</vt:lpstr>
      <vt:lpstr>Arial</vt:lpstr>
      <vt:lpstr>Tahoma</vt:lpstr>
      <vt:lpstr>Georgia</vt:lpstr>
      <vt:lpstr>Calibri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Театральный уголок</vt:lpstr>
      <vt:lpstr>Зона сюжетно — ролевых игр</vt:lpstr>
      <vt:lpstr>Центр экспериментирования</vt:lpstr>
      <vt:lpstr>Календарь природы</vt:lpstr>
      <vt:lpstr>Уголок ряженья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– НРАВСТВЕННАЯ    РАЗВИВАЮЩАЯ СРЕДА В ГРУППЕ</dc:title>
  <dc:creator>1</dc:creator>
  <cp:lastModifiedBy>user</cp:lastModifiedBy>
  <cp:revision>19</cp:revision>
  <cp:lastPrinted>1601-01-01T00:00:00Z</cp:lastPrinted>
  <dcterms:created xsi:type="dcterms:W3CDTF">2015-02-12T11:55:39Z</dcterms:created>
  <dcterms:modified xsi:type="dcterms:W3CDTF">2017-02-27T18:35:18Z</dcterms:modified>
</cp:coreProperties>
</file>