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8" r:id="rId2"/>
    <p:sldId id="284" r:id="rId3"/>
    <p:sldId id="287" r:id="rId4"/>
    <p:sldId id="285" r:id="rId5"/>
    <p:sldId id="282" r:id="rId6"/>
    <p:sldId id="286" r:id="rId7"/>
    <p:sldId id="28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91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29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910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7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69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20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34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40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8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68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9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65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27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7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F6453-B22C-4D58-859E-B512D3271D1C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5E4CB6-074B-4157-80E3-9D73026B3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79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tolkslovar.ru/r6354.html" TargetMode="External"/><Relationship Id="rId13" Type="http://schemas.openxmlformats.org/officeDocument/2006/relationships/hyperlink" Target="http://tolkslovar.ru/m7555.html" TargetMode="External"/><Relationship Id="rId18" Type="http://schemas.openxmlformats.org/officeDocument/2006/relationships/hyperlink" Target="http://tolkslovar.ru/t299.html" TargetMode="External"/><Relationship Id="rId3" Type="http://schemas.openxmlformats.org/officeDocument/2006/relationships/hyperlink" Target="http://tolkslovar.ru/s11010.html" TargetMode="External"/><Relationship Id="rId21" Type="http://schemas.openxmlformats.org/officeDocument/2006/relationships/hyperlink" Target="http://tolkslovar.ru/i2702.html" TargetMode="External"/><Relationship Id="rId7" Type="http://schemas.openxmlformats.org/officeDocument/2006/relationships/hyperlink" Target="http://tolkslovar.ru/n124.html" TargetMode="External"/><Relationship Id="rId12" Type="http://schemas.openxmlformats.org/officeDocument/2006/relationships/hyperlink" Target="http://tolkslovar.ru/i245.html" TargetMode="External"/><Relationship Id="rId17" Type="http://schemas.openxmlformats.org/officeDocument/2006/relationships/hyperlink" Target="http://tolkslovar.ru/s11291.html" TargetMode="External"/><Relationship Id="rId25" Type="http://schemas.openxmlformats.org/officeDocument/2006/relationships/hyperlink" Target="http://tolkslovar.ru/v3210.html" TargetMode="External"/><Relationship Id="rId2" Type="http://schemas.openxmlformats.org/officeDocument/2006/relationships/hyperlink" Target="http://tolkslovar.ru/z2803.html" TargetMode="External"/><Relationship Id="rId16" Type="http://schemas.openxmlformats.org/officeDocument/2006/relationships/hyperlink" Target="http://tolkslovar.ru/z6215.html" TargetMode="External"/><Relationship Id="rId20" Type="http://schemas.openxmlformats.org/officeDocument/2006/relationships/hyperlink" Target="http://tolkslovar.ru/m6227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olkslovar.ru/p11560.html" TargetMode="External"/><Relationship Id="rId11" Type="http://schemas.openxmlformats.org/officeDocument/2006/relationships/hyperlink" Target="http://tolkslovar.ru/d1441.html" TargetMode="External"/><Relationship Id="rId24" Type="http://schemas.openxmlformats.org/officeDocument/2006/relationships/hyperlink" Target="http://tolkslovar.ru/m5463.html" TargetMode="External"/><Relationship Id="rId5" Type="http://schemas.openxmlformats.org/officeDocument/2006/relationships/hyperlink" Target="http://tolkslovar.ru/z2804.html" TargetMode="External"/><Relationship Id="rId15" Type="http://schemas.openxmlformats.org/officeDocument/2006/relationships/hyperlink" Target="http://tolkslovar.ru/v126.html" TargetMode="External"/><Relationship Id="rId23" Type="http://schemas.openxmlformats.org/officeDocument/2006/relationships/hyperlink" Target="http://tolkslovar.ru/ie93.html" TargetMode="External"/><Relationship Id="rId10" Type="http://schemas.openxmlformats.org/officeDocument/2006/relationships/hyperlink" Target="http://tolkslovar.ru/o2659.html" TargetMode="External"/><Relationship Id="rId19" Type="http://schemas.openxmlformats.org/officeDocument/2006/relationships/hyperlink" Target="http://tolkslovar.ru/a2282.html" TargetMode="External"/><Relationship Id="rId4" Type="http://schemas.openxmlformats.org/officeDocument/2006/relationships/hyperlink" Target="http://tolkslovar.ru/t312.html" TargetMode="External"/><Relationship Id="rId9" Type="http://schemas.openxmlformats.org/officeDocument/2006/relationships/hyperlink" Target="http://tolkslovar.ru/p17196.html" TargetMode="External"/><Relationship Id="rId14" Type="http://schemas.openxmlformats.org/officeDocument/2006/relationships/hyperlink" Target="http://tolkslovar.ru/t2259.html" TargetMode="External"/><Relationship Id="rId22" Type="http://schemas.openxmlformats.org/officeDocument/2006/relationships/hyperlink" Target="http://tolkslovar.ru/v5191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9105" y="1920912"/>
            <a:ext cx="9144000" cy="23876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                             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76563" y="5357612"/>
            <a:ext cx="4005330" cy="66970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 ВОСПИТАТЕЛИ: </a:t>
            </a:r>
          </a:p>
          <a:p>
            <a:pPr>
              <a:spcBef>
                <a:spcPts val="0"/>
              </a:spcBef>
            </a:pPr>
            <a:r>
              <a:rPr lang="ru-RU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ГОЛОВКИНА Ю.В,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412" y="1957424"/>
            <a:ext cx="2752725" cy="2314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Солнце 5"/>
          <p:cNvSpPr/>
          <p:nvPr/>
        </p:nvSpPr>
        <p:spPr>
          <a:xfrm>
            <a:off x="1790164" y="1648495"/>
            <a:ext cx="5486400" cy="4675032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ДОШКОЛЬНИКА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02276" y="-3950"/>
            <a:ext cx="11487955" cy="1755314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Структурное подразделение  детский сад общеразвивающего вида «Буратино»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государственного бюджетного общеобразовательного учреждения Самарской области средней общеобразовательной школы №2 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п.г.т.Усть-Кинельский</a:t>
            </a:r>
            <a:endParaRPr lang="ru-RU" sz="1600" b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18339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Значение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Игра по Ефремовой: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- 1.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Занятие - дело..."/>
              </a:rPr>
              <a:t>Занятие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развлечения, отдыха, укрепления здоровья и т.п. // Какой-л. вид,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Способ - Действие или система действий, применяемые при исполнении какой-нибудь..."/>
              </a:rPr>
              <a:t>способ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Такого - Подобного рода; подобный...."/>
              </a:rPr>
              <a:t>такого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Занятия - Уроки, лекции, тренировки и т.п...."/>
              </a:rPr>
              <a:t>занятия,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основанный на определенных условиях,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Подчиненный - Должностное лицо, которое подчиняется лицу, старшему по должности..."/>
              </a:rPr>
              <a:t>подчиненный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определенным правилам.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Игра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Набор - комплект..."/>
              </a:rPr>
              <a:t>набор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предметов 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Такого - Подобного рода; подобный...."/>
              </a:rPr>
              <a:t>такого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Рода - в греческой мифологии дочь Посейдона и Галии, эпоним острова Родос...."/>
              </a:rPr>
              <a:t>рода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Занятия - Уроки, лекции, тренировки и т.п...."/>
              </a:rPr>
              <a:t>занятия.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перен.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Преднамеренный - Совершаемый или совершенный с заранее обдуманным намерением; умышленны..."/>
              </a:rPr>
              <a:t>Преднамеренный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 действий, поступков и т.п., преследующих определенную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10" tooltip="Обычно - обыкновеннокак правило..."/>
              </a:rPr>
              <a:t>обычно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неблаговидную - цель; интриги, тайные замыслы.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Действие - 1. Проявление какой-л. энергии, обнаружение какой-л. деятельности. 2. ..."/>
              </a:rPr>
              <a:t>Действие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знач. глаг.: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12" tooltip="Играть - Обращаться с кем-чем-нибудь легкомысленно, как с игрушкой, забавойИгра..."/>
              </a:rPr>
              <a:t>играть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(4).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Игра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Энциклопедическом словаре: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- вид непродуктивной деятельности,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13" tooltip="Мотив - Побудительная причина, повод к какому-л. действию.1. Простейшая ритмич..."/>
              </a:rPr>
              <a:t>мотив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которой заключается не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 результатах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 самом процессе. В истории человеческого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общества переплеталась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магией, культовым поведением и др.;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14" tooltip="Тесно - Соотносится по знач. с прил.: тесный (1-3).1. Об отсутствии простора г..."/>
              </a:rPr>
              <a:t>тесно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связана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спортом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военными и другими тренировками, искусством (особенно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исполнительными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формами). Имеет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15" tooltip="Важное - То, что имеет большое значение, заслуживает особого внимания...."/>
              </a:rPr>
              <a:t>важное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16" tooltip="Значение - смысл..."/>
              </a:rPr>
              <a:t>значение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воспитании, обучении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17" tooltip="Средство - 1. Прием, способ действия для осуществления, достижения чего-л. 2. То,..."/>
              </a:rPr>
              <a:t>средство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психологической подготовки к будущим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жизненным ситуациям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Свойственна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18" tooltip="Также - Употр. при соединении однородных членов предложения или предложений в ..."/>
              </a:rPr>
              <a:t>также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высшим животным.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слова Игра по Психологическому словарю: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- Игра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19" tooltip="Активность - Отвлеч. сущ. по знач. прил.: активный (1*)...."/>
              </a:rPr>
              <a:t>активность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индивида, направленная на условное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0" tooltip="Моделирование - 1) построение и изучение моделей реально существующих предметов и явле..."/>
              </a:rPr>
              <a:t>моделирование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той 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1" tooltip="Иной - Другой, отличающийся от этогоИной Некоторый, какой-нибудь, какой-то..."/>
              </a:rPr>
              <a:t>иной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развернутой деятельности - 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2" tooltip="Возникновение - Зарождение, появление чего-л...."/>
              </a:rPr>
              <a:t>Возникновение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игры в процессе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3" tooltip="Эволюции - 1. Различного рода движения, связанные с перемещением, перестроением к..."/>
              </a:rPr>
              <a:t>эволюции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4" tooltip="Мира - (Омикрон Кита) - первая звезда, у которой была обнаруженапеременность ..."/>
              </a:rPr>
              <a:t>мира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обусловлено усложнением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5" tooltip="Видовой - 1. Соотносящийся по знач. с сущ.: вид (1*3), связанный с ним. 2. Свойс..."/>
              </a:rPr>
              <a:t>видовой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жизнедеятельности и необходимостью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96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63707" y="0"/>
            <a:ext cx="9380920" cy="2384405"/>
          </a:xfrm>
          <a:prstGeom prst="strip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«ИГРА ПОРОЖДАЕТ ОСОБУЮ РАДОСТЬ, СВОБОДУ, ДОВОЛЬСТВО,  ПОКОЙ В СЕБЕ И ОКОЛО СЕБЯ, МИР С МИРОМ»</a:t>
            </a:r>
          </a:p>
          <a:p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ФРИДРИХ ФРЕБЕЛЬ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46" y="2113421"/>
            <a:ext cx="4910813" cy="2695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1662290" flipV="1">
            <a:off x="4958366" y="4300421"/>
            <a:ext cx="7062780" cy="2384405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ПРЕДСТАВЛЯЕТ СОБОЙ ОСОБУЮ ДЕЯТЕЛЬНОСТЬ, КОТОРАЯ РАСЦВЕТАЕТ В ДЕТСКИЕ ГОДЫ И СОПРОВОЖДАЕТ ЧЕЛОВЕКА НА ПРОТЯЖЕНИИ ВСЕЙ ЕГО ЖИЗНИ</a:t>
            </a:r>
            <a:r>
              <a:rPr lang="ru-RU" b="1" i="1" dirty="0" smtClean="0"/>
              <a:t>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51964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 result for картинки сюжетно ролевых игр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42" y="1164344"/>
            <a:ext cx="3017681" cy="34385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3464208" y="1661375"/>
            <a:ext cx="83173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      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57600" y="408970"/>
            <a:ext cx="8176591" cy="61243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занимает важное место в жизни дошкольника, являясь преобладающим видом его самостоятельной деятельности, в ней развиваются действия в представлении, ориентация в отношениях между людьми, первоначальные навыки коммуникации.  игра имеет значение не только для умственного развития ребенка, но и для развития его личности: принимая на себя в игре различные роли, воссоздавая поступки людей, ребенок проникается их чувствами и целями, сопереживает им, начинает ориентироваться  в отношениях между людьми. В совместной игре со сверстниками дошкольник приобретает опыт взаимопонимания, учится пояснять свои действия и намерения, согласовывать их с другими детьми.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самая привлекательная деятельность для детей дошкольного возраста. В игре ребенок испытывает внутреннее ощущение свободы, подвластности ему вещей, действий, отношений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3136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22" y="2233921"/>
            <a:ext cx="3810000" cy="24511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4809" y="3839255"/>
            <a:ext cx="3303825" cy="2484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610638" y="513765"/>
            <a:ext cx="7212168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ЗНАЧИМОСТЬ ИГРЫ В ПЕДАГОГИЧЕСКОМ ПРОЦЕССЕ ДОУ:</a:t>
            </a:r>
          </a:p>
          <a:p>
            <a:pPr algn="ctr"/>
            <a:endPara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ИГРА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СРЕДСТВО РАЗВИТИЯ ЛИЧНОСТИ;</a:t>
            </a:r>
          </a:p>
          <a:p>
            <a:pPr lvl="2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ИГРА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СРЕДСТВО ОБЩЕНИЯ;</a:t>
            </a:r>
          </a:p>
          <a:p>
            <a:pPr lvl="2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ИГРА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ФОРМА ОРГАНИЗАЦИИ ДЕТСКОГО ОБЩЕСТВА;</a:t>
            </a:r>
          </a:p>
          <a:p>
            <a:pPr lvl="2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ИГРА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СПОСОБ ОБУЧЕНИЯ И САМООБУЧЕНИЯ; </a:t>
            </a:r>
          </a:p>
          <a:p>
            <a:pPr lvl="2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ИГРА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СРЕДСТВО КОРРЕКЦИИ РАЗВИТИЯ РЕБЁНКА; </a:t>
            </a:r>
          </a:p>
          <a:p>
            <a:pPr lvl="2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ДИАГНОСТИЧЕСКОЕ СРЕДСТВО; </a:t>
            </a:r>
          </a:p>
          <a:p>
            <a:pPr lvl="2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ПСИХОТЕРАПЕВТИЧЕСКОЕ СРЕДСТВО. 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60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8496" y="669700"/>
            <a:ext cx="10006884" cy="600155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елью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воздействий по отношению к игре должна быть не коллективная проработка знаний или тем, а формирование игровых умений, обеспечивающих самостоятельную творческую игру детей, в которой они по собственному желанию реализуют разнообразные содержания, свободно вступая во взаимодействие со сверстниками в небольших игровых объединениях.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чтобы дети овладели игровыми умениями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должен играть вместе с детьми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важным моментом является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поведения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взрослого во время игры. В совместной игре с детьми воспитатель должен сменить позицию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позицию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играющего партнера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с которым ребенок чувствовал бы себя свободным и равным в возможности включения в игру и выхода из нее, ощущал бы себя вне оценок: хорошо – плохо, правильно – неправильно, которые неприменимы к сюжетной игре.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должен заменить дошкольнику недостающих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старших братьев и сестер, старших товарищей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помочь ребенку овладеть игровыми умениями, втягивая его в игру. </a:t>
            </a:r>
          </a:p>
        </p:txBody>
      </p:sp>
    </p:spTree>
    <p:extLst>
      <p:ext uri="{BB962C8B-B14F-4D97-AF65-F5344CB8AC3E}">
        <p14:creationId xmlns:p14="http://schemas.microsoft.com/office/powerpoint/2010/main" val="8380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172755" y="3244334"/>
            <a:ext cx="6539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63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195</TotalTime>
  <Words>372</Words>
  <Application>Microsoft Office PowerPoint</Application>
  <PresentationFormat>Широкоэкранный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Легкий дым</vt:lpstr>
      <vt:lpstr>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34</cp:revision>
  <dcterms:created xsi:type="dcterms:W3CDTF">2016-12-03T08:14:57Z</dcterms:created>
  <dcterms:modified xsi:type="dcterms:W3CDTF">2017-02-26T06:30:53Z</dcterms:modified>
</cp:coreProperties>
</file>