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61" r:id="rId4"/>
    <p:sldId id="268" r:id="rId5"/>
    <p:sldId id="274" r:id="rId6"/>
    <p:sldId id="282" r:id="rId7"/>
    <p:sldId id="275" r:id="rId8"/>
    <p:sldId id="264" r:id="rId9"/>
    <p:sldId id="280" r:id="rId10"/>
    <p:sldId id="267" r:id="rId11"/>
    <p:sldId id="269" r:id="rId12"/>
    <p:sldId id="270" r:id="rId13"/>
    <p:sldId id="273" r:id="rId14"/>
    <p:sldId id="277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95341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F8EB-B4F1-42CA-96A3-4706CAA2851C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F5A3-5C76-4456-B78D-47E863F9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Public\Pictures\Pictures\картинки-отрисовки\Новая папка (16)\0_90e16_f1eaa41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234888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«У бабушки в деревне»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92494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(математическое путешествие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детей 3-4 лет)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3012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Баканова Валентина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МБДОУ «Рябинушка»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. Игрим.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Pictures\Pictures\картинки-отрисовки\Новая пап\0_97865_de261a36_L.png.png"/>
          <p:cNvPicPr>
            <a:picLocks noChangeAspect="1" noChangeArrowheads="1"/>
          </p:cNvPicPr>
          <p:nvPr/>
        </p:nvPicPr>
        <p:blipFill>
          <a:blip r:embed="rId2" cstate="print"/>
          <a:srcRect b="163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11" descr="C:\Users\Public\Pictures\Pictures\картинки-отрисовки\картинки капитошка\post-70355-1290956418.png"/>
          <p:cNvPicPr>
            <a:picLocks noChangeAspect="1" noChangeArrowheads="1"/>
          </p:cNvPicPr>
          <p:nvPr/>
        </p:nvPicPr>
        <p:blipFill>
          <a:blip r:embed="rId3" cstate="print"/>
          <a:srcRect l="13469" t="3367" r="15821"/>
          <a:stretch>
            <a:fillRect/>
          </a:stretch>
        </p:blipFill>
        <p:spPr bwMode="auto">
          <a:xfrm>
            <a:off x="3563888" y="4791472"/>
            <a:ext cx="1512168" cy="2066528"/>
          </a:xfrm>
          <a:prstGeom prst="rect">
            <a:avLst/>
          </a:prstGeom>
          <a:noFill/>
        </p:spPr>
      </p:pic>
      <p:pic>
        <p:nvPicPr>
          <p:cNvPr id="20" name="Picture 11" descr="C:\Users\Public\Pictures\Pictures\картинки-отрисовки\картинки капитошка\post-70355-1290956418.png"/>
          <p:cNvPicPr>
            <a:picLocks noChangeAspect="1" noChangeArrowheads="1"/>
          </p:cNvPicPr>
          <p:nvPr/>
        </p:nvPicPr>
        <p:blipFill>
          <a:blip r:embed="rId3" cstate="print"/>
          <a:srcRect l="13469" t="3367" r="15821"/>
          <a:stretch>
            <a:fillRect/>
          </a:stretch>
        </p:blipFill>
        <p:spPr bwMode="auto">
          <a:xfrm flipH="1">
            <a:off x="6948264" y="4697760"/>
            <a:ext cx="1656184" cy="2160240"/>
          </a:xfrm>
          <a:prstGeom prst="rect">
            <a:avLst/>
          </a:prstGeom>
          <a:noFill/>
        </p:spPr>
      </p:pic>
      <p:pic>
        <p:nvPicPr>
          <p:cNvPr id="21" name="Picture 11" descr="C:\Users\Public\Pictures\Pictures\картинки-отрисовки\картинки капитошка\post-70355-1290956418.png"/>
          <p:cNvPicPr>
            <a:picLocks noChangeAspect="1" noChangeArrowheads="1"/>
          </p:cNvPicPr>
          <p:nvPr/>
        </p:nvPicPr>
        <p:blipFill>
          <a:blip r:embed="rId3" cstate="print"/>
          <a:srcRect l="13469" t="3367" r="15821"/>
          <a:stretch>
            <a:fillRect/>
          </a:stretch>
        </p:blipFill>
        <p:spPr bwMode="auto">
          <a:xfrm>
            <a:off x="1691680" y="2132856"/>
            <a:ext cx="1475359" cy="2016224"/>
          </a:xfrm>
          <a:prstGeom prst="rect">
            <a:avLst/>
          </a:prstGeom>
          <a:noFill/>
        </p:spPr>
      </p:pic>
      <p:pic>
        <p:nvPicPr>
          <p:cNvPr id="22" name="Picture 11" descr="C:\Users\Public\Pictures\Pictures\картинки-отрисовки\картинки капитошка\post-70355-1290956418.png"/>
          <p:cNvPicPr>
            <a:picLocks noChangeAspect="1" noChangeArrowheads="1"/>
          </p:cNvPicPr>
          <p:nvPr/>
        </p:nvPicPr>
        <p:blipFill>
          <a:blip r:embed="rId3" cstate="print"/>
          <a:srcRect l="13469" t="3367" r="15821"/>
          <a:stretch>
            <a:fillRect/>
          </a:stretch>
        </p:blipFill>
        <p:spPr bwMode="auto">
          <a:xfrm flipH="1">
            <a:off x="539552" y="4149080"/>
            <a:ext cx="1728192" cy="2361746"/>
          </a:xfrm>
          <a:prstGeom prst="rect">
            <a:avLst/>
          </a:prstGeom>
          <a:noFill/>
        </p:spPr>
      </p:pic>
      <p:pic>
        <p:nvPicPr>
          <p:cNvPr id="23" name="Picture 11" descr="C:\Users\Public\Pictures\Pictures\картинки-отрисовки\картинки капитошка\post-70355-1290956418.png"/>
          <p:cNvPicPr>
            <a:picLocks noChangeAspect="1" noChangeArrowheads="1"/>
          </p:cNvPicPr>
          <p:nvPr/>
        </p:nvPicPr>
        <p:blipFill>
          <a:blip r:embed="rId3" cstate="print"/>
          <a:srcRect l="13469" t="3367" r="15821"/>
          <a:stretch>
            <a:fillRect/>
          </a:stretch>
        </p:blipFill>
        <p:spPr bwMode="auto">
          <a:xfrm>
            <a:off x="5796136" y="2492896"/>
            <a:ext cx="1512168" cy="2066528"/>
          </a:xfrm>
          <a:prstGeom prst="rect">
            <a:avLst/>
          </a:prstGeom>
          <a:noFill/>
        </p:spPr>
      </p:pic>
      <p:pic>
        <p:nvPicPr>
          <p:cNvPr id="24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4211960" y="1556792"/>
            <a:ext cx="1191018" cy="2835796"/>
          </a:xfrm>
          <a:prstGeom prst="rect">
            <a:avLst/>
          </a:prstGeom>
          <a:noFill/>
        </p:spPr>
      </p:pic>
      <p:pic>
        <p:nvPicPr>
          <p:cNvPr id="25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26375" r="29750" b="2751"/>
          <a:stretch>
            <a:fillRect/>
          </a:stretch>
        </p:blipFill>
        <p:spPr bwMode="auto">
          <a:xfrm>
            <a:off x="3203848" y="1484784"/>
            <a:ext cx="122413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6136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ublic\Pictures\Pictures\картинки-отрисовки\Новая папка (22)\a6d768f6c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1" descr="C:\Users\Public\Pictures\Pictures\картинки-отрисовки\Новая папка (6)\post-203918-126804732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16016" y="2852936"/>
            <a:ext cx="1080120" cy="1478564"/>
          </a:xfrm>
          <a:prstGeom prst="rect">
            <a:avLst/>
          </a:prstGeom>
          <a:noFill/>
        </p:spPr>
      </p:pic>
      <p:pic>
        <p:nvPicPr>
          <p:cNvPr id="10" name="Picture 11" descr="C:\Users\Public\Pictures\Pictures\картинки-отрисовки\Новая папка (6)\post-203918-126804732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924944"/>
            <a:ext cx="1143712" cy="1467763"/>
          </a:xfrm>
          <a:prstGeom prst="rect">
            <a:avLst/>
          </a:prstGeom>
          <a:noFill/>
        </p:spPr>
      </p:pic>
      <p:pic>
        <p:nvPicPr>
          <p:cNvPr id="11" name="Picture 11" descr="C:\Users\Public\Pictures\Pictures\картинки-отрисовки\Новая папка (6)\post-203918-126804732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35896" y="4509120"/>
            <a:ext cx="1072639" cy="1395755"/>
          </a:xfrm>
          <a:prstGeom prst="rect">
            <a:avLst/>
          </a:prstGeom>
          <a:noFill/>
        </p:spPr>
      </p:pic>
      <p:pic>
        <p:nvPicPr>
          <p:cNvPr id="12" name="Picture 11" descr="C:\Users\Public\Pictures\Pictures\картинки-отрисовки\Новая папка (6)\post-203918-126804732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01208"/>
            <a:ext cx="1031491" cy="1323747"/>
          </a:xfrm>
          <a:prstGeom prst="rect">
            <a:avLst/>
          </a:prstGeom>
          <a:noFill/>
        </p:spPr>
      </p:pic>
      <p:pic>
        <p:nvPicPr>
          <p:cNvPr id="13" name="Picture 11" descr="C:\Users\Public\Pictures\Pictures\картинки-отрисовки\Новая папка (6)\post-203918-126804732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373216"/>
            <a:ext cx="936104" cy="1201334"/>
          </a:xfrm>
          <a:prstGeom prst="rect">
            <a:avLst/>
          </a:prstGeom>
          <a:noFill/>
        </p:spPr>
      </p:pic>
      <p:pic>
        <p:nvPicPr>
          <p:cNvPr id="14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67544" y="2060848"/>
            <a:ext cx="1401270" cy="3123828"/>
          </a:xfrm>
          <a:prstGeom prst="rect">
            <a:avLst/>
          </a:prstGeom>
          <a:noFill/>
        </p:spPr>
      </p:pic>
      <p:pic>
        <p:nvPicPr>
          <p:cNvPr id="15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 l="26375" r="29750" b="2751"/>
          <a:stretch>
            <a:fillRect/>
          </a:stretch>
        </p:blipFill>
        <p:spPr bwMode="auto">
          <a:xfrm flipH="1">
            <a:off x="7452320" y="3645024"/>
            <a:ext cx="144016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Pictures\картинки-отрисовки\Новая папка (25)\3e3d7f153b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Public\Pictures\Pictures\картинки-отрисовки\Новая папка (27)\a8a914435cc4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8680"/>
            <a:ext cx="1650250" cy="1551236"/>
          </a:xfrm>
          <a:prstGeom prst="rect">
            <a:avLst/>
          </a:prstGeom>
          <a:noFill/>
        </p:spPr>
      </p:pic>
      <p:pic>
        <p:nvPicPr>
          <p:cNvPr id="8" name="Picture 3" descr="C:\Users\Public\Pictures\Pictures\картинки-отрисовки\Новая папка (27)\a8a914435cc4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996952"/>
            <a:ext cx="1650250" cy="1551236"/>
          </a:xfrm>
          <a:prstGeom prst="rect">
            <a:avLst/>
          </a:prstGeom>
          <a:noFill/>
        </p:spPr>
      </p:pic>
      <p:pic>
        <p:nvPicPr>
          <p:cNvPr id="9" name="Picture 3" descr="C:\Users\Public\Pictures\Pictures\картинки-отрисовки\Новая папка (27)\a8a914435cc4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764704"/>
            <a:ext cx="1650250" cy="1551236"/>
          </a:xfrm>
          <a:prstGeom prst="rect">
            <a:avLst/>
          </a:prstGeom>
          <a:noFill/>
        </p:spPr>
      </p:pic>
      <p:pic>
        <p:nvPicPr>
          <p:cNvPr id="10" name="Picture 3" descr="C:\Users\Public\Pictures\Pictures\картинки-отрисовки\Новая папка (27)\a8a914435cc4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429000"/>
            <a:ext cx="1650250" cy="1551236"/>
          </a:xfrm>
          <a:prstGeom prst="rect">
            <a:avLst/>
          </a:prstGeom>
          <a:noFill/>
        </p:spPr>
      </p:pic>
      <p:pic>
        <p:nvPicPr>
          <p:cNvPr id="11" name="Picture 3" descr="C:\Users\Public\Pictures\Pictures\картинки-отрисовки\Новая папка (27)\a8a914435cc4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836712"/>
            <a:ext cx="1650250" cy="1551236"/>
          </a:xfrm>
          <a:prstGeom prst="rect">
            <a:avLst/>
          </a:prstGeom>
          <a:noFill/>
        </p:spPr>
      </p:pic>
      <p:pic>
        <p:nvPicPr>
          <p:cNvPr id="12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377468"/>
            <a:ext cx="1008112" cy="2247367"/>
          </a:xfrm>
          <a:prstGeom prst="rect">
            <a:avLst/>
          </a:prstGeom>
          <a:noFill/>
        </p:spPr>
      </p:pic>
      <p:pic>
        <p:nvPicPr>
          <p:cNvPr id="13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26375" r="29750" b="2751"/>
          <a:stretch>
            <a:fillRect/>
          </a:stretch>
        </p:blipFill>
        <p:spPr bwMode="auto">
          <a:xfrm flipH="1">
            <a:off x="3275856" y="4409728"/>
            <a:ext cx="115212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ublic\Pictures\Pictures\картинки-отрисовки\картинки капитошка\post-252998-1291966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3" descr="C:\Users\Public\Pictures\Pictures\картинки-отрисовки\Новая папка (2)\post-315650-12976792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2987824" y="4653136"/>
            <a:ext cx="3599107" cy="2448272"/>
          </a:xfrm>
          <a:prstGeom prst="rect">
            <a:avLst/>
          </a:prstGeom>
          <a:noFill/>
        </p:spPr>
      </p:pic>
      <p:pic>
        <p:nvPicPr>
          <p:cNvPr id="8" name="Picture 7" descr="C:\Users\Public\Pictures\Pictures\картинки-отрисовки\Новая папка (2)\post-315650-129700865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419872" y="2996952"/>
            <a:ext cx="2256967" cy="2160240"/>
          </a:xfrm>
          <a:prstGeom prst="rect">
            <a:avLst/>
          </a:prstGeom>
          <a:noFill/>
        </p:spPr>
      </p:pic>
      <p:pic>
        <p:nvPicPr>
          <p:cNvPr id="9" name="Picture 9" descr="C:\Users\Public\Pictures\Pictures\картинки-отрисовки\Новая папка (2)\post-315650-12983773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9552" y="2204864"/>
            <a:ext cx="1956037" cy="1872208"/>
          </a:xfrm>
          <a:prstGeom prst="rect">
            <a:avLst/>
          </a:prstGeom>
          <a:noFill/>
        </p:spPr>
      </p:pic>
      <p:pic>
        <p:nvPicPr>
          <p:cNvPr id="10" name="Picture 6" descr="C:\Users\Public\Pictures\Pictures\картинки-отрисовки\Новая папка (9)\8c9e1691bb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42" b="10040"/>
          <a:stretch>
            <a:fillRect/>
          </a:stretch>
        </p:blipFill>
        <p:spPr bwMode="auto">
          <a:xfrm>
            <a:off x="0" y="3861048"/>
            <a:ext cx="2241336" cy="1800200"/>
          </a:xfrm>
          <a:prstGeom prst="rect">
            <a:avLst/>
          </a:prstGeom>
          <a:noFill/>
        </p:spPr>
      </p:pic>
      <p:pic>
        <p:nvPicPr>
          <p:cNvPr id="12" name="Picture 7" descr="C:\Users\Public\Pictures\Pictures\картинки-отрисовки\Новая папка (19)\post-34172-1276570579_thum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924944"/>
            <a:ext cx="2592288" cy="2436862"/>
          </a:xfrm>
          <a:prstGeom prst="rect">
            <a:avLst/>
          </a:prstGeom>
          <a:noFill/>
        </p:spPr>
      </p:pic>
      <p:pic>
        <p:nvPicPr>
          <p:cNvPr id="13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3131840" y="476672"/>
            <a:ext cx="936104" cy="2086841"/>
          </a:xfrm>
          <a:prstGeom prst="rect">
            <a:avLst/>
          </a:prstGeom>
          <a:noFill/>
        </p:spPr>
      </p:pic>
      <p:pic>
        <p:nvPicPr>
          <p:cNvPr id="14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 l="26375" r="29750" b="2751"/>
          <a:stretch>
            <a:fillRect/>
          </a:stretch>
        </p:blipFill>
        <p:spPr bwMode="auto">
          <a:xfrm>
            <a:off x="2195736" y="548680"/>
            <a:ext cx="1080120" cy="191530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ublic\Pictures\Pictures\картинки-отрисовки\Новая папка (16)\1300888797_1292989700_fon4.jpg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1" y="0"/>
            <a:ext cx="9165982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3068960"/>
            <a:ext cx="9144000" cy="1944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3929" y="5733256"/>
            <a:ext cx="9144000" cy="6239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187624" y="2060848"/>
            <a:ext cx="1152128" cy="2376264"/>
          </a:xfrm>
          <a:prstGeom prst="rect">
            <a:avLst/>
          </a:prstGeom>
          <a:noFill/>
        </p:spPr>
      </p:pic>
      <p:pic>
        <p:nvPicPr>
          <p:cNvPr id="8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26375" r="29750" b="2751"/>
          <a:stretch>
            <a:fillRect/>
          </a:stretch>
        </p:blipFill>
        <p:spPr bwMode="auto">
          <a:xfrm>
            <a:off x="467544" y="4380696"/>
            <a:ext cx="864096" cy="191530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я\AppData\Local\Temp\Rar$DI42.486\ab43f45ba60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5508104" y="5325210"/>
            <a:ext cx="1008112" cy="1344149"/>
          </a:xfrm>
          <a:prstGeom prst="rect">
            <a:avLst/>
          </a:prstGeom>
          <a:noFill/>
        </p:spPr>
      </p:pic>
      <p:pic>
        <p:nvPicPr>
          <p:cNvPr id="6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4211960" y="4917164"/>
            <a:ext cx="936104" cy="1248139"/>
          </a:xfrm>
          <a:prstGeom prst="rect">
            <a:avLst/>
          </a:prstGeom>
          <a:noFill/>
        </p:spPr>
      </p:pic>
      <p:pic>
        <p:nvPicPr>
          <p:cNvPr id="7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6804248" y="5301208"/>
            <a:ext cx="864096" cy="1152128"/>
          </a:xfrm>
          <a:prstGeom prst="rect">
            <a:avLst/>
          </a:prstGeom>
          <a:noFill/>
        </p:spPr>
      </p:pic>
      <p:pic>
        <p:nvPicPr>
          <p:cNvPr id="8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7740352" y="5733256"/>
            <a:ext cx="702078" cy="936104"/>
          </a:xfrm>
          <a:prstGeom prst="rect">
            <a:avLst/>
          </a:prstGeom>
          <a:noFill/>
        </p:spPr>
      </p:pic>
      <p:pic>
        <p:nvPicPr>
          <p:cNvPr id="9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2843808" y="5061180"/>
            <a:ext cx="936104" cy="1248139"/>
          </a:xfrm>
          <a:prstGeom prst="rect">
            <a:avLst/>
          </a:prstGeom>
          <a:noFill/>
        </p:spPr>
      </p:pic>
      <p:pic>
        <p:nvPicPr>
          <p:cNvPr id="11" name="Picture 12" descr="C:\Users\Public\Pictures\Pictures\картинки-отрисовки\Новая пап\ad46d9e54c5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12355"/>
          <a:stretch>
            <a:fillRect/>
          </a:stretch>
        </p:blipFill>
        <p:spPr bwMode="auto">
          <a:xfrm flipH="1">
            <a:off x="6948264" y="1916832"/>
            <a:ext cx="1944216" cy="3314873"/>
          </a:xfrm>
          <a:prstGeom prst="rect">
            <a:avLst/>
          </a:prstGeom>
          <a:noFill/>
        </p:spPr>
      </p:pic>
      <p:pic>
        <p:nvPicPr>
          <p:cNvPr id="12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5436096" y="2763432"/>
            <a:ext cx="1008112" cy="2148330"/>
          </a:xfrm>
          <a:prstGeom prst="rect">
            <a:avLst/>
          </a:prstGeom>
          <a:noFill/>
        </p:spPr>
      </p:pic>
      <p:pic>
        <p:nvPicPr>
          <p:cNvPr id="13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 l="26375" r="29750" b="2751"/>
          <a:stretch>
            <a:fillRect/>
          </a:stretch>
        </p:blipFill>
        <p:spPr bwMode="auto">
          <a:xfrm>
            <a:off x="3131840" y="2420888"/>
            <a:ext cx="1296144" cy="270739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>
                <a:alpha val="24000"/>
              </a:srgbClr>
            </a:gs>
            <a:gs pos="0">
              <a:srgbClr val="FF6633">
                <a:alpha val="29000"/>
              </a:srgbClr>
            </a:gs>
            <a:gs pos="0">
              <a:srgbClr val="FFFF00">
                <a:alpha val="43000"/>
              </a:srgbClr>
            </a:gs>
            <a:gs pos="91000">
              <a:srgbClr val="01A78F">
                <a:alpha val="79000"/>
              </a:srgbClr>
            </a:gs>
            <a:gs pos="100000">
              <a:srgbClr val="3366FF">
                <a:alpha val="8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ublic\Pictures\Pictures\картинки-отрисовки\Новая папка (16)\Новая папка\566ec96d396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4" t="4545" r="10526" b="3409"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 Закрепить счёт в пределах 5.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Учить сравнивать знакомые предметы по   величине (большой, поменьше, маленький; широкий, узкий)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я\AppData\Local\Temp\Rar$DI42.486\ab43f45ba60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5508104" y="5013176"/>
            <a:ext cx="1242138" cy="1656184"/>
          </a:xfrm>
          <a:prstGeom prst="rect">
            <a:avLst/>
          </a:prstGeom>
          <a:noFill/>
        </p:spPr>
      </p:pic>
      <p:pic>
        <p:nvPicPr>
          <p:cNvPr id="6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4211960" y="4509120"/>
            <a:ext cx="1242138" cy="1656184"/>
          </a:xfrm>
          <a:prstGeom prst="rect">
            <a:avLst/>
          </a:prstGeom>
          <a:noFill/>
        </p:spPr>
      </p:pic>
      <p:pic>
        <p:nvPicPr>
          <p:cNvPr id="7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6732240" y="4437112"/>
            <a:ext cx="1242138" cy="1656184"/>
          </a:xfrm>
          <a:prstGeom prst="rect">
            <a:avLst/>
          </a:prstGeom>
          <a:noFill/>
        </p:spPr>
      </p:pic>
      <p:pic>
        <p:nvPicPr>
          <p:cNvPr id="8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7740352" y="5013176"/>
            <a:ext cx="1242138" cy="1656184"/>
          </a:xfrm>
          <a:prstGeom prst="rect">
            <a:avLst/>
          </a:prstGeom>
          <a:noFill/>
        </p:spPr>
      </p:pic>
      <p:pic>
        <p:nvPicPr>
          <p:cNvPr id="9" name="Picture 4" descr="C:\Users\Public\Pictures\Pictures\картинки-отрисовки\Новая пап\0_be8b4_fa4d1057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2843808" y="4653136"/>
            <a:ext cx="1242138" cy="1656184"/>
          </a:xfrm>
          <a:prstGeom prst="rect">
            <a:avLst/>
          </a:prstGeom>
          <a:noFill/>
        </p:spPr>
      </p:pic>
      <p:pic>
        <p:nvPicPr>
          <p:cNvPr id="10" name="Picture 10" descr="C:\Users\Public\Pictures\Pictures\картинки-отрисовки\LifeFrame\1d399941f1f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564904"/>
            <a:ext cx="1368152" cy="1302470"/>
          </a:xfrm>
          <a:prstGeom prst="rect">
            <a:avLst/>
          </a:prstGeom>
          <a:noFill/>
        </p:spPr>
      </p:pic>
      <p:pic>
        <p:nvPicPr>
          <p:cNvPr id="11" name="Picture 12" descr="C:\Users\Public\Pictures\Pictures\картинки-отрисовки\Новая пап\ad46d9e54c5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12355"/>
          <a:stretch>
            <a:fillRect/>
          </a:stretch>
        </p:blipFill>
        <p:spPr bwMode="auto">
          <a:xfrm>
            <a:off x="323528" y="1988840"/>
            <a:ext cx="1691680" cy="3098849"/>
          </a:xfrm>
          <a:prstGeom prst="rect">
            <a:avLst/>
          </a:prstGeom>
          <a:noFill/>
        </p:spPr>
      </p:pic>
      <p:pic>
        <p:nvPicPr>
          <p:cNvPr id="12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5436096" y="2763432"/>
            <a:ext cx="1008112" cy="21483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C:\Users\Public\Pictures\Pictures\картинки-отрисовки\Новая папка (16)\post-346746-1313424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01" name="Picture 13" descr="C:\Users\Public\Pictures\Pictures\картинки-отрисовки\картинки разное\post-33310-120379023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653136"/>
            <a:ext cx="1882899" cy="1882899"/>
          </a:xfrm>
          <a:prstGeom prst="rect">
            <a:avLst/>
          </a:prstGeom>
          <a:noFill/>
        </p:spPr>
      </p:pic>
      <p:pic>
        <p:nvPicPr>
          <p:cNvPr id="12302" name="Picture 14" descr="C:\Users\Валя\Desktop\Новая папкаматематика\post-290226-129644494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9210" b="24800"/>
          <a:stretch>
            <a:fillRect/>
          </a:stretch>
        </p:blipFill>
        <p:spPr bwMode="auto">
          <a:xfrm flipH="1">
            <a:off x="0" y="908720"/>
            <a:ext cx="2335395" cy="2160240"/>
          </a:xfrm>
          <a:prstGeom prst="rect">
            <a:avLst/>
          </a:prstGeom>
          <a:noFill/>
        </p:spPr>
      </p:pic>
      <p:pic>
        <p:nvPicPr>
          <p:cNvPr id="28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563888" y="3284984"/>
            <a:ext cx="1696169" cy="3573016"/>
          </a:xfrm>
          <a:prstGeom prst="rect">
            <a:avLst/>
          </a:prstGeom>
          <a:noFill/>
        </p:spPr>
      </p:pic>
      <p:pic>
        <p:nvPicPr>
          <p:cNvPr id="29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26375" r="29750" b="2751"/>
          <a:stretch>
            <a:fillRect/>
          </a:stretch>
        </p:blipFill>
        <p:spPr bwMode="auto">
          <a:xfrm flipH="1">
            <a:off x="3131840" y="0"/>
            <a:ext cx="1440160" cy="32393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Public\Pictures\Pictures\картинки-отрисовки\Новая папка (16)\post-251834-1316601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C:\Users\Public\Pictures\Pictures\картинки-отрисовки\Новая папка (22)\0_a85a9_d9c29323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79712" y="5085184"/>
            <a:ext cx="1691680" cy="1584176"/>
          </a:xfrm>
          <a:prstGeom prst="rect">
            <a:avLst/>
          </a:prstGeom>
          <a:noFill/>
        </p:spPr>
      </p:pic>
      <p:pic>
        <p:nvPicPr>
          <p:cNvPr id="10" name="Picture 4" descr="C:\Users\Public\Pictures\Pictures\картинки-отрисовки\Новая папка (22)\0_a85a9_d9c29323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33056"/>
            <a:ext cx="1553597" cy="1512168"/>
          </a:xfrm>
          <a:prstGeom prst="rect">
            <a:avLst/>
          </a:prstGeom>
          <a:noFill/>
        </p:spPr>
      </p:pic>
      <p:pic>
        <p:nvPicPr>
          <p:cNvPr id="11" name="Picture 4" descr="C:\Users\Public\Pictures\Pictures\картинки-отрисовки\Новая папка (22)\0_a85a9_d9c29323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25144"/>
            <a:ext cx="1405635" cy="1368152"/>
          </a:xfrm>
          <a:prstGeom prst="rect">
            <a:avLst/>
          </a:prstGeom>
          <a:noFill/>
        </p:spPr>
      </p:pic>
      <p:pic>
        <p:nvPicPr>
          <p:cNvPr id="12" name="Picture 4" descr="C:\Users\Public\Pictures\Pictures\картинки-отрисовки\Новая папка (22)\0_a85a9_d9c29323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085184"/>
            <a:ext cx="1586664" cy="1544353"/>
          </a:xfrm>
          <a:prstGeom prst="rect">
            <a:avLst/>
          </a:prstGeom>
          <a:noFill/>
        </p:spPr>
      </p:pic>
      <p:pic>
        <p:nvPicPr>
          <p:cNvPr id="13" name="Picture 4" descr="C:\Users\Public\Pictures\Pictures\картинки-отрисовки\Новая папка (22)\0_a85a9_d9c29323_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437112"/>
            <a:ext cx="1405635" cy="1368152"/>
          </a:xfrm>
          <a:prstGeom prst="rect">
            <a:avLst/>
          </a:prstGeom>
          <a:noFill/>
        </p:spPr>
      </p:pic>
      <p:pic>
        <p:nvPicPr>
          <p:cNvPr id="14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211960" y="2420888"/>
            <a:ext cx="973929" cy="2051602"/>
          </a:xfrm>
          <a:prstGeom prst="rect">
            <a:avLst/>
          </a:prstGeom>
          <a:noFill/>
        </p:spPr>
      </p:pic>
      <p:pic>
        <p:nvPicPr>
          <p:cNvPr id="15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26375" r="29750" b="2751"/>
          <a:stretch>
            <a:fillRect/>
          </a:stretch>
        </p:blipFill>
        <p:spPr bwMode="auto">
          <a:xfrm flipH="1">
            <a:off x="5292080" y="2348880"/>
            <a:ext cx="936104" cy="20426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Public\Pictures\Pictures\картинки-отрисовки\Новая папка (16)\post-50175-1315169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59632" y="1484784"/>
            <a:ext cx="1224136" cy="2455234"/>
          </a:xfrm>
          <a:prstGeom prst="rect">
            <a:avLst/>
          </a:prstGeom>
          <a:noFill/>
        </p:spPr>
      </p:pic>
      <p:pic>
        <p:nvPicPr>
          <p:cNvPr id="13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26375" r="29750" b="2751"/>
          <a:stretch>
            <a:fillRect/>
          </a:stretch>
        </p:blipFill>
        <p:spPr bwMode="auto">
          <a:xfrm>
            <a:off x="2339752" y="1268760"/>
            <a:ext cx="1192724" cy="2491367"/>
          </a:xfrm>
          <a:prstGeom prst="rect">
            <a:avLst/>
          </a:prstGeom>
          <a:noFill/>
        </p:spPr>
      </p:pic>
      <p:pic>
        <p:nvPicPr>
          <p:cNvPr id="15" name="Picture 3" descr="C:\Users\Public\Pictures\Pictures\картинки-отрисовки\уголки\цветы\лист кувшин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9412">
            <a:off x="6605881" y="3154174"/>
            <a:ext cx="1576937" cy="1087741"/>
          </a:xfrm>
          <a:prstGeom prst="rect">
            <a:avLst/>
          </a:prstGeom>
          <a:noFill/>
        </p:spPr>
      </p:pic>
      <p:pic>
        <p:nvPicPr>
          <p:cNvPr id="14" name="Picture 3" descr="C:\Users\Public\Pictures\Pictures\картинки-отрисовки\Новая папка\ce2afe53455b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6256" y="3068960"/>
            <a:ext cx="1054903" cy="1135979"/>
          </a:xfrm>
          <a:prstGeom prst="rect">
            <a:avLst/>
          </a:prstGeom>
          <a:noFill/>
        </p:spPr>
      </p:pic>
      <p:pic>
        <p:nvPicPr>
          <p:cNvPr id="19" name="Picture 3" descr="C:\Users\Public\Pictures\Pictures\картинки-отрисовки\уголки\цветы\лист кувшинк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91880" y="5661248"/>
            <a:ext cx="1800200" cy="1196752"/>
          </a:xfrm>
          <a:prstGeom prst="rect">
            <a:avLst/>
          </a:prstGeom>
          <a:noFill/>
        </p:spPr>
      </p:pic>
      <p:pic>
        <p:nvPicPr>
          <p:cNvPr id="16" name="Picture 3" descr="C:\Users\Public\Pictures\Pictures\картинки-отрисовки\Новая папка\ce2afe53455b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373216"/>
            <a:ext cx="1187624" cy="1279995"/>
          </a:xfrm>
          <a:prstGeom prst="rect">
            <a:avLst/>
          </a:prstGeom>
          <a:noFill/>
        </p:spPr>
      </p:pic>
      <p:pic>
        <p:nvPicPr>
          <p:cNvPr id="20" name="Picture 3" descr="C:\Users\Public\Pictures\Pictures\картинки-отрисовки\уголки\цветы\лист кувшинк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91672" flipH="1">
            <a:off x="4644008" y="2276872"/>
            <a:ext cx="1800200" cy="1196752"/>
          </a:xfrm>
          <a:prstGeom prst="rect">
            <a:avLst/>
          </a:prstGeom>
          <a:noFill/>
        </p:spPr>
      </p:pic>
      <p:pic>
        <p:nvPicPr>
          <p:cNvPr id="21" name="Picture 3" descr="C:\Users\Public\Pictures\Pictures\картинки-отрисовки\уголки\цветы\лист кувшинк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619726" flipH="1">
            <a:off x="1619672" y="4437112"/>
            <a:ext cx="1800200" cy="1196752"/>
          </a:xfrm>
          <a:prstGeom prst="rect">
            <a:avLst/>
          </a:prstGeom>
          <a:noFill/>
        </p:spPr>
      </p:pic>
      <p:pic>
        <p:nvPicPr>
          <p:cNvPr id="17" name="Picture 3" descr="C:\Users\Public\Pictures\Pictures\картинки-отрисовки\Новая папка\ce2afe53455b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79712" y="4221088"/>
            <a:ext cx="1188640" cy="1279995"/>
          </a:xfrm>
          <a:prstGeom prst="rect">
            <a:avLst/>
          </a:prstGeom>
          <a:noFill/>
        </p:spPr>
      </p:pic>
      <p:pic>
        <p:nvPicPr>
          <p:cNvPr id="18" name="Picture 3" descr="C:\Users\Public\Pictures\Pictures\картинки-отрисовки\Новая папка\ce2afe53455b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060848"/>
            <a:ext cx="1187624" cy="12799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ublic\Pictures\Pictures\картинки-отрисовки\Новая папка (16)\0_a6e26_56556ae8_M.jpe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3" descr="C:\Users\Public\Pictures\Pictures\картинки-отрисовки\картинки разное\post-155566-131055031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3410" y="3429000"/>
            <a:ext cx="1712965" cy="1296144"/>
          </a:xfrm>
          <a:prstGeom prst="rect">
            <a:avLst/>
          </a:prstGeom>
          <a:noFill/>
        </p:spPr>
      </p:pic>
      <p:pic>
        <p:nvPicPr>
          <p:cNvPr id="18436" name="Picture 4" descr="C:\Users\Валя\AppData\Local\Temp\Rar$DI08.812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517232"/>
            <a:ext cx="1146487" cy="936104"/>
          </a:xfrm>
          <a:prstGeom prst="rect">
            <a:avLst/>
          </a:prstGeom>
          <a:noFill/>
        </p:spPr>
      </p:pic>
      <p:pic>
        <p:nvPicPr>
          <p:cNvPr id="12" name="Picture 6" descr="C:\Users\Public\Pictures\Pictures\картинки-отрисовки\Новая папка (7)\post-68800-123847479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5" t="19757" r="4635" b="24797"/>
          <a:stretch>
            <a:fillRect/>
          </a:stretch>
        </p:blipFill>
        <p:spPr bwMode="auto">
          <a:xfrm>
            <a:off x="4499992" y="5589240"/>
            <a:ext cx="1603815" cy="1008112"/>
          </a:xfrm>
          <a:prstGeom prst="rect">
            <a:avLst/>
          </a:prstGeom>
          <a:noFill/>
        </p:spPr>
      </p:pic>
      <p:pic>
        <p:nvPicPr>
          <p:cNvPr id="13" name="Picture 8" descr="C:\Users\Public\Pictures\Pictures\картинки-отрисовки\Новая папка (20)\0_c0aaa_d3b1c3a4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77072"/>
            <a:ext cx="1249288" cy="904432"/>
          </a:xfrm>
          <a:prstGeom prst="rect">
            <a:avLst/>
          </a:prstGeom>
          <a:noFill/>
        </p:spPr>
      </p:pic>
      <p:pic>
        <p:nvPicPr>
          <p:cNvPr id="14" name="Picture 9" descr="C:\Users\Public\Pictures\Pictures\картинки-отрисовки\Новая папка (20)\0_c0aad_b70761a9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3568" y="5085184"/>
            <a:ext cx="1368152" cy="1238763"/>
          </a:xfrm>
          <a:prstGeom prst="rect">
            <a:avLst/>
          </a:prstGeom>
          <a:noFill/>
        </p:spPr>
      </p:pic>
      <p:pic>
        <p:nvPicPr>
          <p:cNvPr id="15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1331640" y="2564625"/>
            <a:ext cx="576064" cy="1151015"/>
          </a:xfrm>
          <a:prstGeom prst="rect">
            <a:avLst/>
          </a:prstGeom>
          <a:noFill/>
        </p:spPr>
      </p:pic>
      <p:pic>
        <p:nvPicPr>
          <p:cNvPr id="16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 l="26375" r="29750" b="2751"/>
          <a:stretch>
            <a:fillRect/>
          </a:stretch>
        </p:blipFill>
        <p:spPr bwMode="auto">
          <a:xfrm>
            <a:off x="755576" y="2492896"/>
            <a:ext cx="506742" cy="1123215"/>
          </a:xfrm>
          <a:prstGeom prst="rect">
            <a:avLst/>
          </a:prstGeom>
          <a:noFill/>
        </p:spPr>
      </p:pic>
      <p:pic>
        <p:nvPicPr>
          <p:cNvPr id="17" name="Picture 5" descr="C:\Users\Public\Pictures\Pictures\картинки-отрисовки\Отрисовки кораблики\f48599f3ce2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1844824"/>
            <a:ext cx="1872208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Pictures\картинки-отрисовки\картинки разное\12952df1823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Users\Public\Pictures\Pictures\картинки-отрисовки\Новая папка\post-280950-129762890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-171399"/>
            <a:ext cx="2232248" cy="2284334"/>
          </a:xfrm>
          <a:prstGeom prst="rect">
            <a:avLst/>
          </a:prstGeom>
          <a:noFill/>
        </p:spPr>
      </p:pic>
      <p:pic>
        <p:nvPicPr>
          <p:cNvPr id="7" name="Picture 3" descr="C:\Users\Public\Pictures\Pictures\картинки-отрисовки\Новая папка (7)\babochka.png"/>
          <p:cNvPicPr>
            <a:picLocks noChangeAspect="1" noChangeArrowheads="1"/>
          </p:cNvPicPr>
          <p:nvPr/>
        </p:nvPicPr>
        <p:blipFill>
          <a:blip r:embed="rId4" cstate="print"/>
          <a:srcRect l="14759" b="21285"/>
          <a:stretch>
            <a:fillRect/>
          </a:stretch>
        </p:blipFill>
        <p:spPr bwMode="auto">
          <a:xfrm>
            <a:off x="6084168" y="1124744"/>
            <a:ext cx="1895723" cy="1750582"/>
          </a:xfrm>
          <a:prstGeom prst="rect">
            <a:avLst/>
          </a:prstGeom>
          <a:noFill/>
        </p:spPr>
      </p:pic>
      <p:pic>
        <p:nvPicPr>
          <p:cNvPr id="8" name="Picture 3" descr="C:\Users\Public\Pictures\Pictures\картинки-отрисовки\Новая папка (7)\babochka.png"/>
          <p:cNvPicPr>
            <a:picLocks noChangeAspect="1" noChangeArrowheads="1"/>
          </p:cNvPicPr>
          <p:nvPr/>
        </p:nvPicPr>
        <p:blipFill>
          <a:blip r:embed="rId4" cstate="print"/>
          <a:srcRect l="14759" r="6526" b="21285"/>
          <a:stretch>
            <a:fillRect/>
          </a:stretch>
        </p:blipFill>
        <p:spPr bwMode="auto">
          <a:xfrm>
            <a:off x="5940152" y="3068960"/>
            <a:ext cx="1944216" cy="1944216"/>
          </a:xfrm>
          <a:prstGeom prst="rect">
            <a:avLst/>
          </a:prstGeom>
          <a:noFill/>
        </p:spPr>
      </p:pic>
      <p:pic>
        <p:nvPicPr>
          <p:cNvPr id="9" name="Picture 3" descr="C:\Users\Public\Pictures\Pictures\картинки-отрисовки\Новая папка (7)\babochka.png"/>
          <p:cNvPicPr>
            <a:picLocks noChangeAspect="1" noChangeArrowheads="1"/>
          </p:cNvPicPr>
          <p:nvPr/>
        </p:nvPicPr>
        <p:blipFill>
          <a:blip r:embed="rId4" cstate="print"/>
          <a:srcRect l="19679" r="11446" b="21285"/>
          <a:stretch>
            <a:fillRect/>
          </a:stretch>
        </p:blipFill>
        <p:spPr bwMode="auto">
          <a:xfrm>
            <a:off x="3779912" y="3429000"/>
            <a:ext cx="1584176" cy="1810487"/>
          </a:xfrm>
          <a:prstGeom prst="rect">
            <a:avLst/>
          </a:prstGeom>
          <a:noFill/>
        </p:spPr>
      </p:pic>
      <p:pic>
        <p:nvPicPr>
          <p:cNvPr id="10" name="Picture 3" descr="C:\Users\Public\Pictures\Pictures\картинки-отрисовки\Новая папка (7)\babochka.png"/>
          <p:cNvPicPr>
            <a:picLocks noChangeAspect="1" noChangeArrowheads="1"/>
          </p:cNvPicPr>
          <p:nvPr/>
        </p:nvPicPr>
        <p:blipFill>
          <a:blip r:embed="rId4" cstate="print"/>
          <a:srcRect l="14759" r="6526" b="16366"/>
          <a:stretch>
            <a:fillRect/>
          </a:stretch>
        </p:blipFill>
        <p:spPr bwMode="auto">
          <a:xfrm flipH="1">
            <a:off x="467544" y="1052736"/>
            <a:ext cx="1728191" cy="1971219"/>
          </a:xfrm>
          <a:prstGeom prst="rect">
            <a:avLst/>
          </a:prstGeom>
          <a:noFill/>
        </p:spPr>
      </p:pic>
      <p:pic>
        <p:nvPicPr>
          <p:cNvPr id="11" name="Picture 3" descr="C:\Users\Public\Pictures\Pictures\картинки-отрисовки\Новая папка (7)\babochka.png"/>
          <p:cNvPicPr>
            <a:picLocks noChangeAspect="1" noChangeArrowheads="1"/>
          </p:cNvPicPr>
          <p:nvPr/>
        </p:nvPicPr>
        <p:blipFill>
          <a:blip r:embed="rId4" cstate="print"/>
          <a:srcRect l="16000" t="6694" r="4000" b="17306"/>
          <a:stretch>
            <a:fillRect/>
          </a:stretch>
        </p:blipFill>
        <p:spPr bwMode="auto">
          <a:xfrm flipH="1">
            <a:off x="2682510" y="1628800"/>
            <a:ext cx="1457442" cy="1656184"/>
          </a:xfrm>
          <a:prstGeom prst="rect">
            <a:avLst/>
          </a:prstGeom>
          <a:noFill/>
        </p:spPr>
      </p:pic>
      <p:pic>
        <p:nvPicPr>
          <p:cNvPr id="12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23528" y="3429000"/>
            <a:ext cx="1627802" cy="3429000"/>
          </a:xfrm>
          <a:prstGeom prst="rect">
            <a:avLst/>
          </a:prstGeom>
          <a:noFill/>
        </p:spPr>
      </p:pic>
      <p:pic>
        <p:nvPicPr>
          <p:cNvPr id="13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26375" r="29750" b="2751"/>
          <a:stretch>
            <a:fillRect/>
          </a:stretch>
        </p:blipFill>
        <p:spPr bwMode="auto">
          <a:xfrm flipH="1">
            <a:off x="2051720" y="3356992"/>
            <a:ext cx="1656184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ublic\Pictures\Pictures\картинки-отрисовки\картинки разное\12952df1823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C:\Users\Public\Pictures\Pictures\картинки-отрисовки\Новая папка (12)\eeba91863af0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149080"/>
            <a:ext cx="1584176" cy="2708920"/>
          </a:xfrm>
          <a:prstGeom prst="rect">
            <a:avLst/>
          </a:prstGeom>
          <a:noFill/>
        </p:spPr>
      </p:pic>
      <p:pic>
        <p:nvPicPr>
          <p:cNvPr id="6" name="Picture 3" descr="C:\Users\Public\Pictures\Pictures\картинки-отрисовки\Новая папка (12)\eeba91863af0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195736" y="1988840"/>
            <a:ext cx="2880320" cy="5301208"/>
          </a:xfrm>
          <a:prstGeom prst="rect">
            <a:avLst/>
          </a:prstGeom>
          <a:noFill/>
        </p:spPr>
      </p:pic>
      <p:pic>
        <p:nvPicPr>
          <p:cNvPr id="7" name="Picture 3" descr="C:\Users\Public\Pictures\Pictures\картинки-отрисовки\Новая папка (12)\eeba91863af0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076056" y="332656"/>
            <a:ext cx="3823048" cy="7002016"/>
          </a:xfrm>
          <a:prstGeom prst="rect">
            <a:avLst/>
          </a:prstGeom>
          <a:noFill/>
        </p:spPr>
      </p:pic>
      <p:pic>
        <p:nvPicPr>
          <p:cNvPr id="8" name="Picture 2" descr="C:\Users\Public\Pictures\Pictures\картинки-отрисовки\картинки разное\79777724_large_Malchik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26375" r="29750" b="2751"/>
          <a:stretch>
            <a:fillRect/>
          </a:stretch>
        </p:blipFill>
        <p:spPr bwMode="auto">
          <a:xfrm>
            <a:off x="1547664" y="4659033"/>
            <a:ext cx="936104" cy="2198967"/>
          </a:xfrm>
          <a:prstGeom prst="rect">
            <a:avLst/>
          </a:prstGeom>
          <a:noFill/>
        </p:spPr>
      </p:pic>
      <p:pic>
        <p:nvPicPr>
          <p:cNvPr id="9" name="Picture 13" descr="C:\Users\Public\Pictures\Pictures\картинки-отрисовки\Новая пап\post-346746-139349183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4716016" y="4581128"/>
            <a:ext cx="956273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50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Валя</dc:creator>
  <cp:lastModifiedBy>Валя</cp:lastModifiedBy>
  <cp:revision>40</cp:revision>
  <dcterms:created xsi:type="dcterms:W3CDTF">2015-02-07T14:08:33Z</dcterms:created>
  <dcterms:modified xsi:type="dcterms:W3CDTF">2017-02-25T17:15:38Z</dcterms:modified>
</cp:coreProperties>
</file>