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0" r:id="rId6"/>
    <p:sldId id="262" r:id="rId7"/>
    <p:sldId id="263" r:id="rId8"/>
    <p:sldId id="267" r:id="rId9"/>
    <p:sldId id="264" r:id="rId10"/>
    <p:sldId id="266" r:id="rId11"/>
    <p:sldId id="271" r:id="rId12"/>
    <p:sldId id="272" r:id="rId13"/>
    <p:sldId id="265" r:id="rId14"/>
    <p:sldId id="269" r:id="rId15"/>
    <p:sldId id="270" r:id="rId16"/>
    <p:sldId id="273" r:id="rId17"/>
    <p:sldId id="276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3" autoAdjust="0"/>
    <p:restoredTop sz="89427" autoAdjust="0"/>
  </p:normalViewPr>
  <p:slideViewPr>
    <p:cSldViewPr>
      <p:cViewPr varScale="1">
        <p:scale>
          <a:sx n="65" d="100"/>
          <a:sy n="65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115D-8B9F-4F0B-9F33-8B248112BBB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1EE5-9C4A-4267-87AF-23367E824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ikinmir.ru/kartinki/images/smeshariki/mini/smeshariki-kartinki-58.jpg-" TargetMode="External"/><Relationship Id="rId3" Type="http://schemas.openxmlformats.org/officeDocument/2006/relationships/hyperlink" Target="http://7oom.ru/powerpoint/detskiy-fon-dlya-prezentacii.html" TargetMode="External"/><Relationship Id="rId7" Type="http://schemas.openxmlformats.org/officeDocument/2006/relationships/hyperlink" Target="http://smeshariki.akxa.ru/PNG/los/los17.png-" TargetMode="External"/><Relationship Id="rId2" Type="http://schemas.openxmlformats.org/officeDocument/2006/relationships/hyperlink" Target="http://img-fotki.yandex.ru/get/4119/136487634.890/0_c53c0_9fa995ce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eshariki.akxa.ru/PNG/e/e04.png-" TargetMode="External"/><Relationship Id="rId5" Type="http://schemas.openxmlformats.org/officeDocument/2006/relationships/hyperlink" Target="http://www.zhuzhit.ru/wp-content/uploads/2016/03/" TargetMode="External"/><Relationship Id="rId4" Type="http://schemas.openxmlformats.org/officeDocument/2006/relationships/hyperlink" Target="http://detsad-kitty.ru/uploads/posts/2011-03/1301042012_y_f9c5605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\Desktop\для презентации\13010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571480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428604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 слова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(Закрепление.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 ОВЗ)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292893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71480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Снежная, снежком, снежный,  в снежки, 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снежном, Снегурку.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flipV="1">
            <a:off x="642910" y="571480"/>
            <a:ext cx="1143008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>
            <a:off x="571472" y="428604"/>
            <a:ext cx="1285884" cy="785818"/>
          </a:xfrm>
          <a:prstGeom prst="arc">
            <a:avLst>
              <a:gd name="adj1" fmla="val 10613718"/>
              <a:gd name="adj2" fmla="val 7392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>
            <a:off x="500034" y="1142984"/>
            <a:ext cx="1214446" cy="785818"/>
          </a:xfrm>
          <a:prstGeom prst="arc">
            <a:avLst>
              <a:gd name="adj1" fmla="val 10613718"/>
              <a:gd name="adj2" fmla="val 7392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>
            <a:off x="3000364" y="500042"/>
            <a:ext cx="1143008" cy="785818"/>
          </a:xfrm>
          <a:prstGeom prst="arc">
            <a:avLst>
              <a:gd name="adj1" fmla="val 10613718"/>
              <a:gd name="adj2" fmla="val 7392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>
            <a:off x="3214678" y="1785926"/>
            <a:ext cx="1000132" cy="714380"/>
          </a:xfrm>
          <a:prstGeom prst="arc">
            <a:avLst>
              <a:gd name="adj1" fmla="val 10613718"/>
              <a:gd name="adj2" fmla="val 7392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Дуга 15"/>
          <p:cNvSpPr/>
          <p:nvPr/>
        </p:nvSpPr>
        <p:spPr>
          <a:xfrm>
            <a:off x="857224" y="1785926"/>
            <a:ext cx="1214446" cy="642942"/>
          </a:xfrm>
          <a:prstGeom prst="arc">
            <a:avLst>
              <a:gd name="adj1" fmla="val 10613718"/>
              <a:gd name="adj2" fmla="val 21298382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уга 16"/>
          <p:cNvSpPr/>
          <p:nvPr/>
        </p:nvSpPr>
        <p:spPr>
          <a:xfrm>
            <a:off x="3357554" y="1142984"/>
            <a:ext cx="1214446" cy="714380"/>
          </a:xfrm>
          <a:prstGeom prst="arc">
            <a:avLst>
              <a:gd name="adj1" fmla="val 10613718"/>
              <a:gd name="adj2" fmla="val 7392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pro\Desktop\для презентации\7b0b25d594be63bbf8e561424a0bedc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876"/>
            <a:ext cx="242889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\Desktop\для презентации\Christmas_wallpapers_Winter_landscape_on_Christmas_05285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2860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 Спишите, вставляя в слова пропущенные окончания.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571876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Белк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 там жив…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ручн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….,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 затейниц… какая!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Белк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песенк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 по…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орешк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… всё грыз….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429388" y="6286520"/>
            <a:ext cx="2286016" cy="3571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" action="ppaction://hlinkshowjump?jump=nextslide"/>
              </a:rPr>
              <a:t>Проверка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pro\Desktop\для презентаци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810125"/>
            <a:ext cx="20478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\Desktop\для презентации\Christmas_wallpapers_Winter_landscape_on_Christmas_05285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3995678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Белк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там жив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ручн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 затейниц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какая!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Белк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песенк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 орешк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всё грыз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pro\Desktop\для презентации\smeshariki-kartinki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42" y="2143116"/>
            <a:ext cx="292895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для презентации\0_c53c0_9fa995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pro\Desktop\для презентации\8r-03pOpfg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40" y="3714752"/>
            <a:ext cx="2519360" cy="2519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 Спишите, выделите приставку.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928934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Перезимовать, осветить, записать, подошёл, наловил,  проговорить, удивил, привезти,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походка, сделать.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43306" y="6000768"/>
            <a:ext cx="2286016" cy="3571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" action="ppaction://hlinkshowjump?jump=nextslide"/>
              </a:rPr>
              <a:t>Проверка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для презентации\0_c53c0_9fa995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496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Перезимовать, осветить, записать, подошёл, наловил,  проговорить, удивил, привезти,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походка, сделать.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 flipH="1">
            <a:off x="428596" y="3000372"/>
            <a:ext cx="1000132" cy="142876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3500430" y="3000372"/>
            <a:ext cx="357190" cy="214314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357158" y="3500438"/>
            <a:ext cx="428628" cy="142876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flipH="1">
            <a:off x="2428860" y="3500438"/>
            <a:ext cx="1000132" cy="142876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H="1">
            <a:off x="4500562" y="3500438"/>
            <a:ext cx="500066" cy="142875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4786314" y="4071942"/>
            <a:ext cx="714380" cy="71438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flipH="1">
            <a:off x="357158" y="4143380"/>
            <a:ext cx="714380" cy="71438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3214678" y="4071942"/>
            <a:ext cx="214314" cy="142876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flipH="1">
            <a:off x="2214546" y="4643446"/>
            <a:ext cx="214314" cy="71438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428596" y="4643446"/>
            <a:ext cx="857256" cy="142876"/>
          </a:xfrm>
          <a:prstGeom prst="halfFram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pro\Desktop\для презентации\los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490" y="4000504"/>
            <a:ext cx="23305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\Desktop\для презентации\0011-00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3" name="Picture 3" descr="C:\Users\pro\Desktop\для презентации\faq_ch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1785950" cy="2038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Образуйте от данного слова новое слово с помощью указанного суффикса.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785926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Гора + -к-            - ….</a:t>
            </a:r>
          </a:p>
          <a:p>
            <a:r>
              <a:rPr lang="ru-RU" sz="3600" b="1" i="1" dirty="0" smtClean="0"/>
              <a:t>Лес + -ник-         - …</a:t>
            </a:r>
          </a:p>
          <a:p>
            <a:r>
              <a:rPr lang="ru-RU" sz="3600" b="1" i="1" dirty="0" smtClean="0"/>
              <a:t>Двор + -</a:t>
            </a:r>
            <a:r>
              <a:rPr lang="ru-RU" sz="3600" b="1" i="1" dirty="0" err="1" smtClean="0"/>
              <a:t>ик</a:t>
            </a:r>
            <a:r>
              <a:rPr lang="ru-RU" sz="3600" b="1" i="1" dirty="0" smtClean="0"/>
              <a:t>-        - …</a:t>
            </a:r>
          </a:p>
          <a:p>
            <a:r>
              <a:rPr lang="ru-RU" sz="3600" b="1" i="1" dirty="0" smtClean="0"/>
              <a:t>Корм + -</a:t>
            </a:r>
            <a:r>
              <a:rPr lang="ru-RU" sz="3600" b="1" i="1" dirty="0" err="1" smtClean="0"/>
              <a:t>ушк</a:t>
            </a:r>
            <a:r>
              <a:rPr lang="ru-RU" sz="3600" b="1" i="1" dirty="0" smtClean="0"/>
              <a:t>-    -  …</a:t>
            </a:r>
          </a:p>
          <a:p>
            <a:r>
              <a:rPr lang="ru-RU" sz="3600" b="1" i="1" dirty="0" smtClean="0"/>
              <a:t>Мороз + -</a:t>
            </a:r>
            <a:r>
              <a:rPr lang="ru-RU" sz="3600" b="1" i="1" dirty="0" err="1" smtClean="0"/>
              <a:t>н</a:t>
            </a:r>
            <a:r>
              <a:rPr lang="ru-RU" sz="3600" b="1" i="1" dirty="0" smtClean="0"/>
              <a:t>-       - …</a:t>
            </a:r>
          </a:p>
          <a:p>
            <a:r>
              <a:rPr lang="ru-RU" sz="3600" b="1" i="1" dirty="0" smtClean="0"/>
              <a:t>Дед +-</a:t>
            </a:r>
            <a:r>
              <a:rPr lang="ru-RU" sz="3600" b="1" i="1" dirty="0" err="1" smtClean="0"/>
              <a:t>ушк</a:t>
            </a:r>
            <a:r>
              <a:rPr lang="ru-RU" sz="3600" b="1" i="1" dirty="0" smtClean="0"/>
              <a:t>-        - …</a:t>
            </a:r>
          </a:p>
          <a:p>
            <a:r>
              <a:rPr lang="ru-RU" sz="3600" b="1" i="1" dirty="0" smtClean="0"/>
              <a:t>Гриб + -</a:t>
            </a:r>
            <a:r>
              <a:rPr lang="ru-RU" sz="3600" b="1" i="1" dirty="0" err="1" smtClean="0"/>
              <a:t>ок</a:t>
            </a:r>
            <a:r>
              <a:rPr lang="ru-RU" sz="3600" b="1" i="1" dirty="0" smtClean="0"/>
              <a:t>-         - …</a:t>
            </a:r>
            <a:endParaRPr lang="ru-RU" sz="3600" b="1" i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857984" y="6500810"/>
            <a:ext cx="2286016" cy="3571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" action="ppaction://hlinkshowjump?jump=nextslide"/>
              </a:rPr>
              <a:t>Проверка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\Desktop\для презентации\0011-00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Образуйте от данного слова новое слово с помощью указанного суффикса.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928802"/>
            <a:ext cx="5715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Гора + -к-     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горка</a:t>
            </a:r>
          </a:p>
          <a:p>
            <a:r>
              <a:rPr lang="ru-RU" sz="3600" b="1" i="1" dirty="0" smtClean="0"/>
              <a:t>Лес + -ник-  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лесник</a:t>
            </a:r>
          </a:p>
          <a:p>
            <a:r>
              <a:rPr lang="ru-RU" sz="3600" b="1" i="1" dirty="0" smtClean="0"/>
              <a:t>Двор + -</a:t>
            </a:r>
            <a:r>
              <a:rPr lang="ru-RU" sz="3600" b="1" i="1" dirty="0" err="1" smtClean="0"/>
              <a:t>ик</a:t>
            </a:r>
            <a:r>
              <a:rPr lang="ru-RU" sz="3600" b="1" i="1" dirty="0" smtClean="0"/>
              <a:t>- 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дворик</a:t>
            </a:r>
          </a:p>
          <a:p>
            <a:r>
              <a:rPr lang="ru-RU" sz="3600" b="1" i="1" dirty="0" smtClean="0"/>
              <a:t>Корм + -</a:t>
            </a:r>
            <a:r>
              <a:rPr lang="ru-RU" sz="3600" b="1" i="1" dirty="0" err="1" smtClean="0"/>
              <a:t>ушк</a:t>
            </a:r>
            <a:r>
              <a:rPr lang="ru-RU" sz="3600" b="1" i="1" dirty="0" smtClean="0"/>
              <a:t>-    - </a:t>
            </a:r>
            <a:r>
              <a:rPr lang="ru-RU" sz="3600" b="1" i="1" dirty="0" smtClean="0">
                <a:solidFill>
                  <a:srgbClr val="FFFF00"/>
                </a:solidFill>
              </a:rPr>
              <a:t>кормушка</a:t>
            </a:r>
          </a:p>
          <a:p>
            <a:r>
              <a:rPr lang="ru-RU" sz="3600" b="1" i="1" dirty="0" smtClean="0"/>
              <a:t>Мороз + -</a:t>
            </a:r>
            <a:r>
              <a:rPr lang="ru-RU" sz="3600" b="1" i="1" dirty="0" err="1" smtClean="0"/>
              <a:t>н</a:t>
            </a:r>
            <a:r>
              <a:rPr lang="ru-RU" sz="3600" b="1" i="1" dirty="0" smtClean="0"/>
              <a:t>-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морозный</a:t>
            </a:r>
          </a:p>
          <a:p>
            <a:r>
              <a:rPr lang="ru-RU" sz="3600" b="1" i="1" dirty="0" smtClean="0"/>
              <a:t>Дед +-</a:t>
            </a:r>
            <a:r>
              <a:rPr lang="ru-RU" sz="3600" b="1" i="1" dirty="0" err="1" smtClean="0"/>
              <a:t>ушк</a:t>
            </a:r>
            <a:r>
              <a:rPr lang="ru-RU" sz="3600" b="1" i="1" dirty="0" smtClean="0"/>
              <a:t>- 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дедушка</a:t>
            </a:r>
          </a:p>
          <a:p>
            <a:r>
              <a:rPr lang="ru-RU" sz="3600" b="1" i="1" dirty="0" smtClean="0"/>
              <a:t>Гриб + -</a:t>
            </a:r>
            <a:r>
              <a:rPr lang="ru-RU" sz="3600" b="1" i="1" dirty="0" err="1" smtClean="0"/>
              <a:t>ок</a:t>
            </a:r>
            <a:r>
              <a:rPr lang="ru-RU" sz="3600" b="1" i="1" dirty="0" smtClean="0"/>
              <a:t>-         - </a:t>
            </a:r>
            <a:r>
              <a:rPr lang="ru-RU" sz="3600" b="1" i="1" dirty="0" smtClean="0">
                <a:solidFill>
                  <a:srgbClr val="FFFF00"/>
                </a:solidFill>
              </a:rPr>
              <a:t>грибок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pro\Desktop\для презентации\27f6cdcb18497568b56c0236d12c5ab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66" y="4310078"/>
            <a:ext cx="3071834" cy="2547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\Desktop\для презентации\13010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 предложения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этом уроке я вспомнил…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 этом уроке я похвалил бы  себя за…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\Desktop\для презентации\13010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8663309">
            <a:off x="1996588" y="1834420"/>
            <a:ext cx="5369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643050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http://img-fotki.yandex.ru/get/4119/136487634.890/0_c53c0_9fa995ce_XL.jpg</a:t>
            </a:r>
            <a:r>
              <a:rPr lang="ru-RU" dirty="0" smtClean="0"/>
              <a:t> фон полянка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http://7oom.ru/powerpoint/detskiy-fon-dlya-prezentacii.html</a:t>
            </a:r>
            <a:r>
              <a:rPr lang="ru-RU" dirty="0" smtClean="0"/>
              <a:t> фон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http://detsad-kitty.ru/uploads/posts/2011-03/1301042012_y_f9c56057.jpg</a:t>
            </a:r>
            <a:r>
              <a:rPr lang="ru-RU" dirty="0" smtClean="0"/>
              <a:t> фон лес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http://www.zhuzhit.ru/wp-content/uploads/2016/03/</a:t>
            </a:r>
            <a:r>
              <a:rPr lang="ru-RU" dirty="0" smtClean="0"/>
              <a:t> </a:t>
            </a:r>
            <a:r>
              <a:rPr lang="ru-RU" dirty="0" err="1" smtClean="0"/>
              <a:t>Бараш</a:t>
            </a:r>
            <a:r>
              <a:rPr lang="ru-RU" dirty="0" smtClean="0"/>
              <a:t>    с конфетами.</a:t>
            </a:r>
            <a:r>
              <a:rPr lang="en-US" dirty="0" smtClean="0"/>
              <a:t>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85794"/>
            <a:ext cx="473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http://smeshariki.akxa.ru/PNG/e/e04.png</a:t>
            </a:r>
            <a:r>
              <a:rPr lang="ru-RU" dirty="0" smtClean="0">
                <a:hlinkClick r:id="rId6"/>
              </a:rPr>
              <a:t>-</a:t>
            </a:r>
            <a:r>
              <a:rPr lang="ru-RU" dirty="0" smtClean="0"/>
              <a:t> ежик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428868"/>
            <a:ext cx="646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http://smeshariki.akxa.ru/PNG/los/los17.png</a:t>
            </a:r>
            <a:r>
              <a:rPr lang="ru-RU" dirty="0" smtClean="0">
                <a:hlinkClick r:id="rId7"/>
              </a:rPr>
              <a:t>-</a:t>
            </a:r>
            <a:r>
              <a:rPr lang="ru-RU" dirty="0" smtClean="0"/>
              <a:t> </a:t>
            </a:r>
            <a:r>
              <a:rPr lang="ru-RU" dirty="0" err="1" smtClean="0"/>
              <a:t>Лосяш</a:t>
            </a:r>
            <a:r>
              <a:rPr lang="ru-RU" dirty="0" smtClean="0"/>
              <a:t>   с подарком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http://zaikinmir.ru/kartinki/images/smeshariki/mini/smeshariki-kartinki-58.jpg</a:t>
            </a:r>
            <a:r>
              <a:rPr lang="ru-RU" dirty="0" smtClean="0">
                <a:hlinkClick r:id="rId8"/>
              </a:rPr>
              <a:t>-</a:t>
            </a:r>
            <a:r>
              <a:rPr lang="ru-RU" dirty="0" smtClean="0"/>
              <a:t> </a:t>
            </a:r>
            <a:r>
              <a:rPr lang="ru-RU" dirty="0" err="1" smtClean="0"/>
              <a:t>Копатыч</a:t>
            </a:r>
            <a:r>
              <a:rPr lang="ru-RU" dirty="0" smtClean="0"/>
              <a:t> с подарком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28572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50043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взяты из УМК «Проверочные работы по русскому языку» Е.М.Тихомировой , -Москва - 2013г.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\Desktop\для презентации\13010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571480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1071546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6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ro\Desktop\для презентации\detskiy-fon-dlya-prezentac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 descr="C:\Users\pro\Desktop\для презентации\faq_ch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2214578" cy="24288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192880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чего состоят слова?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071810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части слова знаете?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242886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частей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3786190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Приставка, корень, суффикс, окончание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ro\Desktop\для презентации\detskiy-fon-dlya-prezentac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192880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корень?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071810"/>
            <a:ext cx="607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найти в слове корень?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42886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 – это главная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значимая часть слова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490" y="3786190"/>
            <a:ext cx="5786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найти в слове корень,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подобрать однокоренные слова и выделить в них общую часть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7786710" y="2143116"/>
            <a:ext cx="785818" cy="428628"/>
          </a:xfrm>
          <a:prstGeom prst="arc">
            <a:avLst>
              <a:gd name="adj1" fmla="val 10580952"/>
              <a:gd name="adj2" fmla="val 33052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 descr="C:\Users\pro\Desktop\для презентации\a1_sovun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9356"/>
            <a:ext cx="2500330" cy="234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ro\Desktop\для презентации\detskiy-fon-dlya-prezentac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192880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окончание?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28612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найти в слове окончание?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250030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 – это изменяемая часть слова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3786190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найти в слове окончание, надо изменить форму слова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429652" y="1928802"/>
            <a:ext cx="500066" cy="500066"/>
          </a:xfrm>
          <a:prstGeom prst="flowChart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Users\pro\Desktop\для презентации\e0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33725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71942"/>
            <a:ext cx="2595554" cy="259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ro\Desktop\для презентации\detskiy-fon-dlya-prezentac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192880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приставка?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66" y="40719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найти в слове приставку?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08" y="2571744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 – это значимая часть слова, которая стоит перед корнем и служит для образования новых слов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4786322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найти в слове приставку, надо подобрать однокоренное слово без приставки или с другой приставкой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358214" y="2143116"/>
            <a:ext cx="57150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8787636" y="2285992"/>
            <a:ext cx="284958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pro\Desktop\для презентации\faq_char 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86322"/>
            <a:ext cx="214314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ro\Desktop\для презентации\detskiy-fon-dlya-prezentac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192880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суффикс?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66" y="40719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найти в слове суффикс?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08" y="2571744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Суффикс – это значимая часть слова, которая стоит после корня и служит для образования новых слов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4786322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найти в слове суффикс, надо подобрать однокоренное слово без суффикса или с другим суффиксом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8072462" y="2000240"/>
            <a:ext cx="500066" cy="3571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393933" y="2035959"/>
            <a:ext cx="500066" cy="28575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pro\Desktop\для презентации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72008"/>
            <a:ext cx="257176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\Desktop\для презентации\13010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857232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     задания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Выпишите однокоренные слова. Выделите в них корень.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92893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1500174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Зашумела вьюга снежная,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Украсила землю снежком,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Вышли дети на прогулку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Дружно строить снежный дом.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потом в снежки играли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снежном переулке,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Кувыркались и резвились,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Делали Снегурку.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pro\Desktop\для презентации\a1_sovun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509356"/>
            <a:ext cx="2500330" cy="2348644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4714876" y="5214950"/>
            <a:ext cx="2286016" cy="3571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" action="ppaction://hlinkshowjump?jump=nextslide"/>
              </a:rPr>
              <a:t>Проверка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528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</dc:creator>
  <cp:lastModifiedBy>pro</cp:lastModifiedBy>
  <cp:revision>44</cp:revision>
  <dcterms:created xsi:type="dcterms:W3CDTF">2016-11-19T15:33:13Z</dcterms:created>
  <dcterms:modified xsi:type="dcterms:W3CDTF">2017-02-24T19:28:46Z</dcterms:modified>
</cp:coreProperties>
</file>