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D1359-FD5B-49A8-9F3F-BBCC40FF667A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0D95-51EE-4F4C-BBB7-370EA05E9E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D1359-FD5B-49A8-9F3F-BBCC40FF667A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0D95-51EE-4F4C-BBB7-370EA05E9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D1359-FD5B-49A8-9F3F-BBCC40FF667A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0D95-51EE-4F4C-BBB7-370EA05E9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D1359-FD5B-49A8-9F3F-BBCC40FF667A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0D95-51EE-4F4C-BBB7-370EA05E9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D1359-FD5B-49A8-9F3F-BBCC40FF667A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0D95-51EE-4F4C-BBB7-370EA05E9E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D1359-FD5B-49A8-9F3F-BBCC40FF667A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0D95-51EE-4F4C-BBB7-370EA05E9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D1359-FD5B-49A8-9F3F-BBCC40FF667A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0D95-51EE-4F4C-BBB7-370EA05E9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D1359-FD5B-49A8-9F3F-BBCC40FF667A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0D95-51EE-4F4C-BBB7-370EA05E9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D1359-FD5B-49A8-9F3F-BBCC40FF667A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0D95-51EE-4F4C-BBB7-370EA05E9E1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D1359-FD5B-49A8-9F3F-BBCC40FF667A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0D95-51EE-4F4C-BBB7-370EA05E9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D1359-FD5B-49A8-9F3F-BBCC40FF667A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F0D95-51EE-4F4C-BBB7-370EA05E9E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B5D1359-FD5B-49A8-9F3F-BBCC40FF667A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6F0D95-51EE-4F4C-BBB7-370EA05E9E1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8458200" cy="44644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Подарок для дедушки</a:t>
            </a:r>
            <a:br>
              <a:rPr lang="ru-RU" dirty="0" smtClean="0"/>
            </a:br>
            <a:r>
              <a:rPr lang="ru-RU" sz="3200" dirty="0" smtClean="0"/>
              <a:t>                                      1мл группа  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/>
              <a:t>                                                                      Куратор 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воспитатель: </a:t>
            </a:r>
            <a:r>
              <a:rPr lang="ru-RU" sz="3200" dirty="0" err="1" smtClean="0"/>
              <a:t>Загревая</a:t>
            </a:r>
            <a:r>
              <a:rPr lang="ru-RU" sz="3200" dirty="0" smtClean="0"/>
              <a:t> А.Э.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9361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Муниципальное бюджетное дошкольное образовательное учреждение «Детский сад №58 «Солнышко» комбинированного вида города Белово»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етский сад\выступление Вики и дети\DSCN6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етский сад\выступление Вики и дети\DSCN6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4936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етский сад\выступление Вики и дети\DSCN6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50710" cy="6176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етский сад\выступление Вики и дети\DSCN6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20223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етский сад\выступление Вики и дети\DSCN6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етский сад\выступление Вики и дети\DSCN6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етский сад\выступление Вики и дети\DSCN6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52928" cy="595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етский сад\выступление Вики и дети\DSCN6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31" y="476672"/>
            <a:ext cx="8197817" cy="5761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етский сад\выступление Вики и дети\DSCN6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4542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кий сад\выступление Вики и дети\DSCN6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7685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</TotalTime>
  <Words>22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          Подарок для дедушки                                       1мл группа                                                                               Куратор                                                        воспитатель: Загревая А.Э.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2017-02-24T08:57:14Z</dcterms:created>
  <dcterms:modified xsi:type="dcterms:W3CDTF">2017-02-24T09:46:16Z</dcterms:modified>
</cp:coreProperties>
</file>