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6" r:id="rId5"/>
    <p:sldId id="272" r:id="rId6"/>
    <p:sldId id="273" r:id="rId7"/>
    <p:sldId id="281" r:id="rId8"/>
    <p:sldId id="275" r:id="rId9"/>
    <p:sldId id="261" r:id="rId10"/>
    <p:sldId id="277" r:id="rId11"/>
    <p:sldId id="279" r:id="rId12"/>
    <p:sldId id="280" r:id="rId13"/>
    <p:sldId id="262" r:id="rId14"/>
    <p:sldId id="263" r:id="rId15"/>
    <p:sldId id="264" r:id="rId16"/>
    <p:sldId id="265" r:id="rId17"/>
    <p:sldId id="278" r:id="rId18"/>
    <p:sldId id="267" r:id="rId19"/>
    <p:sldId id="282" r:id="rId20"/>
    <p:sldId id="266" r:id="rId21"/>
    <p:sldId id="27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" Type="http://schemas.openxmlformats.org/officeDocument/2006/relationships/image" Target="../media/image8.pn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lgg20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43240" y="785794"/>
            <a:ext cx="585791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Проектная работа</a:t>
            </a:r>
            <a:b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ученика 1 класса «Б»</a:t>
            </a:r>
            <a:b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3306" y="2357430"/>
            <a:ext cx="521497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Рабаданова</a:t>
            </a:r>
            <a:endParaRPr lang="ru-RU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Саида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Руководитель:</a:t>
            </a:r>
          </a:p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Гасанова И.Р.</a:t>
            </a:r>
          </a:p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Учитель МСОШ 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Кайтагского района 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р. Дагестан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st-31282-11858841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1571612"/>
            <a:ext cx="5388013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Моя семья:</a:t>
            </a:r>
            <a:endParaRPr lang="ru-RU" sz="8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п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0"/>
            <a:ext cx="50933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857364"/>
            <a:ext cx="32861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  Мой любимый</a:t>
            </a:r>
          </a:p>
          <a:p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  папа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RW_55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-1134"/>
            <a:ext cx="5572164" cy="68591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571612"/>
            <a:ext cx="3143240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5400" b="1" dirty="0" smtClean="0">
                <a:ln/>
                <a:solidFill>
                  <a:schemeClr val="accent3"/>
                </a:solidFill>
              </a:rPr>
              <a:t>    Моя </a:t>
            </a:r>
          </a:p>
          <a:p>
            <a:r>
              <a:rPr lang="ru-RU" sz="5400" b="1" dirty="0" smtClean="0">
                <a:ln/>
                <a:solidFill>
                  <a:schemeClr val="accent3"/>
                </a:solidFill>
              </a:rPr>
              <a:t>любимая</a:t>
            </a:r>
          </a:p>
          <a:p>
            <a:r>
              <a:rPr lang="ru-RU" sz="5400" b="1" dirty="0" smtClean="0">
                <a:ln/>
                <a:solidFill>
                  <a:schemeClr val="accent3"/>
                </a:solidFill>
              </a:rPr>
              <a:t>   мама</a:t>
            </a:r>
          </a:p>
          <a:p>
            <a:endParaRPr lang="ru-RU" sz="54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 Disappearance Of Alice Creed (www.kinokopilka.tv)</a:t>
            </a:r>
            <a:endParaRPr lang="ru-RU" dirty="0"/>
          </a:p>
        </p:txBody>
      </p:sp>
      <p:pic>
        <p:nvPicPr>
          <p:cNvPr id="4" name="Рисунок 3" descr="Image_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Дедушка Гадж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35785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57818" y="1214422"/>
            <a:ext cx="402776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Дедушка </a:t>
            </a:r>
          </a:p>
          <a:p>
            <a:r>
              <a:rPr lang="ru-RU" sz="7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Гаджи</a:t>
            </a:r>
            <a:endParaRPr lang="ru-RU" sz="7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474f5_631b7114_X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Бабушка Хами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969" y="0"/>
            <a:ext cx="586903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071546"/>
            <a:ext cx="3432158" cy="212365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Бабушка</a:t>
            </a:r>
          </a:p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Хамис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921d4_776725a4_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0"/>
            <a:ext cx="4569142" cy="6858000"/>
          </a:xfrm>
          <a:prstGeom prst="rect">
            <a:avLst/>
          </a:prstGeom>
        </p:spPr>
      </p:pic>
      <p:pic>
        <p:nvPicPr>
          <p:cNvPr id="4" name="Рисунок 3" descr="Дедкушка А м и р б е 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714356"/>
            <a:ext cx="2857520" cy="3571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8662" y="1071546"/>
            <a:ext cx="644728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</a:p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</a:p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</a:p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</a:t>
            </a:r>
          </a:p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</a:t>
            </a:r>
          </a:p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</a:p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15272" y="1142984"/>
            <a:ext cx="588623" cy="4401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</a:p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</a:p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</a:p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</a:p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</a:t>
            </a:r>
          </a:p>
          <a:p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</a:p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550c2_9ce42d0d_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Бабушка Шама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440706"/>
            <a:ext cx="6240952" cy="6417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786182" y="0"/>
            <a:ext cx="459645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Бабушка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Шамай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4fcb0_d96ca4fe_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хамааа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785794"/>
            <a:ext cx="4786346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29322" y="0"/>
            <a:ext cx="321467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Моя любимая сестренка</a:t>
            </a:r>
          </a:p>
          <a:p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</a:t>
            </a:r>
            <a:r>
              <a:rPr lang="ru-RU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Хамис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Рисунок 4" descr="281020090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0"/>
            <a:ext cx="4429156" cy="4921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28662" y="928670"/>
            <a:ext cx="103105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</a:t>
            </a:r>
            <a:endParaRPr lang="ru-RU" sz="1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D:\Конкурсы для Лили\поговорки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0" y="428625"/>
            <a:ext cx="40005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b="1" spc="300" dirty="0" smtClean="0">
                <a:solidFill>
                  <a:srgbClr val="FF0000"/>
                </a:solidFill>
                <a:latin typeface="+mn-lt"/>
              </a:rPr>
              <a:t>Пословицы </a:t>
            </a:r>
            <a:r>
              <a:rPr lang="en-US" b="1" spc="3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n-US" b="1" spc="300" dirty="0" smtClean="0">
                <a:solidFill>
                  <a:srgbClr val="FF0000"/>
                </a:solidFill>
                <a:latin typeface="+mn-lt"/>
              </a:rPr>
            </a:br>
            <a:r>
              <a:rPr lang="ru-RU" b="1" spc="300" dirty="0" smtClean="0">
                <a:solidFill>
                  <a:srgbClr val="FF0000"/>
                </a:solidFill>
                <a:latin typeface="+mn-lt"/>
              </a:rPr>
              <a:t>и поговорки</a:t>
            </a:r>
            <a:endParaRPr lang="ru-RU" sz="2000" b="1" spc="3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827088" y="404813"/>
            <a:ext cx="338455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Bookman Old Style" pitchFamily="18" charset="0"/>
              </a:rPr>
              <a:t>В семье разлад, так и дому не рад.</a:t>
            </a:r>
          </a:p>
          <a:p>
            <a:r>
              <a:rPr lang="ru-RU" sz="2800" b="1">
                <a:solidFill>
                  <a:srgbClr val="FF3300"/>
                </a:solidFill>
                <a:latin typeface="Bookman Old Style" pitchFamily="18" charset="0"/>
              </a:rPr>
              <a:t>Не будет добра, коль в семье вражда.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508625" y="2492375"/>
            <a:ext cx="19939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67E949"/>
                </a:solidFill>
                <a:latin typeface="Bookman Old Style" pitchFamily="18" charset="0"/>
              </a:rPr>
              <a:t>Семья без детей, </a:t>
            </a:r>
          </a:p>
          <a:p>
            <a:r>
              <a:rPr lang="ru-RU" sz="3600" b="1">
                <a:solidFill>
                  <a:srgbClr val="67E949"/>
                </a:solidFill>
                <a:latin typeface="Bookman Old Style" pitchFamily="18" charset="0"/>
              </a:rPr>
              <a:t>что цветок </a:t>
            </a:r>
          </a:p>
          <a:p>
            <a:r>
              <a:rPr lang="ru-RU" sz="3600" b="1">
                <a:solidFill>
                  <a:srgbClr val="67E949"/>
                </a:solidFill>
                <a:latin typeface="Bookman Old Style" pitchFamily="18" charset="0"/>
              </a:rPr>
              <a:t>без запаха.</a:t>
            </a:r>
            <a:r>
              <a:rPr lang="ru-RU"/>
              <a:t>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519bcd8c322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34" y="428604"/>
            <a:ext cx="8215370" cy="20005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Цели и задачи проекта:</a:t>
            </a:r>
          </a:p>
          <a:p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2214554"/>
            <a:ext cx="83582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Познакомиться с историей и традициями своей семьи.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yswbwutlqykgrzzoonm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85918" y="1500174"/>
            <a:ext cx="5916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В семье любовь да совет, так и нужды нет.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2000240"/>
            <a:ext cx="51897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Добрая семья прибавит разума-ума. 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2643182"/>
            <a:ext cx="5429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Дерево держится корнями, а человек – родственниками.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3571876"/>
            <a:ext cx="5929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Семья как дерево, которое не ломается, а только гнется.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4500570"/>
            <a:ext cx="4097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На стариках семья держится.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5143512"/>
            <a:ext cx="33932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Семья — опора счастья.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71802" y="714356"/>
            <a:ext cx="3286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Пословицы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7e464_fdf998a9_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2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00232" y="3786190"/>
            <a:ext cx="67865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Всем известно, что 9 мая это праздник, а для нашей семьи это двойной </a:t>
            </a: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праздник, так как  у моего дедушки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Гаджи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день рожденья.</a:t>
            </a: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Каждый год мы все собираемся в этот день и отмечаем этот двойной праздник.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01052" y="142852"/>
            <a:ext cx="44429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Традиция нашей </a:t>
            </a:r>
          </a:p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семьи: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62692350_1228347240_vinni-khudozhnik-kopij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86182" y="428604"/>
            <a:ext cx="49292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План:</a:t>
            </a:r>
          </a:p>
          <a:p>
            <a:pPr marL="342900" indent="-342900">
              <a:buAutoNum type="arabicPeriod"/>
            </a:pPr>
            <a:r>
              <a:rPr lang="ru-RU" sz="4000" b="1" dirty="0" smtClean="0">
                <a:solidFill>
                  <a:srgbClr val="FF0000"/>
                </a:solidFill>
              </a:rPr>
              <a:t>Сочинение.</a:t>
            </a:r>
          </a:p>
          <a:p>
            <a:pPr marL="342900" indent="-342900">
              <a:buAutoNum type="arabicPeriod"/>
            </a:pPr>
            <a:r>
              <a:rPr lang="ru-RU" sz="4000" b="1" dirty="0" smtClean="0">
                <a:solidFill>
                  <a:srgbClr val="FF0000"/>
                </a:solidFill>
              </a:rPr>
              <a:t>Герб, девиз семьи.</a:t>
            </a:r>
          </a:p>
          <a:p>
            <a:pPr marL="342900" indent="-342900">
              <a:buAutoNum type="arabicPeriod"/>
            </a:pPr>
            <a:r>
              <a:rPr lang="ru-RU" sz="4000" b="1" dirty="0" smtClean="0">
                <a:solidFill>
                  <a:srgbClr val="FF0000"/>
                </a:solidFill>
              </a:rPr>
              <a:t>Семейное древо.</a:t>
            </a:r>
          </a:p>
          <a:p>
            <a:pPr marL="342900" indent="-342900">
              <a:buAutoNum type="arabicPeriod"/>
            </a:pPr>
            <a:r>
              <a:rPr lang="ru-RU" sz="4000" b="1" dirty="0" smtClean="0">
                <a:solidFill>
                  <a:srgbClr val="FF0000"/>
                </a:solidFill>
              </a:rPr>
              <a:t>Моя семья - мои друзья.</a:t>
            </a:r>
          </a:p>
          <a:p>
            <a:pPr marL="342900" indent="-342900">
              <a:buAutoNum type="arabicPeriod"/>
            </a:pPr>
            <a:r>
              <a:rPr lang="ru-RU" sz="4000" b="1" dirty="0" smtClean="0">
                <a:solidFill>
                  <a:srgbClr val="FF0000"/>
                </a:solidFill>
              </a:rPr>
              <a:t>А вот и я.</a:t>
            </a:r>
          </a:p>
          <a:p>
            <a:pPr marL="342900" indent="-342900">
              <a:buAutoNum type="arabicPeriod"/>
            </a:pPr>
            <a:r>
              <a:rPr lang="ru-RU" sz="4000" b="1" dirty="0" smtClean="0">
                <a:solidFill>
                  <a:srgbClr val="FF0000"/>
                </a:solidFill>
              </a:rPr>
              <a:t>Пословицы.</a:t>
            </a:r>
          </a:p>
          <a:p>
            <a:pPr marL="342900" indent="-342900">
              <a:buAutoNum type="arabicPeriod"/>
            </a:pPr>
            <a:r>
              <a:rPr lang="ru-RU" sz="4000" b="1" smtClean="0">
                <a:solidFill>
                  <a:srgbClr val="FF0000"/>
                </a:solidFill>
              </a:rPr>
              <a:t>Традиции.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09243998_492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42" y="3714752"/>
            <a:ext cx="56370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Сочинение</a:t>
            </a:r>
            <a:endParaRPr lang="ru-RU" sz="8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Меня зовут </a:t>
            </a:r>
            <a:r>
              <a:rPr lang="ru-RU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Рабаданов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Саид . Мне 7 лет . Я живу в </a:t>
            </a:r>
            <a:r>
              <a:rPr lang="ru-RU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Маджалисе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учусь в 1 классе. Мою маму зовут </a:t>
            </a:r>
            <a:r>
              <a:rPr lang="ru-RU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Асият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Амирбековна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Она преподает английский язык в нашей школе. Я очень люблю свою маму. Она красивая, умная и добрая. Папу зовут </a:t>
            </a:r>
            <a:r>
              <a:rPr lang="ru-RU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Нариман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Гаджиевич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Он майор милиции в отставке. Я горжусь тем, что мой папа 20 лет охранял покой и наводил порядок в нашем селе. Он очень смелый и честный. Иногда мне кажется, что мои родители лучше всех! Я их очень сильно люблю и хочу быть похожим на них.</a:t>
            </a:r>
          </a:p>
          <a:p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Еще у меня есть сестра </a:t>
            </a:r>
            <a:r>
              <a:rPr lang="ru-RU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Хамис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 Она учится в 5 классе. Она добрая и общительная девочка. </a:t>
            </a:r>
            <a:r>
              <a:rPr lang="ru-RU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Хамис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очень красиво рисует. У меня пока так не получается.</a:t>
            </a:r>
          </a:p>
          <a:p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Мы живем вместе с дедушкой и бабушкой. Моего дедушку зовут </a:t>
            </a:r>
            <a:r>
              <a:rPr lang="ru-RU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Гаджи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Курбанович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Он родился в 1942 году, работал на руководящих должностях, а сейчас он пенсионер. Дедушка любит заниматься домашним хозяйством. У него большой сад и много домашней птицы.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04"/>
            <a:ext cx="850112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Мою бабушку зовут </a:t>
            </a:r>
            <a:r>
              <a:rPr lang="ru-RU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Хамис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Магомедовна. Она учительница математики. 50 лет она обучает детей. У нее много  правительственных  наград . Ее очень любят и уважают ученики.</a:t>
            </a:r>
          </a:p>
          <a:p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Моего прадедушку звали </a:t>
            </a:r>
            <a:r>
              <a:rPr lang="ru-RU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Рабадан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Он работал кузнецом в селенье </a:t>
            </a:r>
            <a:r>
              <a:rPr lang="ru-RU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Баршамай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Бабушкин папа тоже был кузнецом. Его звали </a:t>
            </a:r>
            <a:r>
              <a:rPr lang="ru-RU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Мирзахан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Он погиб на фронте.</a:t>
            </a:r>
          </a:p>
          <a:p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Отца  моей мамы звали </a:t>
            </a:r>
            <a:r>
              <a:rPr lang="ru-RU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Амирбек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Он работал в городе Каспийске водителем на большой грузовой машине и участвовал во всех крупных стройках этого города. А мамину маму 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звали </a:t>
            </a:r>
            <a:r>
              <a:rPr lang="ru-RU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Шамай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, она работала поваром. Прадедушка </a:t>
            </a:r>
            <a:r>
              <a:rPr lang="ru-RU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Алисултан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работал кузнецом и был участником войны. А прабабушка </a:t>
            </a:r>
            <a:r>
              <a:rPr lang="ru-RU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Айша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была домохозяйкой.</a:t>
            </a:r>
          </a:p>
          <a:p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Вот такие замечательные у меня родственники. Постараюсь быть похожим на них и прославить свой родной аул хорошими делами.    </a:t>
            </a: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500" y="214313"/>
            <a:ext cx="7772400" cy="1071562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Герб моей семьи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859338" y="1125538"/>
            <a:ext cx="3786187" cy="48244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</a:rPr>
              <a:t>Наш герб представляет собой солнышко, а руки поддерживают свет,  дружбу и мир в нашей крепкой дружной семье.</a:t>
            </a:r>
          </a:p>
          <a:p>
            <a:pPr>
              <a:lnSpc>
                <a:spcPct val="90000"/>
              </a:lnSpc>
            </a:pPr>
            <a:endParaRPr lang="ru-RU" sz="2400" b="1" dirty="0" smtClean="0">
              <a:solidFill>
                <a:srgbClr val="36BB17"/>
              </a:solidFill>
            </a:endParaRPr>
          </a:p>
          <a:p>
            <a:pPr>
              <a:lnSpc>
                <a:spcPct val="90000"/>
              </a:lnSpc>
            </a:pPr>
            <a:endParaRPr lang="ru-RU" sz="2400" b="1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endParaRPr lang="ru-RU" sz="2400" b="1" dirty="0" smtClean="0">
              <a:solidFill>
                <a:srgbClr val="FF0066"/>
              </a:solidFill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095375" y="3592513"/>
            <a:ext cx="2468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268413"/>
            <a:ext cx="4176713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epositphotos_3568797-Be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8596" y="3143248"/>
            <a:ext cx="89297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«Наша семья дружна и   едина, значит она  непобедима!»</a:t>
            </a:r>
            <a:endParaRPr lang="ru-RU" sz="5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0232" y="571480"/>
            <a:ext cx="5286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 а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ш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е в и з: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5fa5d7bc44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Пап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3929066"/>
            <a:ext cx="1481650" cy="1857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RW_557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4000504"/>
            <a:ext cx="1526622" cy="18420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810200907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2" y="5000636"/>
            <a:ext cx="1500198" cy="1372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Бабушка Шамай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6578" y="2786058"/>
            <a:ext cx="1285884" cy="16984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Бабушка Хамис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28860" y="2786058"/>
            <a:ext cx="1291441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Дедушка Рабадан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57290" y="500042"/>
            <a:ext cx="1087942" cy="17279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Бабушка Пирдауз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5786" y="1571612"/>
            <a:ext cx="1215917" cy="16307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Дедушка Мирзахан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928926" y="500042"/>
            <a:ext cx="1317358" cy="17468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Дедушка Гаджи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214414" y="2714620"/>
            <a:ext cx="1214446" cy="17066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Бабушка Мерем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500298" y="1571612"/>
            <a:ext cx="1363679" cy="16093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Дедкушка А м и р б е г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15008" y="2928934"/>
            <a:ext cx="1000132" cy="14341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Дедушка Алисултан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643702" y="428604"/>
            <a:ext cx="2000264" cy="2674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Бабушка Айша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929190" y="571480"/>
            <a:ext cx="2000264" cy="25625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хамаааа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000628" y="4857760"/>
            <a:ext cx="1500198" cy="1612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Папа и мама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500430" y="3714752"/>
            <a:ext cx="2001335" cy="1971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580</Words>
  <PresentationFormat>Экран (4:3)</PresentationFormat>
  <Paragraphs>79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Герб моей семьи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 Пословицы  и поговорки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Патя</dc:creator>
  <cp:lastModifiedBy>админ</cp:lastModifiedBy>
  <cp:revision>37</cp:revision>
  <dcterms:created xsi:type="dcterms:W3CDTF">2012-03-04T14:14:25Z</dcterms:created>
  <dcterms:modified xsi:type="dcterms:W3CDTF">2017-02-23T18:27:23Z</dcterms:modified>
</cp:coreProperties>
</file>