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 о музыке\21216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1" y="1556792"/>
            <a:ext cx="7272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Музыкально-шумовые инструменты своими руками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5445224"/>
            <a:ext cx="630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руководитель: Лопатина Е.Н.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 БЮДЖЕТНОЕ  ДОШКОЛЬНОЕ  ОБРАЗОВАТЕЛЬНОЕ</a:t>
            </a:r>
            <a:br>
              <a:rPr lang="ru-RU" sz="1600" dirty="0" smtClean="0"/>
            </a:br>
            <a:r>
              <a:rPr lang="ru-RU" sz="1600" dirty="0" smtClean="0"/>
              <a:t>УЧРЕЖДЕНИЕ  «ПОДТЁСОВСКИЙ ДЕТСКИЙ САД №28»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Веселые колокольчики</a:t>
            </a:r>
            <a:endParaRPr lang="ru-RU" sz="2800" dirty="0"/>
          </a:p>
        </p:txBody>
      </p:sp>
      <p:pic>
        <p:nvPicPr>
          <p:cNvPr id="10243" name="Picture 3" descr="C:\Users\user\Desktop\IMG_20170124_01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4"/>
            <a:ext cx="5328592" cy="487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548680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7030A0"/>
                </a:solidFill>
                <a:latin typeface="Arial Black" pitchFamily="34" charset="0"/>
              </a:rPr>
              <a:t>Шумелки</a:t>
            </a:r>
            <a:endParaRPr lang="ru-RU" sz="2800" dirty="0"/>
          </a:p>
        </p:txBody>
      </p:sp>
      <p:pic>
        <p:nvPicPr>
          <p:cNvPr id="11266" name="Picture 2" descr="C:\Users\user\Desktop\IMG_20170124_01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89654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4005091_музыкальный-дети-иллюстрация-музыкальные-инструменты-дев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9" y="2420888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204864"/>
            <a:ext cx="62646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548680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Цель: Развитие у детей познавательной активности,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               способствовать      развитию природной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               музыкальности,  </a:t>
            </a:r>
            <a:r>
              <a:rPr lang="ru-RU" sz="2800" b="1" dirty="0" err="1" smtClean="0">
                <a:latin typeface="Georgia" pitchFamily="18" charset="0"/>
              </a:rPr>
              <a:t>креативного</a:t>
            </a:r>
            <a:r>
              <a:rPr lang="ru-RU" sz="2800" b="1" dirty="0" smtClean="0">
                <a:latin typeface="Georgia" pitchFamily="18" charset="0"/>
              </a:rPr>
              <a:t> потенциала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               дошкольников в процессе экспериментирования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               со звуком, интереса к миру звука.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7" name="Picture 3" descr="F:\шаблоны  о музыке\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4653136"/>
            <a:ext cx="828092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   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Развивать познавательную активность в      процессе       знакомства со звуком и его свойствами,  природную музыкальность детей, фантазию, воображение в звукоподражательных играх со словом, различать шумы и звуки.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Создать условия для свободного        экспериментирования ребенка со звуком.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Поддерживать инициативу и стремление детей к импровизации при игре на самодельных музыкальных инструментах.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Georgia" pitchFamily="18" charset="0"/>
              </a:rPr>
              <a:t>Привлечь родителей к изготовлению музыкальных инструментов из подручного материала.</a:t>
            </a:r>
          </a:p>
          <a:p>
            <a:endParaRPr lang="ru-RU" sz="2000" b="1" dirty="0">
              <a:latin typeface="Georgia" pitchFamily="18" charset="0"/>
            </a:endParaRPr>
          </a:p>
        </p:txBody>
      </p:sp>
      <p:pic>
        <p:nvPicPr>
          <p:cNvPr id="5" name="Picture 3" descr="F:\шаблоны  о музыке\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4797152"/>
            <a:ext cx="828092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28179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</a:t>
            </a:r>
          </a:p>
          <a:p>
            <a:pPr algn="just">
              <a:buNone/>
            </a:pPr>
            <a:r>
              <a:rPr lang="ru-RU" b="1" dirty="0" smtClean="0">
                <a:latin typeface="Georgia" pitchFamily="18" charset="0"/>
              </a:rPr>
              <a:t>         </a:t>
            </a: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Georgia" pitchFamily="18" charset="0"/>
              </a:rPr>
              <a:t> </a:t>
            </a:r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6052" y="188640"/>
            <a:ext cx="5751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Актуальность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92696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</a:t>
            </a:r>
          </a:p>
          <a:p>
            <a:pPr algn="just">
              <a:buNone/>
            </a:pPr>
            <a:r>
              <a:rPr lang="ru-RU" sz="1600" b="1" dirty="0" smtClean="0">
                <a:latin typeface="Georgia" pitchFamily="18" charset="0"/>
              </a:rPr>
              <a:t>          </a:t>
            </a:r>
            <a:r>
              <a:rPr lang="ru-RU" sz="2000" b="1" dirty="0" smtClean="0">
                <a:latin typeface="Georgia" pitchFamily="18" charset="0"/>
              </a:rPr>
              <a:t>Вопрос о важности музыкального воспитания детей на протяжении долгого времени остается актуальным. Музыкальная деятельность носит не только творческий характер, но и оказывает влияние на развитие всех сторон личности. В ФГОС  ДО деятельность педагога определяется как «организация познавательной деятельности, в которой ребенок, опираясь на совместные наработки, ведет самостоятельный поиск». </a:t>
            </a:r>
          </a:p>
          <a:p>
            <a:pPr algn="just">
              <a:buNone/>
            </a:pPr>
            <a:r>
              <a:rPr lang="ru-RU" sz="2000" b="1" dirty="0" smtClean="0">
                <a:latin typeface="Georgia" pitchFamily="18" charset="0"/>
              </a:rPr>
              <a:t>         Экспериментирование со звуками, игра на  самодельных музыкальных инструментах не утомляет детей, у них сохраняется высокая активность.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3569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user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1128"/>
            <a:ext cx="324036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4098" name="Picture 2" descr="C:\Users\user\Desktop\IMG_20170118_105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3168352"/>
          </a:xfrm>
          <a:prstGeom prst="rect">
            <a:avLst/>
          </a:prstGeom>
          <a:noFill/>
        </p:spPr>
      </p:pic>
      <p:pic>
        <p:nvPicPr>
          <p:cNvPr id="9" name="Picture 2" descr="C:\Users\user\Desktop\IMG_20170119_093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88843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7170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41195" y="9010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71703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процессе игры на инструментах ярко проявляются индивидуальные черты каждого: наличие воли, эмоциональность, сосредоточенность, воображение. Для многих этот вид деятельности помогает раскрыть духовный мир, преодолеть застенчивость и скованность.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 flipV="1">
            <a:off x="7956376" y="518812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4133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6" descr="http://www.muz-urok.ru/dop_igr_sharad/000002862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373216"/>
            <a:ext cx="577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6147" name="Picture 3" descr="C:\Users\user\Desktop\IMG_20170119_10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168352" cy="2880320"/>
          </a:xfrm>
          <a:prstGeom prst="rect">
            <a:avLst/>
          </a:prstGeom>
          <a:noFill/>
        </p:spPr>
      </p:pic>
      <p:pic>
        <p:nvPicPr>
          <p:cNvPr id="6148" name="Picture 4" descr="C:\Users\user\Desktop\IMG_20170119_103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456384" cy="2907704"/>
          </a:xfrm>
          <a:prstGeom prst="rect">
            <a:avLst/>
          </a:prstGeom>
          <a:noFill/>
        </p:spPr>
      </p:pic>
      <p:pic>
        <p:nvPicPr>
          <p:cNvPr id="6150" name="Picture 6" descr="C:\Users\user\Desktop\IMG_20170119_104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3888432" cy="2880320"/>
          </a:xfrm>
          <a:prstGeom prst="rect">
            <a:avLst/>
          </a:prstGeom>
          <a:noFill/>
        </p:spPr>
      </p:pic>
      <p:pic>
        <p:nvPicPr>
          <p:cNvPr id="6151" name="Picture 7" descr="C:\Users\user\Desktop\IMG_20170119_104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88640"/>
            <a:ext cx="3528392" cy="2871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7170" name="Picture 2" descr="C:\Users\user\Desktop\IMG_20170119_104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20480" cy="3528392"/>
          </a:xfrm>
          <a:prstGeom prst="rect">
            <a:avLst/>
          </a:prstGeom>
          <a:noFill/>
        </p:spPr>
      </p:pic>
      <p:pic>
        <p:nvPicPr>
          <p:cNvPr id="7171" name="Picture 3" descr="C:\Users\user\Desktop\IMG_20170123_161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410445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332656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cs typeface="David" pitchFamily="34" charset="-79"/>
              </a:rPr>
              <a:t>Барабан</a:t>
            </a:r>
            <a:endParaRPr lang="ru-RU" sz="2800" dirty="0"/>
          </a:p>
        </p:txBody>
      </p:sp>
      <p:pic>
        <p:nvPicPr>
          <p:cNvPr id="8194" name="Picture 2" descr="C:\Users\user\Desktop\IMG_20170124_005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5658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33265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Маракасы</a:t>
            </a:r>
            <a:endParaRPr lang="ru-RU" sz="2800" dirty="0"/>
          </a:p>
        </p:txBody>
      </p:sp>
      <p:pic>
        <p:nvPicPr>
          <p:cNvPr id="9218" name="Picture 2" descr="C:\Users\user\Desktop\IMG_20170124_0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5472608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418</TotalTime>
  <Words>215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Лопатина</cp:lastModifiedBy>
  <cp:revision>43</cp:revision>
  <dcterms:created xsi:type="dcterms:W3CDTF">2016-12-18T06:39:13Z</dcterms:created>
  <dcterms:modified xsi:type="dcterms:W3CDTF">2017-02-21T14:14:55Z</dcterms:modified>
</cp:coreProperties>
</file>