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B310-5DBD-43BB-AE88-608E76BFF5C4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3898-07C6-49F3-A788-FF330587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24A1-BE96-4B7E-9653-5717F66E0575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7F0A-C8EC-4A52-A851-DC9CBAD3B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4B51-D240-44D8-88CF-EB111A094F19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B452-6FE2-45CD-ADC7-CBA7FB92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D82C-A7EA-4EB1-8327-7E473CB7510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5299-8CD4-4F96-A4F3-353C38B56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D0A5-176B-46EB-A1B7-2C11936643D3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D399-B895-436E-8533-3DDB6D62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BFBF-26B5-4DE7-841B-DDE5FE7718E1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94E2-16CC-4319-81E0-F6775445E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46E3-6DC4-45CC-B95B-424A9D1E9FCD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3E70-402B-490A-B7E4-7136F572A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1326-448C-4943-B23E-C84E50C6A13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934E-D140-4808-AC4C-28AE432D9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6E6-F3B3-458B-8620-57EA6B20B043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6ACE-3574-4202-8B99-69DEEB82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CE86-77C0-4DFD-9C42-C0228C1CAB93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8062-2CC7-4723-83D7-0733DD65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FFA9-0A6A-488F-BF2E-CA5A68F4F239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55A7-4D22-429D-8B5F-E56856A09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24259-DF65-4DBD-85D1-F4D31D7B38D4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78F10-D9F2-42A7-826C-FFA473CE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14324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к «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Витаминке»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214563"/>
            <a:ext cx="84582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 с детьми второй младшей группы на тему: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85938" y="642938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МКДОУ Куртамышского района «Куртамышский детский сад №5»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000500" y="5715000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Воспитатель: Степанова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868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ildren-tooth-brushing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18234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k-priuchit-rebenka-est-ovoshchi-1036-53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00042"/>
            <a:ext cx="3821913" cy="254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chetanie-frukt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286124"/>
            <a:ext cx="2096990" cy="313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akalivanie-detey-doshkolnogo-vozrast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786190"/>
            <a:ext cx="381000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642918"/>
            <a:ext cx="4180939" cy="2574147"/>
          </a:xfrm>
          <a:effectLst>
            <a:softEdge rad="112500"/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00438"/>
            <a:ext cx="4110423" cy="26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positphotos_4780053_s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417591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Утренняя-зарядка-в-детском-саду-300x225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00042"/>
            <a:ext cx="3624258" cy="271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n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85794"/>
            <a:ext cx="6786610" cy="508443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r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2857520" cy="2164788"/>
          </a:xfrm>
          <a:effectLst>
            <a:softEdge rad="112500"/>
          </a:effectLst>
        </p:spPr>
      </p:pic>
      <p:pic>
        <p:nvPicPr>
          <p:cNvPr id="5" name="Рисунок 4" descr="oLAdqk0AC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332508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preview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2857488" cy="214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pelsin-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357694"/>
            <a:ext cx="2928958" cy="195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imon-pri-ang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2357430"/>
            <a:ext cx="36576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071813" y="571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Полезные продукты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786188" y="10001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Вредные продукты</a:t>
            </a:r>
          </a:p>
        </p:txBody>
      </p:sp>
      <p:pic>
        <p:nvPicPr>
          <p:cNvPr id="8" name="Рисунок 5" descr="15811517_ledencu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642918"/>
            <a:ext cx="1857388" cy="277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3" descr="800px-DSC084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6" descr="lalbum_2804105010.p_2904095608_86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3333750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4" descr="327086_16898_530757_x_6c6a2fa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714356"/>
            <a:ext cx="324426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22</Words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«Витаминки»</dc:title>
  <cp:lastModifiedBy>Комп</cp:lastModifiedBy>
  <cp:revision>17</cp:revision>
  <dcterms:modified xsi:type="dcterms:W3CDTF">2016-03-03T15:19:07Z</dcterms:modified>
</cp:coreProperties>
</file>