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1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6" r:id="rId19"/>
    <p:sldId id="275" r:id="rId20"/>
    <p:sldId id="274" r:id="rId21"/>
    <p:sldId id="278" r:id="rId22"/>
    <p:sldId id="284" r:id="rId23"/>
    <p:sldId id="285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2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0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0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FED2A-418E-4B43-A434-50013169BC7E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3C7D0-1E68-441E-9F34-2A13BD0B0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3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8713-52BB-4AA6-9366-088BFA8759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F62B0-CE10-45DD-81C9-E1E7B2783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2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476672"/>
            <a:ext cx="2302024" cy="1107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725144"/>
            <a:ext cx="3128392" cy="9136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Рабочая\картинки деревня\13008273901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чая\картинки герои\malenk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3"/>
            <a:ext cx="3052886" cy="31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89827"/>
            <a:ext cx="6768752" cy="175432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Здравствуйте, ребята! Сегодня мы приглашаем вас в гости к бабушке и дедушке в деревню.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4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35416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вот и индюк со своею индюшкой.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Этих птиц можно узнать по их внешнему виду.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5" y="1484784"/>
            <a:ext cx="5624384" cy="493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204864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Хвостик веером всегда,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Словно галстук, борода.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Носит он цветной сюртук.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Птица важная индюк.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3" name="Мои Цыплятки!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3024336" cy="5098578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Он важный-преважный, важней падишаха!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На нем голубая рябая рубаха.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Он ходит кругами, на солнце блестит,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Он звонко в цветную свистульку свистит, —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Детей охраняет, рябых индюшат,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Которые вырасти очень спешат.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14338" name="Picture 2" descr="C:\Users\user\Desktop\i_indiuk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51125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5069" y="243160"/>
            <a:ext cx="700961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Птенцов индюшки называют индюшатами.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7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7" y="260648"/>
            <a:ext cx="3960439" cy="316835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птичьем дворе есть место для всех птиц.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озяева для них строят отдельные домики: курятники, индюшатники, гусятники.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1" name="Picture 3" descr="C:\Users\user\Desktop\Рабочая\картинки домашние птицы\b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7" y="3789040"/>
            <a:ext cx="2972853" cy="29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Рабочая\картинки домашние птицы\ChickenCoopPl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5" cy="35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81010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1"/>
            <a:ext cx="3072817" cy="29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Рабочая\картинки домашние птицы\SAM_1440_320x4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08338"/>
            <a:ext cx="2592288" cy="30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85010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 ухаживают за домашними птицами: кормят , убирают за ними.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6" name="Picture 2" descr="C:\Users\user\Desktop\96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3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35506" cy="92211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Птицы в свою очередь дают человеку яйцо, мясо, из которого человек может приготовить вкусные блюда.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592287" cy="194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65039"/>
            <a:ext cx="3152554" cy="203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 descr="C:\Users\user\Desktop\142_300w200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076">
            <a:off x="3438992" y="4137427"/>
            <a:ext cx="28803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user\Desktop\177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584">
            <a:off x="3204718" y="1650862"/>
            <a:ext cx="3348868" cy="22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08" y="1401660"/>
            <a:ext cx="3383573" cy="282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 descr="C:\Users\user\Desktop\100250917_large_18297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9" y="3913568"/>
            <a:ext cx="3169995" cy="2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91264" cy="77809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так же пух и перо, из которых человек изготавливает подушки и одеяла, шьет верхнюю одежду.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118001" cy="258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2916589" cy="21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72" y="1268760"/>
            <a:ext cx="2772141" cy="227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49489"/>
            <a:ext cx="272865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64495"/>
            <a:ext cx="2987824" cy="19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ои Цыплятки!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84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Autofit/>
          </a:bodyPr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 сейчас , давайте немного отдохнем и поиграем.</a:t>
            </a:r>
            <a:endParaRPr lang="ru-RU" dirty="0">
              <a:ln>
                <a:solidFill>
                  <a:srgbClr val="0070C0"/>
                </a:solidFill>
              </a:ln>
              <a:solidFill>
                <a:srgbClr val="00B0F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458" name="Picture 2" descr="C:\Users\user\Desktop\Рабочая\картинки герои\malenki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8245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0_86020_7de622c3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23987" y="4149080"/>
            <a:ext cx="1799481" cy="20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33" y="5191395"/>
            <a:ext cx="18780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 descr="C:\Users\user\Desktop\0_88b93_bece505e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1368152" cy="18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то лишний?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00B0F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482" name="Picture 2" descr="C:\Users\user\Desktop\0_8601b_26b4360_X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306919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user\Desktop\Рабочая\картинки домашние птицы\1334594437_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1088"/>
            <a:ext cx="2327018" cy="28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user\Desktop\13091711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2526928" cy="23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user\Desktop\Рабочая\картинки домашние птицы\news_13305517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8448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7544" cy="72547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algn="l"/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Найди маму?</a:t>
            </a:r>
            <a:endParaRPr lang="ru-RU" sz="400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 descr="0a262de64c174b1562828b37cec48e8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500306"/>
            <a:ext cx="729114" cy="757915"/>
          </a:xfrm>
          <a:prstGeom prst="rect">
            <a:avLst/>
          </a:prstGeom>
        </p:spPr>
      </p:pic>
      <p:pic>
        <p:nvPicPr>
          <p:cNvPr id="5" name="Рисунок 4" descr="hq-wallpapers_ru_animals_1965_800x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5000636"/>
            <a:ext cx="1785950" cy="1339463"/>
          </a:xfrm>
          <a:prstGeom prst="rect">
            <a:avLst/>
          </a:prstGeom>
        </p:spPr>
      </p:pic>
      <p:pic>
        <p:nvPicPr>
          <p:cNvPr id="7" name="Рисунок 6" descr="hq-wallpapers_ru_animals_1965_800x600.jpg"/>
          <p:cNvPicPr>
            <a:picLocks noChangeAspect="1"/>
          </p:cNvPicPr>
          <p:nvPr/>
        </p:nvPicPr>
        <p:blipFill>
          <a:blip r:embed="rId4" cstate="print"/>
          <a:srcRect l="13636" r="9091"/>
          <a:stretch>
            <a:fillRect/>
          </a:stretch>
        </p:blipFill>
        <p:spPr>
          <a:xfrm>
            <a:off x="928662" y="3571876"/>
            <a:ext cx="1214446" cy="1191656"/>
          </a:xfrm>
          <a:prstGeom prst="ellipse">
            <a:avLst/>
          </a:prstGeom>
        </p:spPr>
      </p:pic>
      <p:pic>
        <p:nvPicPr>
          <p:cNvPr id="8" name="Рисунок 7" descr="0026-026-Utjonok.jpg"/>
          <p:cNvPicPr>
            <a:picLocks noChangeAspect="1"/>
          </p:cNvPicPr>
          <p:nvPr/>
        </p:nvPicPr>
        <p:blipFill>
          <a:blip r:embed="rId5"/>
          <a:srcRect l="35556" t="12407" r="32153" b="35926"/>
          <a:stretch>
            <a:fillRect/>
          </a:stretch>
        </p:blipFill>
        <p:spPr>
          <a:xfrm>
            <a:off x="928662" y="1071546"/>
            <a:ext cx="1071570" cy="1285884"/>
          </a:xfrm>
          <a:prstGeom prst="rect">
            <a:avLst/>
          </a:prstGeom>
        </p:spPr>
      </p:pic>
      <p:pic>
        <p:nvPicPr>
          <p:cNvPr id="9" name="Содержимое 7"/>
          <p:cNvPicPr>
            <a:picLocks/>
          </p:cNvPicPr>
          <p:nvPr/>
        </p:nvPicPr>
        <p:blipFill>
          <a:blip r:embed="rId6" cstate="print">
            <a:lum bright="6000"/>
          </a:blip>
          <a:srcRect t="1089"/>
          <a:stretch>
            <a:fillRect/>
          </a:stretch>
        </p:blipFill>
        <p:spPr bwMode="auto">
          <a:xfrm>
            <a:off x="5572132" y="142852"/>
            <a:ext cx="1429356" cy="1714512"/>
          </a:xfrm>
          <a:prstGeom prst="rect">
            <a:avLst/>
          </a:prstGeom>
          <a:noFill/>
        </p:spPr>
      </p:pic>
      <p:pic>
        <p:nvPicPr>
          <p:cNvPr id="10" name="Рисунок 9" descr="animals_240-1366x768.jpg"/>
          <p:cNvPicPr>
            <a:picLocks noChangeAspect="1"/>
          </p:cNvPicPr>
          <p:nvPr/>
        </p:nvPicPr>
        <p:blipFill>
          <a:blip r:embed="rId7"/>
          <a:srcRect l="25500" r="35907" b="35260"/>
          <a:stretch>
            <a:fillRect/>
          </a:stretch>
        </p:blipFill>
        <p:spPr>
          <a:xfrm>
            <a:off x="6858016" y="1643050"/>
            <a:ext cx="1817857" cy="1714512"/>
          </a:xfrm>
          <a:prstGeom prst="ellipse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lum bright="12000"/>
          </a:blip>
          <a:srcRect l="403" t="534" r="403" b="5382"/>
          <a:stretch>
            <a:fillRect/>
          </a:stretch>
        </p:blipFill>
        <p:spPr bwMode="auto">
          <a:xfrm>
            <a:off x="5929322" y="3286124"/>
            <a:ext cx="173868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6" descr="pt21.jpg"/>
          <p:cNvPicPr>
            <a:picLocks noChangeAspect="1"/>
          </p:cNvPicPr>
          <p:nvPr/>
        </p:nvPicPr>
        <p:blipFill>
          <a:blip r:embed="rId9"/>
          <a:srcRect l="16833" t="7260" r="2618" b="13819"/>
          <a:stretch>
            <a:fillRect/>
          </a:stretch>
        </p:blipFill>
        <p:spPr>
          <a:xfrm>
            <a:off x="7358082" y="4357694"/>
            <a:ext cx="1311602" cy="1928826"/>
          </a:xfrm>
          <a:prstGeom prst="round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1857356" y="1928802"/>
            <a:ext cx="4286280" cy="1928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</p:cNvCxnSpPr>
          <p:nvPr/>
        </p:nvCxnSpPr>
        <p:spPr>
          <a:xfrm flipV="1">
            <a:off x="1872090" y="1357298"/>
            <a:ext cx="3914356" cy="1521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214546" y="4071942"/>
            <a:ext cx="5072098" cy="1857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214546" y="2643182"/>
            <a:ext cx="4643470" cy="2571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Inflat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Отгадай загадки!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700808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Распускает хвост павлином,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Ходит важным господином,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земле ногами - стук,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зовут его - ...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</a:t>
            </a:r>
          </a:p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(Индюк)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6" name="Picture 2" descr="C:\Users\user\Desktop\jivotniy_mir12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86414"/>
            <a:ext cx="460851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4" tmFilter="0, 0; 0.125,0.2665; 0.25,0.4; 0.375,0.465; 0.5,0.5;  0.625,0.535; 0.75,0.6; 0.875,0.7335; 1,1">
                                          <p:stCondLst>
                                            <p:cond delay="2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, 0; 0.125,0.2665; 0.25,0.4; 0.375,0.465; 0.5,0.5;  0.625,0.535; 0.75,0.6; 0.875,0.7335; 1,1">
                                          <p:stCondLst>
                                            <p:cond delay="46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4" tmFilter="0, 0; 0.125,0.2665; 0.25,0.4; 0.375,0.465; 0.5,0.5;  0.625,0.535; 0.75,0.6; 0.875,0.7335; 1,1">
                                          <p:stCondLst>
                                            <p:cond delay="579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1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1" decel="50000">
                                          <p:stCondLst>
                                            <p:cond delay="236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1">
                                          <p:stCondLst>
                                            <p:cond delay="459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1" decel="50000">
                                          <p:stCondLst>
                                            <p:cond delay="4683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1">
                                          <p:stCondLst>
                                            <p:cond delay="5747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1" decel="50000">
                                          <p:stCondLst>
                                            <p:cond delay="58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1">
                                          <p:stCondLst>
                                            <p:cond delay="632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1" decel="50000">
                                          <p:stCondLst>
                                            <p:cond delay="641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92696"/>
            <a:ext cx="4618856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Рабочая\картинки деревня\j104002_12415940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" y="188640"/>
            <a:ext cx="880897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чая\картинки\0_9b054_d886c76c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36"/>
            <a:ext cx="34563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1" y="188640"/>
            <a:ext cx="777686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 уже и встречают. Бабушка с дедушкой  очень рады нашему приезду.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25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596267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милая подружка,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Даст нам перьев на подушку,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Даст яичек для блинов,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Куличей для пирогов.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(Курица)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4" name="Picture 2" descr="C:\Users\user\Desktop\59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464495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4" tmFilter="0, 0; 0.125,0.2665; 0.25,0.4; 0.375,0.465; 0.5,0.5;  0.625,0.535; 0.75,0.6; 0.875,0.7335; 1,1">
                                          <p:stCondLst>
                                            <p:cond delay="232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, 0; 0.125,0.2665; 0.25,0.4; 0.375,0.465; 0.5,0.5;  0.625,0.535; 0.75,0.6; 0.875,0.7335; 1,1">
                                          <p:stCondLst>
                                            <p:cond delay="463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4" tmFilter="0, 0; 0.125,0.2665; 0.25,0.4; 0.375,0.465; 0.5,0.5;  0.625,0.535; 0.75,0.6; 0.875,0.7335; 1,1">
                                          <p:stCondLst>
                                            <p:cond delay="579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1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1" decel="50000">
                                          <p:stCondLst>
                                            <p:cond delay="236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1">
                                          <p:stCondLst>
                                            <p:cond delay="459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1" decel="50000">
                                          <p:stCondLst>
                                            <p:cond delay="4683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1">
                                          <p:stCondLst>
                                            <p:cond delay="5747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1" decel="50000">
                                          <p:stCondLst>
                                            <p:cond delay="583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1">
                                          <p:stCondLst>
                                            <p:cond delay="632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1" decel="50000">
                                          <p:stCondLst>
                                            <p:cond delay="641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488255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1828800" algn="just">
              <a:spcAft>
                <a:spcPts val="0"/>
              </a:spcAft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/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Спит или купается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,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Всё не разувается;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День и ночь на ножках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Красные сапожки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.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                        ( Гусь)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user\Desktop\Domestic_Goose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24847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4" tmFilter="0, 0; 0.125,0.2665; 0.25,0.4; 0.375,0.465; 0.5,0.5;  0.625,0.535; 0.75,0.6; 0.875,0.7335; 1,1">
                                          <p:stCondLst>
                                            <p:cond delay="2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, 0; 0.125,0.2665; 0.25,0.4; 0.375,0.465; 0.5,0.5;  0.625,0.535; 0.75,0.6; 0.875,0.7335; 1,1">
                                          <p:stCondLst>
                                            <p:cond delay="46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4" tmFilter="0, 0; 0.125,0.2665; 0.25,0.4; 0.375,0.465; 0.5,0.5;  0.625,0.535; 0.75,0.6; 0.875,0.7335; 1,1">
                                          <p:stCondLst>
                                            <p:cond delay="579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1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1" decel="50000">
                                          <p:stCondLst>
                                            <p:cond delay="236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1">
                                          <p:stCondLst>
                                            <p:cond delay="459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1" decel="50000">
                                          <p:stCondLst>
                                            <p:cond delay="468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1">
                                          <p:stCondLst>
                                            <p:cond delay="574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1" decel="50000">
                                          <p:stCondLst>
                                            <p:cond delay="58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1">
                                          <p:stCondLst>
                                            <p:cond delay="632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1" decel="50000">
                                          <p:stCondLst>
                                            <p:cond delay="641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19823"/>
          </a:xfrm>
        </p:spPr>
        <p:txBody>
          <a:bodyPr>
            <a:prstTxWarp prst="textWave1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Узнай по контуру!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5" name="Picture 3" descr="C:\Users\user\Desktop\2007762-343167-vector-silhouette-goose-on-white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94461"/>
            <a:ext cx="30243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Chicken-_Hen-roosters-silhouette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1" y="1700808"/>
            <a:ext cx="24183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silhouette-of-the-Easter-Bunny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15" y="1412776"/>
            <a:ext cx="2179885" cy="2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1194985251486749016papera_svg_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97152"/>
            <a:ext cx="2251450" cy="18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COCK.gif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33664"/>
            <a:ext cx="32403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ои Цыплятки!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6055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86210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Молодцы, ребята! Мы сегодня хорошо провели время и многое узнали!</a:t>
            </a:r>
            <a:endParaRPr lang="ru-RU" dirty="0">
              <a:ln>
                <a:solidFill>
                  <a:srgbClr val="00B0F0"/>
                </a:solidFill>
              </a:ln>
              <a:solidFill>
                <a:srgbClr val="00B0F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5604" name="Picture 4" descr="C:\Users\user\Desktop\1309171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2" y="2795042"/>
            <a:ext cx="1872208" cy="178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user\Desktop\726ro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79580"/>
            <a:ext cx="31047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716016" cy="467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 descr="C:\Users\user\Desktop\3969_29213645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581128"/>
            <a:ext cx="1414868" cy="19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C:\Users\user\Desktop\0_88b93_bece505e_X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7962"/>
            <a:ext cx="17764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92696"/>
            <a:ext cx="4618856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Рабочая\картинки деревня\j104002_12415940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" y="188640"/>
            <a:ext cx="880897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чая\картинки\0_9b054_d886c76c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36"/>
            <a:ext cx="34563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62347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Приезжайте к нам в деревню!</a:t>
            </a:r>
            <a:endParaRPr lang="ru-RU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3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169" y="692696"/>
            <a:ext cx="8496944" cy="72008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Много птичек здесь вокруг</a:t>
            </a:r>
            <a:r>
              <a:rPr lang="ru-RU" sz="2400" b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, </a:t>
            </a:r>
            <a:r>
              <a:rPr lang="ru-RU" sz="2400" b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посмотри</a:t>
            </a:r>
            <a:r>
              <a:rPr lang="ru-RU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, мой </a:t>
            </a:r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юный друг</a:t>
            </a:r>
            <a:r>
              <a:rPr lang="ru-RU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! </a:t>
            </a:r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/>
            </a:r>
            <a:b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</a:br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По </a:t>
            </a:r>
            <a:r>
              <a:rPr lang="ru-RU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двору мы погуляем и</a:t>
            </a:r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 </a:t>
            </a:r>
            <a:r>
              <a:rPr lang="ru-RU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 Cyr"/>
              </a:rPr>
              <a:t>сейчас о них узнаем.</a:t>
            </a:r>
            <a:r>
              <a:rPr lang="ru-RU" sz="2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3074" name="Picture 2" descr="C:\Users\user\Desktop\Рабочая\картинки домашние птицы\2401469sr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0"/>
            <a:ext cx="733809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Здесь есть очень большой птичий двор.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5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98072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вот и первые обитатели 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птичьего двора.  Это важный, горделивый петух и курица хохлатка.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1" name="Picture 5" descr="C:\Users\user\Desktop\Рабочая\картинки домашние птицы\Petu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3" y="1265999"/>
            <a:ext cx="370956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Рабочая\картинки домашние птицы\0_66722_3e293ace_X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75265"/>
            <a:ext cx="2352026" cy="32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1616603"/>
            <a:ext cx="49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n>
                  <a:solidFill>
                    <a:srgbClr val="0070C0"/>
                  </a:solidFill>
                </a:ln>
              </a:rPr>
              <a:t>Пестренькие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</a:rPr>
              <a:t>перышки,</a:t>
            </a:r>
          </a:p>
          <a:p>
            <a:r>
              <a:rPr lang="ru-RU" sz="2400" dirty="0" smtClean="0">
                <a:ln>
                  <a:solidFill>
                    <a:srgbClr val="0070C0"/>
                  </a:solidFill>
                </a:ln>
              </a:rPr>
              <a:t>Красный гребешок.</a:t>
            </a:r>
          </a:p>
          <a:p>
            <a:r>
              <a:rPr lang="ru-RU" sz="2400" dirty="0" smtClean="0">
                <a:ln>
                  <a:solidFill>
                    <a:srgbClr val="0070C0"/>
                  </a:solidFill>
                </a:ln>
              </a:rPr>
              <a:t>Кто это на колышке? Петя-петушок!!</a:t>
            </a:r>
            <a:endParaRPr lang="ru-RU" sz="24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765" y="5000021"/>
            <a:ext cx="37744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Зёрна курочка клюёт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И яички нам несёт,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Цыплятам говорит:  Ко – Ко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Не уходите далеко.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580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340768"/>
            <a:ext cx="3826768" cy="1786210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Хоть крылатая – не птица.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Даже в небо не стремится.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Целый день зерно клюёт,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Ночью на шесток идёт.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Одомашненная птичка –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Вам к утру снесёт яичко.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5122" name="Picture 2" descr="C:\Users\user\Desktop\Рабочая\картинки домашние птицы\1316664963_vyvod-cyply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4064620" cy="32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Рабочая\картинки домашние птицы\myasop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16053" cy="25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338" y="3356992"/>
            <a:ext cx="34563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Посмотрите какой у нее выводок.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Заявляю всем подряд –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Отойдите от цыплят.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У меня хоть внешность птицы,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Но характер, как у львицы. 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12276"/>
            <a:ext cx="709123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курочка очень хорошая наседка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0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20688"/>
            <a:ext cx="4764903" cy="142617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вот еще одни обитатели птичьего двора – это гусь и гусыня.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 descr="C:\Users\user\Desktop\main-54026-17dc19925d6c56e87c29367dabbf18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8" y="260648"/>
            <a:ext cx="325151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9810" cy="34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149080"/>
            <a:ext cx="36699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Он имеет грозный вид,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Тянет шею и шипит.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Я боюсь его невольно –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Он щипается так больно!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Только ты не очень трусь.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Это – наш  домашний гусь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24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60648"/>
            <a:ext cx="4258816" cy="178621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Гуси заботливые родители. Они всегда оберегают и защищают своих птенцов.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58816" cy="319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Рабочая\картинки домашние птицы\mama-goose-and-gosl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1" y="184778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211" y="3573016"/>
            <a:ext cx="39155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Я к гусёнку подбежала: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- Ах, какой пушистый!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Только гусь с гусыней что-то 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 Прошипели быстро.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Гусь гогочет: "Га-га-га!"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Крыльями он машет.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И, как будто, говорит: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- Уходи подальше!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216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28215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это утка и селезень. Они меньше размером, а шея у них короче, но как и гуси – это водоплавающие птицы.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05" y="1844824"/>
            <a:ext cx="54327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592702"/>
            <a:ext cx="33843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Быть уткой — не шутка.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Утки в пруду плавают ходко.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На берегу — ходят важной походкой.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Утки в пруду плавают стаей.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На берегу- гуськом ковыляют.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Утки в пруду — как корабли.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На берегу — чуть видны от земли.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3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610744" cy="56026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Дождик теплый шел с утра.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Мама-Утка со двора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Повела своих утят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К речке, где в земле лежат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Маленькие червячки,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Где летают мотыльки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В речке, теплая вода!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Для утят там, красота!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Можно плавать и нырять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И под солнцем загорать.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Перышки свои помыть</a:t>
            </a:r>
            <a:br>
              <a:rPr lang="ru-RU" sz="2400" dirty="0" smtClean="0">
                <a:ln>
                  <a:solidFill>
                    <a:srgbClr val="002060"/>
                  </a:solidFill>
                </a:ln>
              </a:rPr>
            </a:br>
            <a:r>
              <a:rPr lang="ru-RU" sz="2400" dirty="0" smtClean="0">
                <a:ln>
                  <a:solidFill>
                    <a:srgbClr val="002060"/>
                  </a:solidFill>
                </a:ln>
              </a:rPr>
              <a:t>И на ветерке сушить.</a:t>
            </a:r>
            <a:endParaRPr lang="ru-RU" sz="24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12290" name="Picture 2" descr="C:\Users\user\Desktop\tiny-1688_6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7525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08655"/>
            <a:ext cx="703243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Утки , как и гуси, заботятся о своих птенцах.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1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000">
        <p14:doors dir="vert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481</Words>
  <Application>Microsoft Office PowerPoint</Application>
  <PresentationFormat>Экран (4:3)</PresentationFormat>
  <Paragraphs>74</Paragraphs>
  <Slides>24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Times New Roman Cyr</vt:lpstr>
      <vt:lpstr>Тема Office</vt:lpstr>
      <vt:lpstr>1_Тема Office</vt:lpstr>
      <vt:lpstr>Презентация PowerPoint</vt:lpstr>
      <vt:lpstr>Презентация PowerPoint</vt:lpstr>
      <vt:lpstr>Много птичек здесь вокруг, посмотри, мой юный друг!  По двору мы погуляем и сейчас о них узнаем. </vt:lpstr>
      <vt:lpstr>А вот и первые обитатели  птичьего двора.  Это важный, горделивый петух и курица хохлатка.</vt:lpstr>
      <vt:lpstr>Хоть крылатая – не птица. Даже в небо не стремится. Целый день зерно клюёт, Ночью на шесток идёт. Одомашненная птичка – Вам к утру снесёт яичко.</vt:lpstr>
      <vt:lpstr>А вот еще одни обитатели птичьего двора – это гусь и гусыня.</vt:lpstr>
      <vt:lpstr>Гуси заботливые родители. Они всегда оберегают и защищают своих птенцов.</vt:lpstr>
      <vt:lpstr>А это утка и селезень. Они меньше размером, а шея у них короче, но как и гуси – это водоплавающие птицы.</vt:lpstr>
      <vt:lpstr>Дождик теплый шел с утра. Мама-Утка со двора Повела своих утят К речке, где в земле лежат Маленькие червячки, Где летают мотыльки В речке, теплая вода! Для утят там, красота! Можно плавать и нырять И под солнцем загорать. Перышки свои помыть И на ветерке сушить.</vt:lpstr>
      <vt:lpstr>А вот и индюк со своею индюшкой.  Этих птиц можно узнать по их внешнему виду.</vt:lpstr>
      <vt:lpstr>Он важный-преважный, важней падишаха! На нем голубая рябая рубаха. Он ходит кругами, на солнце блестит, Он звонко в цветную свистульку свистит, — Детей охраняет, рябых индюшат, Которые вырасти очень спешат.</vt:lpstr>
      <vt:lpstr>На птичьем дворе есть место для всех птиц. Хозяева для них строят отдельные домики: курятники, индюшатники, гусятники.</vt:lpstr>
      <vt:lpstr>Люди ухаживают за домашними птицами: кормят , убирают за ними.</vt:lpstr>
      <vt:lpstr>Птицы в свою очередь дают человеку яйцо, мясо, из которого человек может приготовить вкусные блюда.</vt:lpstr>
      <vt:lpstr>А так же пух и перо, из которых человек изготавливает подушки и одеяла, шьет верхнюю одежду. </vt:lpstr>
      <vt:lpstr>А сейчас , давайте немного отдохнем и поиграем.</vt:lpstr>
      <vt:lpstr>Кто лишний?</vt:lpstr>
      <vt:lpstr>Найди маму?</vt:lpstr>
      <vt:lpstr>Отгадай загадки!</vt:lpstr>
      <vt:lpstr> Наша милая подружка, Даст нам перьев на подушку, Даст яичек для блинов, Куличей для пирогов.                                           (Курица)</vt:lpstr>
      <vt:lpstr> Спит или купается, Всё не разувается; День и ночь на ножках Красные сапожки.                           ( Гусь)</vt:lpstr>
      <vt:lpstr>Узнай по контуру!</vt:lpstr>
      <vt:lpstr>Молодцы, ребята! Мы сегодня хорошо провели время и многое узнали!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Дмитрий</cp:lastModifiedBy>
  <cp:revision>61</cp:revision>
  <dcterms:created xsi:type="dcterms:W3CDTF">2013-10-07T17:39:49Z</dcterms:created>
  <dcterms:modified xsi:type="dcterms:W3CDTF">2017-02-22T15:34:04Z</dcterms:modified>
</cp:coreProperties>
</file>