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8D3B0-1EF8-46BE-93CC-DD04211AAA1A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0880-73BE-4D5F-B8BB-BB053EFBBB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8D3B0-1EF8-46BE-93CC-DD04211AAA1A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0880-73BE-4D5F-B8BB-BB053EFBBB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8D3B0-1EF8-46BE-93CC-DD04211AAA1A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0880-73BE-4D5F-B8BB-BB053EFBBB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8D3B0-1EF8-46BE-93CC-DD04211AAA1A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0880-73BE-4D5F-B8BB-BB053EFBBB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8D3B0-1EF8-46BE-93CC-DD04211AAA1A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0880-73BE-4D5F-B8BB-BB053EFBBB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8D3B0-1EF8-46BE-93CC-DD04211AAA1A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0880-73BE-4D5F-B8BB-BB053EFBBB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8D3B0-1EF8-46BE-93CC-DD04211AAA1A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0880-73BE-4D5F-B8BB-BB053EFBBB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8D3B0-1EF8-46BE-93CC-DD04211AAA1A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0880-73BE-4D5F-B8BB-BB053EFBBB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8D3B0-1EF8-46BE-93CC-DD04211AAA1A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0880-73BE-4D5F-B8BB-BB053EFBBBC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8D3B0-1EF8-46BE-93CC-DD04211AAA1A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0880-73BE-4D5F-B8BB-BB053EFBBB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8D3B0-1EF8-46BE-93CC-DD04211AAA1A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0880-73BE-4D5F-B8BB-BB053EFBBB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898D3B0-1EF8-46BE-93CC-DD04211AAA1A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AD80880-73BE-4D5F-B8BB-BB053EFBBBC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75656" y="1772816"/>
            <a:ext cx="63367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82883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Четвероногие друзья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33265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№58 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Солнышко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комбинированного вида города Белово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-972616" y="4077072"/>
            <a:ext cx="9951808" cy="80925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1800" dirty="0" smtClean="0"/>
              <a:t>                                                                                                                                                                             </a:t>
            </a:r>
            <a:r>
              <a:rPr lang="ru-RU" sz="1800" dirty="0" err="1" smtClean="0"/>
              <a:t>Куратор:воспитатель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>                                                                            </a:t>
            </a:r>
            <a:r>
              <a:rPr lang="ru-RU" sz="1400" dirty="0" err="1" smtClean="0"/>
              <a:t>логунова</a:t>
            </a:r>
            <a:r>
              <a:rPr lang="ru-RU" sz="1400" dirty="0" smtClean="0"/>
              <a:t>  </a:t>
            </a:r>
            <a:r>
              <a:rPr lang="ru-RU" sz="1400" dirty="0" err="1" smtClean="0"/>
              <a:t>елена</a:t>
            </a:r>
            <a:r>
              <a:rPr lang="ru-RU" sz="1400" dirty="0" smtClean="0"/>
              <a:t>  </a:t>
            </a:r>
            <a:r>
              <a:rPr lang="ru-RU" sz="1400" dirty="0" err="1" smtClean="0"/>
              <a:t>алексеевна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dirty="0" smtClean="0"/>
              <a:t>                                                                    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611560" y="6326559"/>
            <a:ext cx="7772400" cy="531441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2017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Даши игнатьевой\DSCN3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7848872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 Даши игнатьевой\DSCN3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3050"/>
            <a:ext cx="7632847" cy="631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Даши игнатьевой\DSCN3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188640"/>
            <a:ext cx="7704856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ото Даши игнатьевой\DSCN3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756084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то Даши игнатьевой\DSCN2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7344816" cy="616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</TotalTime>
  <Words>22</Words>
  <Application>Microsoft Office PowerPoint</Application>
  <PresentationFormat>Экран (4:3)</PresentationFormat>
  <Paragraphs>8</Paragraphs>
  <Slides>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                                                                                                                                                                              Куратор:воспитатель                                                                             логунова  елена  алексеевна                                                                                                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2017-02-21T01:41:07Z</dcterms:created>
  <dcterms:modified xsi:type="dcterms:W3CDTF">2017-02-21T02:03:43Z</dcterms:modified>
</cp:coreProperties>
</file>