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339" r:id="rId2"/>
    <p:sldId id="340" r:id="rId3"/>
    <p:sldId id="341" r:id="rId4"/>
    <p:sldId id="344" r:id="rId5"/>
    <p:sldId id="429" r:id="rId6"/>
    <p:sldId id="431" r:id="rId7"/>
    <p:sldId id="432" r:id="rId8"/>
    <p:sldId id="433" r:id="rId9"/>
    <p:sldId id="434" r:id="rId10"/>
    <p:sldId id="430" r:id="rId11"/>
    <p:sldId id="346" r:id="rId12"/>
    <p:sldId id="347" r:id="rId13"/>
    <p:sldId id="408" r:id="rId14"/>
    <p:sldId id="410" r:id="rId15"/>
    <p:sldId id="420" r:id="rId16"/>
    <p:sldId id="421" r:id="rId17"/>
    <p:sldId id="350" r:id="rId18"/>
    <p:sldId id="351" r:id="rId19"/>
    <p:sldId id="352" r:id="rId20"/>
    <p:sldId id="353" r:id="rId21"/>
    <p:sldId id="354" r:id="rId22"/>
    <p:sldId id="426" r:id="rId23"/>
    <p:sldId id="425" r:id="rId24"/>
    <p:sldId id="428" r:id="rId25"/>
    <p:sldId id="355" r:id="rId26"/>
    <p:sldId id="356" r:id="rId27"/>
    <p:sldId id="357" r:id="rId28"/>
    <p:sldId id="435" r:id="rId29"/>
    <p:sldId id="413" r:id="rId30"/>
    <p:sldId id="437" r:id="rId31"/>
    <p:sldId id="386" r:id="rId32"/>
    <p:sldId id="387" r:id="rId33"/>
    <p:sldId id="388" r:id="rId34"/>
    <p:sldId id="389" r:id="rId35"/>
    <p:sldId id="390" r:id="rId36"/>
    <p:sldId id="391" r:id="rId37"/>
    <p:sldId id="392" r:id="rId38"/>
    <p:sldId id="393" r:id="rId39"/>
    <p:sldId id="394" r:id="rId40"/>
    <p:sldId id="395" r:id="rId41"/>
    <p:sldId id="396" r:id="rId42"/>
    <p:sldId id="417" r:id="rId43"/>
    <p:sldId id="415" r:id="rId44"/>
    <p:sldId id="398" r:id="rId45"/>
    <p:sldId id="399" r:id="rId46"/>
    <p:sldId id="427" r:id="rId47"/>
    <p:sldId id="438" r:id="rId48"/>
    <p:sldId id="400" r:id="rId49"/>
    <p:sldId id="414" r:id="rId50"/>
    <p:sldId id="338" r:id="rId51"/>
  </p:sldIdLst>
  <p:sldSz cx="9144000" cy="6858000" type="screen4x3"/>
  <p:notesSz cx="6858000" cy="9144000"/>
  <p:custDataLst>
    <p:tags r:id="rId5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CC0066"/>
    <a:srgbClr val="339966"/>
    <a:srgbClr val="CC3300"/>
    <a:srgbClr val="006600"/>
    <a:srgbClr val="CC6600"/>
    <a:srgbClr val="009900"/>
    <a:srgbClr val="336600"/>
    <a:srgbClr val="00CC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5" autoAdjust="0"/>
    <p:restoredTop sz="93310" autoAdjust="0"/>
  </p:normalViewPr>
  <p:slideViewPr>
    <p:cSldViewPr>
      <p:cViewPr varScale="1">
        <p:scale>
          <a:sx n="64" d="100"/>
          <a:sy n="64" d="100"/>
        </p:scale>
        <p:origin x="1266" y="66"/>
      </p:cViewPr>
      <p:guideLst>
        <p:guide orient="horz" pos="2160"/>
        <p:guide pos="2880"/>
      </p:guideLst>
    </p:cSldViewPr>
  </p:slideViewPr>
  <p:outlineViewPr>
    <p:cViewPr>
      <p:scale>
        <a:sx n="33" d="100"/>
        <a:sy n="33" d="100"/>
      </p:scale>
      <p:origin x="0" y="25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F7ECC-7E57-48B8-89F3-C802B15A7A0D}" type="datetimeFigureOut">
              <a:rPr lang="ru-RU" smtClean="0"/>
              <a:pPr/>
              <a:t>27.12.2015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0403C-6CFB-4219-869B-05059FFA05CA}" type="slidenum">
              <a:rPr lang="ru-RU" smtClean="0"/>
              <a:pPr/>
              <a:t>‹#›</a:t>
            </a:fld>
            <a:endParaRPr lang="ru-RU"/>
          </a:p>
        </p:txBody>
      </p:sp>
    </p:spTree>
    <p:extLst>
      <p:ext uri="{BB962C8B-B14F-4D97-AF65-F5344CB8AC3E}">
        <p14:creationId xmlns:p14="http://schemas.microsoft.com/office/powerpoint/2010/main" val="171415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1</a:t>
            </a:fld>
            <a:endParaRPr lang="ru-RU"/>
          </a:p>
        </p:txBody>
      </p:sp>
    </p:spTree>
    <p:extLst>
      <p:ext uri="{BB962C8B-B14F-4D97-AF65-F5344CB8AC3E}">
        <p14:creationId xmlns:p14="http://schemas.microsoft.com/office/powerpoint/2010/main" val="2216762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10</a:t>
            </a:fld>
            <a:endParaRPr lang="ru-RU"/>
          </a:p>
        </p:txBody>
      </p:sp>
    </p:spTree>
    <p:extLst>
      <p:ext uri="{BB962C8B-B14F-4D97-AF65-F5344CB8AC3E}">
        <p14:creationId xmlns:p14="http://schemas.microsoft.com/office/powerpoint/2010/main" val="1030899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11</a:t>
            </a:fld>
            <a:endParaRPr lang="ru-RU"/>
          </a:p>
        </p:txBody>
      </p:sp>
    </p:spTree>
    <p:extLst>
      <p:ext uri="{BB962C8B-B14F-4D97-AF65-F5344CB8AC3E}">
        <p14:creationId xmlns:p14="http://schemas.microsoft.com/office/powerpoint/2010/main" val="3533413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12</a:t>
            </a:fld>
            <a:endParaRPr lang="ru-RU"/>
          </a:p>
        </p:txBody>
      </p:sp>
    </p:spTree>
    <p:extLst>
      <p:ext uri="{BB962C8B-B14F-4D97-AF65-F5344CB8AC3E}">
        <p14:creationId xmlns:p14="http://schemas.microsoft.com/office/powerpoint/2010/main" val="3439427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13</a:t>
            </a:fld>
            <a:endParaRPr lang="ru-RU"/>
          </a:p>
        </p:txBody>
      </p:sp>
    </p:spTree>
    <p:extLst>
      <p:ext uri="{BB962C8B-B14F-4D97-AF65-F5344CB8AC3E}">
        <p14:creationId xmlns:p14="http://schemas.microsoft.com/office/powerpoint/2010/main" val="1311079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14</a:t>
            </a:fld>
            <a:endParaRPr lang="ru-RU"/>
          </a:p>
        </p:txBody>
      </p:sp>
    </p:spTree>
    <p:extLst>
      <p:ext uri="{BB962C8B-B14F-4D97-AF65-F5344CB8AC3E}">
        <p14:creationId xmlns:p14="http://schemas.microsoft.com/office/powerpoint/2010/main" val="3720985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15</a:t>
            </a:fld>
            <a:endParaRPr lang="ru-RU"/>
          </a:p>
        </p:txBody>
      </p:sp>
    </p:spTree>
    <p:extLst>
      <p:ext uri="{BB962C8B-B14F-4D97-AF65-F5344CB8AC3E}">
        <p14:creationId xmlns:p14="http://schemas.microsoft.com/office/powerpoint/2010/main" val="2264585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16</a:t>
            </a:fld>
            <a:endParaRPr lang="ru-RU"/>
          </a:p>
        </p:txBody>
      </p:sp>
    </p:spTree>
    <p:extLst>
      <p:ext uri="{BB962C8B-B14F-4D97-AF65-F5344CB8AC3E}">
        <p14:creationId xmlns:p14="http://schemas.microsoft.com/office/powerpoint/2010/main" val="2535191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17</a:t>
            </a:fld>
            <a:endParaRPr lang="ru-RU"/>
          </a:p>
        </p:txBody>
      </p:sp>
    </p:spTree>
    <p:extLst>
      <p:ext uri="{BB962C8B-B14F-4D97-AF65-F5344CB8AC3E}">
        <p14:creationId xmlns:p14="http://schemas.microsoft.com/office/powerpoint/2010/main" val="1715480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18</a:t>
            </a:fld>
            <a:endParaRPr lang="ru-RU"/>
          </a:p>
        </p:txBody>
      </p:sp>
    </p:spTree>
    <p:extLst>
      <p:ext uri="{BB962C8B-B14F-4D97-AF65-F5344CB8AC3E}">
        <p14:creationId xmlns:p14="http://schemas.microsoft.com/office/powerpoint/2010/main" val="2234673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19</a:t>
            </a:fld>
            <a:endParaRPr lang="ru-RU"/>
          </a:p>
        </p:txBody>
      </p:sp>
    </p:spTree>
    <p:extLst>
      <p:ext uri="{BB962C8B-B14F-4D97-AF65-F5344CB8AC3E}">
        <p14:creationId xmlns:p14="http://schemas.microsoft.com/office/powerpoint/2010/main" val="259643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2</a:t>
            </a:fld>
            <a:endParaRPr lang="ru-RU"/>
          </a:p>
        </p:txBody>
      </p:sp>
    </p:spTree>
    <p:extLst>
      <p:ext uri="{BB962C8B-B14F-4D97-AF65-F5344CB8AC3E}">
        <p14:creationId xmlns:p14="http://schemas.microsoft.com/office/powerpoint/2010/main" val="2548589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20</a:t>
            </a:fld>
            <a:endParaRPr lang="ru-RU"/>
          </a:p>
        </p:txBody>
      </p:sp>
    </p:spTree>
    <p:extLst>
      <p:ext uri="{BB962C8B-B14F-4D97-AF65-F5344CB8AC3E}">
        <p14:creationId xmlns:p14="http://schemas.microsoft.com/office/powerpoint/2010/main" val="654583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21</a:t>
            </a:fld>
            <a:endParaRPr lang="ru-RU"/>
          </a:p>
        </p:txBody>
      </p:sp>
    </p:spTree>
    <p:extLst>
      <p:ext uri="{BB962C8B-B14F-4D97-AF65-F5344CB8AC3E}">
        <p14:creationId xmlns:p14="http://schemas.microsoft.com/office/powerpoint/2010/main" val="1938268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22</a:t>
            </a:fld>
            <a:endParaRPr lang="ru-RU"/>
          </a:p>
        </p:txBody>
      </p:sp>
    </p:spTree>
    <p:extLst>
      <p:ext uri="{BB962C8B-B14F-4D97-AF65-F5344CB8AC3E}">
        <p14:creationId xmlns:p14="http://schemas.microsoft.com/office/powerpoint/2010/main" val="1614251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23</a:t>
            </a:fld>
            <a:endParaRPr lang="ru-RU"/>
          </a:p>
        </p:txBody>
      </p:sp>
    </p:spTree>
    <p:extLst>
      <p:ext uri="{BB962C8B-B14F-4D97-AF65-F5344CB8AC3E}">
        <p14:creationId xmlns:p14="http://schemas.microsoft.com/office/powerpoint/2010/main" val="1063069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24</a:t>
            </a:fld>
            <a:endParaRPr lang="ru-RU"/>
          </a:p>
        </p:txBody>
      </p:sp>
    </p:spTree>
    <p:extLst>
      <p:ext uri="{BB962C8B-B14F-4D97-AF65-F5344CB8AC3E}">
        <p14:creationId xmlns:p14="http://schemas.microsoft.com/office/powerpoint/2010/main" val="3556331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25</a:t>
            </a:fld>
            <a:endParaRPr lang="ru-RU"/>
          </a:p>
        </p:txBody>
      </p:sp>
    </p:spTree>
    <p:extLst>
      <p:ext uri="{BB962C8B-B14F-4D97-AF65-F5344CB8AC3E}">
        <p14:creationId xmlns:p14="http://schemas.microsoft.com/office/powerpoint/2010/main" val="1133649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26</a:t>
            </a:fld>
            <a:endParaRPr lang="ru-RU"/>
          </a:p>
        </p:txBody>
      </p:sp>
    </p:spTree>
    <p:extLst>
      <p:ext uri="{BB962C8B-B14F-4D97-AF65-F5344CB8AC3E}">
        <p14:creationId xmlns:p14="http://schemas.microsoft.com/office/powerpoint/2010/main" val="27201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27</a:t>
            </a:fld>
            <a:endParaRPr lang="ru-RU"/>
          </a:p>
        </p:txBody>
      </p:sp>
    </p:spTree>
    <p:extLst>
      <p:ext uri="{BB962C8B-B14F-4D97-AF65-F5344CB8AC3E}">
        <p14:creationId xmlns:p14="http://schemas.microsoft.com/office/powerpoint/2010/main" val="1311604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28</a:t>
            </a:fld>
            <a:endParaRPr lang="ru-RU"/>
          </a:p>
        </p:txBody>
      </p:sp>
    </p:spTree>
    <p:extLst>
      <p:ext uri="{BB962C8B-B14F-4D97-AF65-F5344CB8AC3E}">
        <p14:creationId xmlns:p14="http://schemas.microsoft.com/office/powerpoint/2010/main" val="2942580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29</a:t>
            </a:fld>
            <a:endParaRPr lang="ru-RU"/>
          </a:p>
        </p:txBody>
      </p:sp>
    </p:spTree>
    <p:extLst>
      <p:ext uri="{BB962C8B-B14F-4D97-AF65-F5344CB8AC3E}">
        <p14:creationId xmlns:p14="http://schemas.microsoft.com/office/powerpoint/2010/main" val="68794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BE0403C-6CFB-4219-869B-05059FFA05CA}" type="slidenum">
              <a:rPr lang="ru-RU" smtClean="0"/>
              <a:pPr/>
              <a:t>3</a:t>
            </a:fld>
            <a:endParaRPr lang="ru-RU"/>
          </a:p>
        </p:txBody>
      </p:sp>
    </p:spTree>
    <p:extLst>
      <p:ext uri="{BB962C8B-B14F-4D97-AF65-F5344CB8AC3E}">
        <p14:creationId xmlns:p14="http://schemas.microsoft.com/office/powerpoint/2010/main" val="216000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30</a:t>
            </a:fld>
            <a:endParaRPr lang="ru-RU"/>
          </a:p>
        </p:txBody>
      </p:sp>
    </p:spTree>
    <p:extLst>
      <p:ext uri="{BB962C8B-B14F-4D97-AF65-F5344CB8AC3E}">
        <p14:creationId xmlns:p14="http://schemas.microsoft.com/office/powerpoint/2010/main" val="3436501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31</a:t>
            </a:fld>
            <a:endParaRPr lang="ru-RU"/>
          </a:p>
        </p:txBody>
      </p:sp>
    </p:spTree>
    <p:extLst>
      <p:ext uri="{BB962C8B-B14F-4D97-AF65-F5344CB8AC3E}">
        <p14:creationId xmlns:p14="http://schemas.microsoft.com/office/powerpoint/2010/main" val="2412232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32</a:t>
            </a:fld>
            <a:endParaRPr lang="ru-RU"/>
          </a:p>
        </p:txBody>
      </p:sp>
    </p:spTree>
    <p:extLst>
      <p:ext uri="{BB962C8B-B14F-4D97-AF65-F5344CB8AC3E}">
        <p14:creationId xmlns:p14="http://schemas.microsoft.com/office/powerpoint/2010/main" val="1154802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33</a:t>
            </a:fld>
            <a:endParaRPr lang="ru-RU"/>
          </a:p>
        </p:txBody>
      </p:sp>
    </p:spTree>
    <p:extLst>
      <p:ext uri="{BB962C8B-B14F-4D97-AF65-F5344CB8AC3E}">
        <p14:creationId xmlns:p14="http://schemas.microsoft.com/office/powerpoint/2010/main" val="3133463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34</a:t>
            </a:fld>
            <a:endParaRPr lang="ru-RU"/>
          </a:p>
        </p:txBody>
      </p:sp>
    </p:spTree>
    <p:extLst>
      <p:ext uri="{BB962C8B-B14F-4D97-AF65-F5344CB8AC3E}">
        <p14:creationId xmlns:p14="http://schemas.microsoft.com/office/powerpoint/2010/main" val="1955147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35</a:t>
            </a:fld>
            <a:endParaRPr lang="ru-RU"/>
          </a:p>
        </p:txBody>
      </p:sp>
    </p:spTree>
    <p:extLst>
      <p:ext uri="{BB962C8B-B14F-4D97-AF65-F5344CB8AC3E}">
        <p14:creationId xmlns:p14="http://schemas.microsoft.com/office/powerpoint/2010/main" val="376533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36</a:t>
            </a:fld>
            <a:endParaRPr lang="ru-RU"/>
          </a:p>
        </p:txBody>
      </p:sp>
    </p:spTree>
    <p:extLst>
      <p:ext uri="{BB962C8B-B14F-4D97-AF65-F5344CB8AC3E}">
        <p14:creationId xmlns:p14="http://schemas.microsoft.com/office/powerpoint/2010/main" val="4181597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37</a:t>
            </a:fld>
            <a:endParaRPr lang="ru-RU"/>
          </a:p>
        </p:txBody>
      </p:sp>
    </p:spTree>
    <p:extLst>
      <p:ext uri="{BB962C8B-B14F-4D97-AF65-F5344CB8AC3E}">
        <p14:creationId xmlns:p14="http://schemas.microsoft.com/office/powerpoint/2010/main" val="177209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38</a:t>
            </a:fld>
            <a:endParaRPr lang="ru-RU"/>
          </a:p>
        </p:txBody>
      </p:sp>
    </p:spTree>
    <p:extLst>
      <p:ext uri="{BB962C8B-B14F-4D97-AF65-F5344CB8AC3E}">
        <p14:creationId xmlns:p14="http://schemas.microsoft.com/office/powerpoint/2010/main" val="4134053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39</a:t>
            </a:fld>
            <a:endParaRPr lang="ru-RU"/>
          </a:p>
        </p:txBody>
      </p:sp>
    </p:spTree>
    <p:extLst>
      <p:ext uri="{BB962C8B-B14F-4D97-AF65-F5344CB8AC3E}">
        <p14:creationId xmlns:p14="http://schemas.microsoft.com/office/powerpoint/2010/main" val="83767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4</a:t>
            </a:fld>
            <a:endParaRPr lang="ru-RU"/>
          </a:p>
        </p:txBody>
      </p:sp>
    </p:spTree>
    <p:extLst>
      <p:ext uri="{BB962C8B-B14F-4D97-AF65-F5344CB8AC3E}">
        <p14:creationId xmlns:p14="http://schemas.microsoft.com/office/powerpoint/2010/main" val="2652626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40</a:t>
            </a:fld>
            <a:endParaRPr lang="ru-RU"/>
          </a:p>
        </p:txBody>
      </p:sp>
    </p:spTree>
    <p:extLst>
      <p:ext uri="{BB962C8B-B14F-4D97-AF65-F5344CB8AC3E}">
        <p14:creationId xmlns:p14="http://schemas.microsoft.com/office/powerpoint/2010/main" val="2858247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41</a:t>
            </a:fld>
            <a:endParaRPr lang="ru-RU"/>
          </a:p>
        </p:txBody>
      </p:sp>
    </p:spTree>
    <p:extLst>
      <p:ext uri="{BB962C8B-B14F-4D97-AF65-F5344CB8AC3E}">
        <p14:creationId xmlns:p14="http://schemas.microsoft.com/office/powerpoint/2010/main" val="23705055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42</a:t>
            </a:fld>
            <a:endParaRPr lang="ru-RU"/>
          </a:p>
        </p:txBody>
      </p:sp>
    </p:spTree>
    <p:extLst>
      <p:ext uri="{BB962C8B-B14F-4D97-AF65-F5344CB8AC3E}">
        <p14:creationId xmlns:p14="http://schemas.microsoft.com/office/powerpoint/2010/main" val="1611610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43</a:t>
            </a:fld>
            <a:endParaRPr lang="ru-RU"/>
          </a:p>
        </p:txBody>
      </p:sp>
    </p:spTree>
    <p:extLst>
      <p:ext uri="{BB962C8B-B14F-4D97-AF65-F5344CB8AC3E}">
        <p14:creationId xmlns:p14="http://schemas.microsoft.com/office/powerpoint/2010/main" val="1467141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44</a:t>
            </a:fld>
            <a:endParaRPr lang="ru-RU"/>
          </a:p>
        </p:txBody>
      </p:sp>
    </p:spTree>
    <p:extLst>
      <p:ext uri="{BB962C8B-B14F-4D97-AF65-F5344CB8AC3E}">
        <p14:creationId xmlns:p14="http://schemas.microsoft.com/office/powerpoint/2010/main" val="207568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45</a:t>
            </a:fld>
            <a:endParaRPr lang="ru-RU"/>
          </a:p>
        </p:txBody>
      </p:sp>
    </p:spTree>
    <p:extLst>
      <p:ext uri="{BB962C8B-B14F-4D97-AF65-F5344CB8AC3E}">
        <p14:creationId xmlns:p14="http://schemas.microsoft.com/office/powerpoint/2010/main" val="3409494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46</a:t>
            </a:fld>
            <a:endParaRPr lang="ru-RU"/>
          </a:p>
        </p:txBody>
      </p:sp>
    </p:spTree>
    <p:extLst>
      <p:ext uri="{BB962C8B-B14F-4D97-AF65-F5344CB8AC3E}">
        <p14:creationId xmlns:p14="http://schemas.microsoft.com/office/powerpoint/2010/main" val="16008144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47</a:t>
            </a:fld>
            <a:endParaRPr lang="ru-RU"/>
          </a:p>
        </p:txBody>
      </p:sp>
    </p:spTree>
    <p:extLst>
      <p:ext uri="{BB962C8B-B14F-4D97-AF65-F5344CB8AC3E}">
        <p14:creationId xmlns:p14="http://schemas.microsoft.com/office/powerpoint/2010/main" val="27164112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48</a:t>
            </a:fld>
            <a:endParaRPr lang="ru-RU"/>
          </a:p>
        </p:txBody>
      </p:sp>
    </p:spTree>
    <p:extLst>
      <p:ext uri="{BB962C8B-B14F-4D97-AF65-F5344CB8AC3E}">
        <p14:creationId xmlns:p14="http://schemas.microsoft.com/office/powerpoint/2010/main" val="21620903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49</a:t>
            </a:fld>
            <a:endParaRPr lang="ru-RU"/>
          </a:p>
        </p:txBody>
      </p:sp>
    </p:spTree>
    <p:extLst>
      <p:ext uri="{BB962C8B-B14F-4D97-AF65-F5344CB8AC3E}">
        <p14:creationId xmlns:p14="http://schemas.microsoft.com/office/powerpoint/2010/main" val="2116482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5</a:t>
            </a:fld>
            <a:endParaRPr lang="ru-RU"/>
          </a:p>
        </p:txBody>
      </p:sp>
    </p:spTree>
    <p:extLst>
      <p:ext uri="{BB962C8B-B14F-4D97-AF65-F5344CB8AC3E}">
        <p14:creationId xmlns:p14="http://schemas.microsoft.com/office/powerpoint/2010/main" val="21186737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50</a:t>
            </a:fld>
            <a:endParaRPr lang="ru-RU"/>
          </a:p>
        </p:txBody>
      </p:sp>
    </p:spTree>
    <p:extLst>
      <p:ext uri="{BB962C8B-B14F-4D97-AF65-F5344CB8AC3E}">
        <p14:creationId xmlns:p14="http://schemas.microsoft.com/office/powerpoint/2010/main" val="4059551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6</a:t>
            </a:fld>
            <a:endParaRPr lang="ru-RU"/>
          </a:p>
        </p:txBody>
      </p:sp>
    </p:spTree>
    <p:extLst>
      <p:ext uri="{BB962C8B-B14F-4D97-AF65-F5344CB8AC3E}">
        <p14:creationId xmlns:p14="http://schemas.microsoft.com/office/powerpoint/2010/main" val="437196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7</a:t>
            </a:fld>
            <a:endParaRPr lang="ru-RU"/>
          </a:p>
        </p:txBody>
      </p:sp>
    </p:spTree>
    <p:extLst>
      <p:ext uri="{BB962C8B-B14F-4D97-AF65-F5344CB8AC3E}">
        <p14:creationId xmlns:p14="http://schemas.microsoft.com/office/powerpoint/2010/main" val="338704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8</a:t>
            </a:fld>
            <a:endParaRPr lang="ru-RU"/>
          </a:p>
        </p:txBody>
      </p:sp>
    </p:spTree>
    <p:extLst>
      <p:ext uri="{BB962C8B-B14F-4D97-AF65-F5344CB8AC3E}">
        <p14:creationId xmlns:p14="http://schemas.microsoft.com/office/powerpoint/2010/main" val="2742571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E0403C-6CFB-4219-869B-05059FFA05CA}" type="slidenum">
              <a:rPr lang="ru-RU" smtClean="0"/>
              <a:pPr/>
              <a:t>9</a:t>
            </a:fld>
            <a:endParaRPr lang="ru-RU"/>
          </a:p>
        </p:txBody>
      </p:sp>
    </p:spTree>
    <p:extLst>
      <p:ext uri="{BB962C8B-B14F-4D97-AF65-F5344CB8AC3E}">
        <p14:creationId xmlns:p14="http://schemas.microsoft.com/office/powerpoint/2010/main" val="4251266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27.12.2015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27.12.2015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27.12.2015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27.12.2015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27.12.2015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27.12.2015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27.12.2015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27.12.2015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D:\&#1040;&#1088;&#1093;&#1080;&#1074;\Desktop\&#1040;&#1040;&#1040;&#1040;&#1040;\11%20From%20Foreign%20Lands%20&amp;%20People%20.mp3" TargetMode="Externa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image" Target="../media/image2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22.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9.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9.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9.png"/><Relationship Id="rId4" Type="http://schemas.openxmlformats.org/officeDocument/2006/relationships/image" Target="../media/image34.gif"/></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9.jpeg"/><Relationship Id="rId4" Type="http://schemas.openxmlformats.org/officeDocument/2006/relationships/image" Target="../media/image38.gif"/></Relationships>
</file>

<file path=ppt/slides/_rels/slide2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jpeg"/><Relationship Id="rId7"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audio" Target="../media/audio1.wav"/><Relationship Id="rId7"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19.png"/><Relationship Id="rId4" Type="http://schemas.openxmlformats.org/officeDocument/2006/relationships/image" Target="../media/image2.jpeg"/><Relationship Id="rId9" Type="http://schemas.openxmlformats.org/officeDocument/2006/relationships/slide" Target="slide4.xml"/></Relationships>
</file>

<file path=ppt/slides/_rels/slide2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2.jpeg"/><Relationship Id="rId7"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1.jpeg"/><Relationship Id="rId5" Type="http://schemas.openxmlformats.org/officeDocument/2006/relationships/image" Target="../media/image46.jpeg"/><Relationship Id="rId10" Type="http://schemas.openxmlformats.org/officeDocument/2006/relationships/slide" Target="slide4.xml"/><Relationship Id="rId4" Type="http://schemas.openxmlformats.org/officeDocument/2006/relationships/image" Target="../media/image19.png"/><Relationship Id="rId9" Type="http://schemas.openxmlformats.org/officeDocument/2006/relationships/image" Target="../media/image50.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2.jpeg"/><Relationship Id="rId7"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0.xml"/><Relationship Id="rId18" Type="http://schemas.openxmlformats.org/officeDocument/2006/relationships/slide" Target="slide47.xml"/><Relationship Id="rId3" Type="http://schemas.openxmlformats.org/officeDocument/2006/relationships/notesSlide" Target="../notesSlides/notesSlide31.xml"/><Relationship Id="rId21" Type="http://schemas.openxmlformats.org/officeDocument/2006/relationships/image" Target="../media/image57.png"/><Relationship Id="rId7" Type="http://schemas.openxmlformats.org/officeDocument/2006/relationships/slide" Target="slide34.xml"/><Relationship Id="rId12" Type="http://schemas.openxmlformats.org/officeDocument/2006/relationships/slide" Target="slide39.xml"/><Relationship Id="rId17" Type="http://schemas.openxmlformats.org/officeDocument/2006/relationships/slide" Target="slide45.xml"/><Relationship Id="rId2" Type="http://schemas.openxmlformats.org/officeDocument/2006/relationships/slideLayout" Target="../slideLayouts/slideLayout2.xml"/><Relationship Id="rId16" Type="http://schemas.openxmlformats.org/officeDocument/2006/relationships/slide" Target="slide44.xml"/><Relationship Id="rId20" Type="http://schemas.openxmlformats.org/officeDocument/2006/relationships/slide" Target="slide50.xml"/><Relationship Id="rId1" Type="http://schemas.openxmlformats.org/officeDocument/2006/relationships/audio" Target="file:///D:\&#1040;&#1088;&#1093;&#1080;&#1074;\Desktop\&#1040;&#1040;&#1040;&#1040;&#1040;\11%20From%20Foreign%20Lands%20&amp;%20People%20.mp3" TargetMode="External"/><Relationship Id="rId6" Type="http://schemas.openxmlformats.org/officeDocument/2006/relationships/slide" Target="slide33.xml"/><Relationship Id="rId11" Type="http://schemas.openxmlformats.org/officeDocument/2006/relationships/slide" Target="slide38.xml"/><Relationship Id="rId5" Type="http://schemas.openxmlformats.org/officeDocument/2006/relationships/slide" Target="slide32.xml"/><Relationship Id="rId15" Type="http://schemas.openxmlformats.org/officeDocument/2006/relationships/slide" Target="slide43.xml"/><Relationship Id="rId10" Type="http://schemas.openxmlformats.org/officeDocument/2006/relationships/slide" Target="slide37.xml"/><Relationship Id="rId19" Type="http://schemas.openxmlformats.org/officeDocument/2006/relationships/slide" Target="slide48.xml"/><Relationship Id="rId4" Type="http://schemas.openxmlformats.org/officeDocument/2006/relationships/image" Target="../media/image2.jpeg"/><Relationship Id="rId9" Type="http://schemas.openxmlformats.org/officeDocument/2006/relationships/slide" Target="slide36.xml"/><Relationship Id="rId14" Type="http://schemas.openxmlformats.org/officeDocument/2006/relationships/slide" Target="slide41.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image" Target="../media/image59.jpe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image" Target="../media/image60.jpe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slide" Target="slide3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slide" Target="slide3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image" Target="../media/image65.jpe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image" Target="../media/image66.jpe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58.jpeg"/><Relationship Id="rId7" Type="http://schemas.openxmlformats.org/officeDocument/2006/relationships/image" Target="../media/image68.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schma.86sch21-nv.edusite.ru/images/p47_medvedicamenetri.jpg" TargetMode="External"/><Relationship Id="rId5" Type="http://schemas.openxmlformats.org/officeDocument/2006/relationships/image" Target="../media/image67.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image" Target="../media/image69.jpe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26.xml"/><Relationship Id="rId3" Type="http://schemas.openxmlformats.org/officeDocument/2006/relationships/notesSlide" Target="../notesSlides/notesSlide4.xml"/><Relationship Id="rId21" Type="http://schemas.openxmlformats.org/officeDocument/2006/relationships/slide" Target="slide20.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8.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 Target="slide25.xml"/><Relationship Id="rId20" Type="http://schemas.openxmlformats.org/officeDocument/2006/relationships/slide" Target="slide27.xml"/><Relationship Id="rId1" Type="http://schemas.openxmlformats.org/officeDocument/2006/relationships/audio" Target="file:///D:\&#1040;&#1088;&#1093;&#1080;&#1074;\Desktop\&#1040;&#1040;&#1040;&#1040;&#1040;\11%20From%20Foreign%20Lands%20&amp;%20People%20.mp3" TargetMode="Externa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9.xml"/><Relationship Id="rId5" Type="http://schemas.openxmlformats.org/officeDocument/2006/relationships/slide" Target="slide5.xml"/><Relationship Id="rId15" Type="http://schemas.openxmlformats.org/officeDocument/2006/relationships/slide" Target="slide17.xml"/><Relationship Id="rId23" Type="http://schemas.openxmlformats.org/officeDocument/2006/relationships/slide" Target="slide28.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image" Target="../media/image2.jpeg"/><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1.xml"/></Relationships>
</file>

<file path=ppt/slides/_rels/slide4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8.jpeg"/><Relationship Id="rId7" Type="http://schemas.openxmlformats.org/officeDocument/2006/relationships/slide" Target="slide3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image" Target="../media/image72.jpe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31.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slide" Target="slide31.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58.jpeg"/><Relationship Id="rId7" Type="http://schemas.openxmlformats.org/officeDocument/2006/relationships/image" Target="../media/image78.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 Id="rId9" Type="http://schemas.openxmlformats.org/officeDocument/2006/relationships/image" Target="../media/image80.png"/></Relationships>
</file>

<file path=ppt/slides/_rels/slide47.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58.jpeg"/><Relationship Id="rId7"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2.jpeg"/><Relationship Id="rId7"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audio" Target="file:///D:\&#1040;&#1088;&#1093;&#1080;&#1074;\Desktop\&#1040;&#1040;&#1040;&#1040;&#1040;\11%20From%20Foreign%20Lands%20&amp;%20People%20.mp3" TargetMode="External"/><Relationship Id="rId6" Type="http://schemas.openxmlformats.org/officeDocument/2006/relationships/image" Target="../media/image83.png"/><Relationship Id="rId5" Type="http://schemas.openxmlformats.org/officeDocument/2006/relationships/image" Target="../media/image82.gif"/><Relationship Id="rId4" Type="http://schemas.openxmlformats.org/officeDocument/2006/relationships/image" Target="../media/image58.jpe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jpeg"/><Relationship Id="rId7"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9.gi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jpeg"/><Relationship Id="rId7"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slide" Target="slide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Архив\Desktop\фон для презентации.jpg"/>
          <p:cNvPicPr>
            <a:picLocks noChangeAspect="1" noChangeArrowheads="1"/>
          </p:cNvPicPr>
          <p:nvPr/>
        </p:nvPicPr>
        <p:blipFill>
          <a:blip r:embed="rId4" cstate="print"/>
          <a:srcRect/>
          <a:stretch>
            <a:fillRect/>
          </a:stretch>
        </p:blipFill>
        <p:spPr bwMode="auto">
          <a:xfrm>
            <a:off x="127000" y="95250"/>
            <a:ext cx="8890000" cy="6667500"/>
          </a:xfrm>
          <a:prstGeom prst="rect">
            <a:avLst/>
          </a:prstGeom>
          <a:noFill/>
        </p:spPr>
      </p:pic>
      <p:sp>
        <p:nvSpPr>
          <p:cNvPr id="10" name="Прямоугольник 9"/>
          <p:cNvSpPr/>
          <p:nvPr/>
        </p:nvSpPr>
        <p:spPr>
          <a:xfrm rot="20771460">
            <a:off x="534164" y="1853555"/>
            <a:ext cx="8121903" cy="1754326"/>
          </a:xfrm>
          <a:prstGeom prst="rect">
            <a:avLst/>
          </a:prstGeom>
          <a:ln>
            <a:noFill/>
          </a:ln>
        </p:spPr>
        <p:txBody>
          <a:bodyPr wrap="square">
            <a:spAutoFit/>
          </a:bodyPr>
          <a:lstStyle/>
          <a:p>
            <a:pPr algn="ctr" fontAlgn="auto">
              <a:spcBef>
                <a:spcPts val="0"/>
              </a:spcBef>
              <a:spcAft>
                <a:spcPts val="0"/>
              </a:spcAft>
              <a:defRPr/>
            </a:pPr>
            <a:r>
              <a:rPr lang="ru-RU" sz="3600" b="1" dirty="0" smtClean="0">
                <a:ln w="19050">
                  <a:solidFill>
                    <a:schemeClr val="tx2">
                      <a:tint val="1000"/>
                    </a:schemeClr>
                  </a:solidFill>
                  <a:prstDash val="solid"/>
                </a:ln>
                <a:effectLst>
                  <a:outerShdw blurRad="50000" dist="50800" dir="7500000" algn="tl">
                    <a:srgbClr val="000000">
                      <a:shade val="5000"/>
                      <a:alpha val="35000"/>
                    </a:srgbClr>
                  </a:outerShdw>
                </a:effectLst>
                <a:latin typeface="Comic Sans MS" pitchFamily="66" charset="0"/>
              </a:rPr>
              <a:t>Интеллектуальная игра </a:t>
            </a:r>
          </a:p>
          <a:p>
            <a:pPr algn="ctr" fontAlgn="auto">
              <a:spcBef>
                <a:spcPts val="0"/>
              </a:spcBef>
              <a:spcAft>
                <a:spcPts val="0"/>
              </a:spcAft>
              <a:defRPr/>
            </a:pPr>
            <a:r>
              <a:rPr lang="ru-RU" sz="3600" b="1" dirty="0" smtClean="0">
                <a:ln w="19050">
                  <a:solidFill>
                    <a:schemeClr val="tx2">
                      <a:tint val="1000"/>
                    </a:schemeClr>
                  </a:solidFill>
                  <a:prstDash val="solid"/>
                </a:ln>
                <a:effectLst>
                  <a:outerShdw blurRad="50000" dist="50800" dir="7500000" algn="tl">
                    <a:srgbClr val="000000">
                      <a:shade val="5000"/>
                      <a:alpha val="35000"/>
                    </a:srgbClr>
                  </a:outerShdw>
                </a:effectLst>
                <a:latin typeface="Comic Sans MS" pitchFamily="66" charset="0"/>
              </a:rPr>
              <a:t>«Поймай свою звезду» по теме  </a:t>
            </a:r>
          </a:p>
          <a:p>
            <a:pPr algn="ctr" fontAlgn="auto">
              <a:spcBef>
                <a:spcPts val="0"/>
              </a:spcBef>
              <a:spcAft>
                <a:spcPts val="0"/>
              </a:spcAft>
              <a:defRPr/>
            </a:pPr>
            <a:r>
              <a:rPr lang="ru-RU" sz="3600" b="1" dirty="0" smtClean="0">
                <a:ln w="19050">
                  <a:solidFill>
                    <a:schemeClr val="tx2">
                      <a:tint val="1000"/>
                    </a:schemeClr>
                  </a:solidFill>
                  <a:prstDash val="solid"/>
                </a:ln>
                <a:effectLst>
                  <a:outerShdw blurRad="50000" dist="50800" dir="7500000" algn="tl">
                    <a:srgbClr val="000000">
                      <a:shade val="5000"/>
                      <a:alpha val="35000"/>
                    </a:srgbClr>
                  </a:outerShdw>
                </a:effectLst>
                <a:latin typeface="Comic Sans MS" pitchFamily="66" charset="0"/>
              </a:rPr>
              <a:t>«По тропинке с природой»</a:t>
            </a:r>
            <a:endParaRPr lang="ru-RU" sz="3600" b="1" dirty="0">
              <a:ln w="19050">
                <a:solidFill>
                  <a:schemeClr val="tx2">
                    <a:tint val="1000"/>
                  </a:schemeClr>
                </a:solidFill>
                <a:prstDash val="solid"/>
              </a:ln>
              <a:effectLst>
                <a:outerShdw blurRad="50000" dist="50800" dir="7500000" algn="tl">
                  <a:srgbClr val="000000">
                    <a:shade val="5000"/>
                    <a:alpha val="35000"/>
                  </a:srgbClr>
                </a:outerShdw>
              </a:effectLst>
              <a:latin typeface="Comic Sans MS" pitchFamily="66" charset="0"/>
            </a:endParaRPr>
          </a:p>
        </p:txBody>
      </p:sp>
      <p:sp>
        <p:nvSpPr>
          <p:cNvPr id="13" name="5-конечная звезда 12"/>
          <p:cNvSpPr/>
          <p:nvPr/>
        </p:nvSpPr>
        <p:spPr>
          <a:xfrm rot="20538609">
            <a:off x="614521" y="4227297"/>
            <a:ext cx="2214578" cy="1785950"/>
          </a:xfrm>
          <a:prstGeom prst="star5">
            <a:avLst>
              <a:gd name="adj" fmla="val 23036"/>
              <a:gd name="hf" fmla="val 105146"/>
              <a:gd name="vf" fmla="val 110557"/>
            </a:avLst>
          </a:prstGeom>
          <a:gradFill flip="none" rotWithShape="1">
            <a:gsLst>
              <a:gs pos="0">
                <a:srgbClr val="FFF200"/>
              </a:gs>
              <a:gs pos="45000">
                <a:srgbClr val="FFC000"/>
              </a:gs>
              <a:gs pos="70000">
                <a:srgbClr val="FFCC00"/>
              </a:gs>
              <a:gs pos="100000">
                <a:srgbClr val="FF9900"/>
              </a:gs>
            </a:gsLst>
            <a:path path="circle">
              <a:fillToRect l="50000" t="50000" r="50000" b="50000"/>
            </a:path>
            <a:tileRect/>
          </a:gradFill>
          <a:ln>
            <a:solidFill>
              <a:srgbClr val="FFC000"/>
            </a:solidFill>
          </a:ln>
          <a:effectLst>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рямоугольник 14"/>
          <p:cNvSpPr/>
          <p:nvPr/>
        </p:nvSpPr>
        <p:spPr>
          <a:xfrm>
            <a:off x="611560" y="332656"/>
            <a:ext cx="7704856" cy="830997"/>
          </a:xfrm>
          <a:prstGeom prst="rect">
            <a:avLst/>
          </a:prstGeom>
          <a:ln>
            <a:noFill/>
          </a:ln>
        </p:spPr>
        <p:txBody>
          <a:bodyPr wrap="square">
            <a:spAutoFit/>
          </a:bodyPr>
          <a:lstStyle/>
          <a:p>
            <a:pPr algn="ctr" fontAlgn="auto">
              <a:spcBef>
                <a:spcPts val="0"/>
              </a:spcBef>
              <a:spcAft>
                <a:spcPts val="0"/>
              </a:spcAft>
              <a:defRPr/>
            </a:pPr>
            <a:r>
              <a:rPr lang="ru-RU" sz="2400" b="1" dirty="0" smtClean="0">
                <a:ln w="19050">
                  <a:solidFill>
                    <a:schemeClr val="accent3">
                      <a:lumMod val="20000"/>
                      <a:lumOff val="80000"/>
                    </a:schemeClr>
                  </a:solidFill>
                  <a:prstDash val="solid"/>
                </a:ln>
                <a:effectLst>
                  <a:outerShdw blurRad="50000" dist="50800" dir="7500000" algn="tl">
                    <a:srgbClr val="000000">
                      <a:shade val="5000"/>
                      <a:alpha val="35000"/>
                    </a:srgbClr>
                  </a:outerShdw>
                </a:effectLst>
                <a:latin typeface="Comic Sans MS" pitchFamily="66" charset="0"/>
              </a:rPr>
              <a:t>МБОУ «Средняя общеобразовательная школа № 29» г. Нижневартовска</a:t>
            </a:r>
            <a:endParaRPr lang="ru-RU" sz="2400" b="1" dirty="0">
              <a:ln w="19050">
                <a:solidFill>
                  <a:schemeClr val="accent3">
                    <a:lumMod val="20000"/>
                    <a:lumOff val="80000"/>
                  </a:schemeClr>
                </a:solidFill>
                <a:prstDash val="solid"/>
              </a:ln>
              <a:effectLst>
                <a:outerShdw blurRad="50000" dist="50800" dir="7500000" algn="tl">
                  <a:srgbClr val="000000">
                    <a:shade val="5000"/>
                    <a:alpha val="35000"/>
                  </a:srgbClr>
                </a:outerShdw>
              </a:effectLst>
              <a:latin typeface="Comic Sans MS" pitchFamily="66" charset="0"/>
            </a:endParaRPr>
          </a:p>
        </p:txBody>
      </p:sp>
      <p:sp>
        <p:nvSpPr>
          <p:cNvPr id="16" name="Прямоугольник 15"/>
          <p:cNvSpPr/>
          <p:nvPr/>
        </p:nvSpPr>
        <p:spPr>
          <a:xfrm>
            <a:off x="4716016" y="4149080"/>
            <a:ext cx="3499290" cy="1569660"/>
          </a:xfrm>
          <a:prstGeom prst="rect">
            <a:avLst/>
          </a:prstGeom>
          <a:ln>
            <a:noFill/>
          </a:ln>
        </p:spPr>
        <p:txBody>
          <a:bodyPr wrap="square">
            <a:spAutoFit/>
          </a:bodyPr>
          <a:lstStyle/>
          <a:p>
            <a:pPr algn="ctr" fontAlgn="auto">
              <a:spcBef>
                <a:spcPts val="0"/>
              </a:spcBef>
              <a:spcAft>
                <a:spcPts val="0"/>
              </a:spcAft>
              <a:defRPr/>
            </a:pPr>
            <a:r>
              <a:rPr lang="ru-RU" sz="2400" b="1" dirty="0" smtClean="0">
                <a:ln w="19050">
                  <a:solidFill>
                    <a:schemeClr val="accent3">
                      <a:lumMod val="20000"/>
                      <a:lumOff val="80000"/>
                    </a:schemeClr>
                  </a:solidFill>
                  <a:prstDash val="solid"/>
                </a:ln>
                <a:effectLst>
                  <a:outerShdw blurRad="50000" dist="50800" dir="7500000" algn="tl">
                    <a:srgbClr val="000000">
                      <a:shade val="5000"/>
                      <a:alpha val="35000"/>
                    </a:srgbClr>
                  </a:outerShdw>
                </a:effectLst>
                <a:latin typeface="Comic Sans MS" pitchFamily="66" charset="0"/>
              </a:rPr>
              <a:t>Автор: </a:t>
            </a:r>
            <a:r>
              <a:rPr lang="ru-RU" sz="2400" b="1" dirty="0" err="1" smtClean="0">
                <a:ln w="19050">
                  <a:solidFill>
                    <a:schemeClr val="accent3">
                      <a:lumMod val="20000"/>
                      <a:lumOff val="80000"/>
                    </a:schemeClr>
                  </a:solidFill>
                  <a:prstDash val="solid"/>
                </a:ln>
                <a:effectLst>
                  <a:outerShdw blurRad="50000" dist="50800" dir="7500000" algn="tl">
                    <a:srgbClr val="000000">
                      <a:shade val="5000"/>
                      <a:alpha val="35000"/>
                    </a:srgbClr>
                  </a:outerShdw>
                </a:effectLst>
                <a:latin typeface="Comic Sans MS" pitchFamily="66" charset="0"/>
              </a:rPr>
              <a:t>Шайхуллина</a:t>
            </a:r>
            <a:r>
              <a:rPr lang="ru-RU" sz="2400" b="1" dirty="0" smtClean="0">
                <a:ln w="19050">
                  <a:solidFill>
                    <a:schemeClr val="accent3">
                      <a:lumMod val="20000"/>
                      <a:lumOff val="80000"/>
                    </a:schemeClr>
                  </a:solidFill>
                  <a:prstDash val="solid"/>
                </a:ln>
                <a:effectLst>
                  <a:outerShdw blurRad="50000" dist="50800" dir="7500000" algn="tl">
                    <a:srgbClr val="000000">
                      <a:shade val="5000"/>
                      <a:alpha val="35000"/>
                    </a:srgbClr>
                  </a:outerShdw>
                </a:effectLst>
                <a:latin typeface="Comic Sans MS" pitchFamily="66" charset="0"/>
              </a:rPr>
              <a:t> </a:t>
            </a:r>
            <a:r>
              <a:rPr lang="ru-RU" sz="2400" b="1" dirty="0" err="1" smtClean="0">
                <a:ln w="19050">
                  <a:solidFill>
                    <a:schemeClr val="accent3">
                      <a:lumMod val="20000"/>
                      <a:lumOff val="80000"/>
                    </a:schemeClr>
                  </a:solidFill>
                  <a:prstDash val="solid"/>
                </a:ln>
                <a:effectLst>
                  <a:outerShdw blurRad="50000" dist="50800" dir="7500000" algn="tl">
                    <a:srgbClr val="000000">
                      <a:shade val="5000"/>
                      <a:alpha val="35000"/>
                    </a:srgbClr>
                  </a:outerShdw>
                </a:effectLst>
                <a:latin typeface="Comic Sans MS" pitchFamily="66" charset="0"/>
              </a:rPr>
              <a:t>Зиля</a:t>
            </a:r>
            <a:r>
              <a:rPr lang="ru-RU" sz="2400" b="1" dirty="0" smtClean="0">
                <a:ln w="19050">
                  <a:solidFill>
                    <a:schemeClr val="accent3">
                      <a:lumMod val="20000"/>
                      <a:lumOff val="80000"/>
                    </a:schemeClr>
                  </a:solidFill>
                  <a:prstDash val="solid"/>
                </a:ln>
                <a:effectLst>
                  <a:outerShdw blurRad="50000" dist="50800" dir="7500000" algn="tl">
                    <a:srgbClr val="000000">
                      <a:shade val="5000"/>
                      <a:alpha val="35000"/>
                    </a:srgbClr>
                  </a:outerShdw>
                </a:effectLst>
                <a:latin typeface="Comic Sans MS" pitchFamily="66" charset="0"/>
              </a:rPr>
              <a:t> </a:t>
            </a:r>
            <a:r>
              <a:rPr lang="ru-RU" sz="2400" b="1" dirty="0" err="1" smtClean="0">
                <a:ln w="19050">
                  <a:solidFill>
                    <a:schemeClr val="accent3">
                      <a:lumMod val="20000"/>
                      <a:lumOff val="80000"/>
                    </a:schemeClr>
                  </a:solidFill>
                  <a:prstDash val="solid"/>
                </a:ln>
                <a:effectLst>
                  <a:outerShdw blurRad="50000" dist="50800" dir="7500000" algn="tl">
                    <a:srgbClr val="000000">
                      <a:shade val="5000"/>
                      <a:alpha val="35000"/>
                    </a:srgbClr>
                  </a:outerShdw>
                </a:effectLst>
                <a:latin typeface="Comic Sans MS" pitchFamily="66" charset="0"/>
              </a:rPr>
              <a:t>Мухарамовна</a:t>
            </a:r>
            <a:r>
              <a:rPr lang="ru-RU" sz="2400" b="1" dirty="0" smtClean="0">
                <a:ln w="19050">
                  <a:solidFill>
                    <a:schemeClr val="accent3">
                      <a:lumMod val="20000"/>
                      <a:lumOff val="80000"/>
                    </a:schemeClr>
                  </a:solidFill>
                  <a:prstDash val="solid"/>
                </a:ln>
                <a:effectLst>
                  <a:outerShdw blurRad="50000" dist="50800" dir="7500000" algn="tl">
                    <a:srgbClr val="000000">
                      <a:shade val="5000"/>
                      <a:alpha val="35000"/>
                    </a:srgbClr>
                  </a:outerShdw>
                </a:effectLst>
                <a:latin typeface="Comic Sans MS" pitchFamily="66" charset="0"/>
              </a:rPr>
              <a:t>, учитель биологии и химии</a:t>
            </a:r>
            <a:endParaRPr lang="ru-RU" sz="2400" b="1" dirty="0">
              <a:ln w="19050">
                <a:solidFill>
                  <a:schemeClr val="accent3">
                    <a:lumMod val="20000"/>
                    <a:lumOff val="80000"/>
                  </a:schemeClr>
                </a:solidFill>
                <a:prstDash val="solid"/>
              </a:ln>
              <a:effectLst>
                <a:outerShdw blurRad="50000" dist="50800" dir="7500000" algn="tl">
                  <a:srgbClr val="000000">
                    <a:shade val="5000"/>
                    <a:alpha val="35000"/>
                  </a:srgbClr>
                </a:outerShdw>
              </a:effectLst>
              <a:latin typeface="Comic Sans MS" pitchFamily="66" charset="0"/>
            </a:endParaRPr>
          </a:p>
        </p:txBody>
      </p:sp>
      <p:pic>
        <p:nvPicPr>
          <p:cNvPr id="7" name="Picture 7" descr="Babochka"/>
          <p:cNvPicPr>
            <a:picLocks noChangeAspect="1" noChangeArrowheads="1"/>
          </p:cNvPicPr>
          <p:nvPr/>
        </p:nvPicPr>
        <p:blipFill>
          <a:blip r:embed="rId5" cstate="print"/>
          <a:srcRect/>
          <a:stretch>
            <a:fillRect/>
          </a:stretch>
        </p:blipFill>
        <p:spPr bwMode="auto">
          <a:xfrm rot="-1246877">
            <a:off x="929965" y="396000"/>
            <a:ext cx="1816100" cy="1316038"/>
          </a:xfrm>
          <a:prstGeom prst="rect">
            <a:avLst/>
          </a:prstGeom>
          <a:noFill/>
          <a:ln w="9525">
            <a:noFill/>
            <a:miter lim="800000"/>
            <a:headEnd/>
            <a:tailEnd/>
          </a:ln>
        </p:spPr>
      </p:pic>
      <p:pic>
        <p:nvPicPr>
          <p:cNvPr id="8" name="Picture 7" descr="Babochka"/>
          <p:cNvPicPr>
            <a:picLocks noChangeAspect="1" noChangeArrowheads="1"/>
          </p:cNvPicPr>
          <p:nvPr/>
        </p:nvPicPr>
        <p:blipFill>
          <a:blip r:embed="rId5" cstate="print"/>
          <a:srcRect/>
          <a:stretch>
            <a:fillRect/>
          </a:stretch>
        </p:blipFill>
        <p:spPr bwMode="auto">
          <a:xfrm rot="17928392">
            <a:off x="302534" y="1976405"/>
            <a:ext cx="1596971" cy="1081009"/>
          </a:xfrm>
          <a:prstGeom prst="rect">
            <a:avLst/>
          </a:prstGeom>
          <a:noFill/>
          <a:ln w="9525">
            <a:noFill/>
            <a:miter lim="800000"/>
            <a:headEnd/>
            <a:tailEnd/>
          </a:ln>
        </p:spPr>
      </p:pic>
      <p:pic>
        <p:nvPicPr>
          <p:cNvPr id="9" name="Picture 7" descr="Babochka"/>
          <p:cNvPicPr>
            <a:picLocks noChangeAspect="1" noChangeArrowheads="1"/>
          </p:cNvPicPr>
          <p:nvPr/>
        </p:nvPicPr>
        <p:blipFill>
          <a:blip r:embed="rId5" cstate="print"/>
          <a:srcRect/>
          <a:stretch>
            <a:fillRect/>
          </a:stretch>
        </p:blipFill>
        <p:spPr bwMode="auto">
          <a:xfrm rot="2114910">
            <a:off x="2834865" y="391790"/>
            <a:ext cx="1763713" cy="1277937"/>
          </a:xfrm>
          <a:prstGeom prst="rect">
            <a:avLst/>
          </a:prstGeom>
          <a:noFill/>
          <a:ln w="9525">
            <a:noFill/>
            <a:miter lim="800000"/>
            <a:headEnd/>
            <a:tailEnd/>
          </a:ln>
        </p:spPr>
      </p:pic>
      <p:pic>
        <p:nvPicPr>
          <p:cNvPr id="11" name="11 From Foreign Lands &amp; People .mp3">
            <a:hlinkClick r:id="" action="ppaction://media"/>
          </p:cNvPr>
          <p:cNvPicPr>
            <a:picLocks noRot="1" noChangeAspect="1"/>
          </p:cNvPicPr>
          <p:nvPr>
            <a:audioFile r:link="rId1"/>
          </p:nvPr>
        </p:nvPicPr>
        <p:blipFill>
          <a:blip r:embed="rId6"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2.5"/>
                                          </p:val>
                                        </p:tav>
                                        <p:tav tm="100000">
                                          <p:val>
                                            <p:strVal val="#ppt_w"/>
                                          </p:val>
                                        </p:tav>
                                      </p:tavLst>
                                    </p:anim>
                                    <p:anim calcmode="lin" valueType="num">
                                      <p:cBhvr>
                                        <p:cTn id="8" dur="500" fill="hold"/>
                                        <p:tgtEl>
                                          <p:spTgt spid="7"/>
                                        </p:tgtEl>
                                        <p:attrNameLst>
                                          <p:attrName>ppt_h</p:attrName>
                                        </p:attrNameLst>
                                      </p:cBhvr>
                                      <p:tavLst>
                                        <p:tav tm="0">
                                          <p:val>
                                            <p:strVal val="#ppt_h*0.01"/>
                                          </p:val>
                                        </p:tav>
                                        <p:tav tm="100000">
                                          <p:val>
                                            <p:strVal val="#ppt_h"/>
                                          </p:val>
                                        </p:tav>
                                      </p:tavLst>
                                    </p:anim>
                                    <p:anim calcmode="lin" valueType="num">
                                      <p:cBhvr>
                                        <p:cTn id="9" dur="500" fill="hold"/>
                                        <p:tgtEl>
                                          <p:spTgt spid="7"/>
                                        </p:tgtEl>
                                        <p:attrNameLst>
                                          <p:attrName>ppt_x</p:attrName>
                                        </p:attrNameLst>
                                      </p:cBhvr>
                                      <p:tavLst>
                                        <p:tav tm="0">
                                          <p:val>
                                            <p:strVal val="#ppt_x"/>
                                          </p:val>
                                        </p:tav>
                                        <p:tav tm="100000">
                                          <p:val>
                                            <p:strVal val="#ppt_x"/>
                                          </p:val>
                                        </p:tav>
                                      </p:tavLst>
                                    </p:anim>
                                    <p:anim calcmode="lin" valueType="num">
                                      <p:cBhvr>
                                        <p:cTn id="10" dur="500" fill="hold"/>
                                        <p:tgtEl>
                                          <p:spTgt spid="7"/>
                                        </p:tgtEl>
                                        <p:attrNameLst>
                                          <p:attrName>ppt_y</p:attrName>
                                        </p:attrNameLst>
                                      </p:cBhvr>
                                      <p:tavLst>
                                        <p:tav tm="0">
                                          <p:val>
                                            <p:strVal val="#ppt_h+1"/>
                                          </p:val>
                                        </p:tav>
                                        <p:tav tm="100000">
                                          <p:val>
                                            <p:strVal val="#ppt_y"/>
                                          </p:val>
                                        </p:tav>
                                      </p:tavLst>
                                    </p:anim>
                                    <p:animEffect transition="in" filter="fade">
                                      <p:cBhvr>
                                        <p:cTn id="11" dur="500"/>
                                        <p:tgtEl>
                                          <p:spTgt spid="7"/>
                                        </p:tgtEl>
                                      </p:cBhvr>
                                    </p:animEffect>
                                  </p:childTnLst>
                                </p:cTn>
                              </p:par>
                              <p:par>
                                <p:cTn id="12" presetID="0" presetClass="path" presetSubtype="0" accel="50000" decel="50000" fill="hold" nodeType="withEffect">
                                  <p:stCondLst>
                                    <p:cond delay="0"/>
                                  </p:stCondLst>
                                  <p:childTnLst>
                                    <p:animMotion origin="layout" path="M 0.78021 0.85833 C 0.71736 0.50255 0.65469 0.14676 0.56372 0.04051 C 0.47275 -0.06551 0.32483 0.22338 0.23421 0.2206 C 0.14358 0.21713 0.05382 0.04907 0.01927 0.0206 C -0.0151 -0.00787 0.02917 0.04815 0.02743 0.04931 C 0.02552 0.05046 0.0125 0.03519 0.00799 0.02708 C 0.00348 0.01898 0.00157 0.00972 -3.61111E-6 2.77556E-17 " pathEditMode="relative" rAng="0" ptsTypes="aaaaaaA">
                                      <p:cBhvr>
                                        <p:cTn id="13" dur="2000" fill="hold"/>
                                        <p:tgtEl>
                                          <p:spTgt spid="7"/>
                                        </p:tgtEl>
                                        <p:attrNameLst>
                                          <p:attrName>ppt_x</p:attrName>
                                          <p:attrName>ppt_y</p:attrName>
                                        </p:attrNameLst>
                                      </p:cBhvr>
                                      <p:rCtr x="-39800" y="-46200"/>
                                    </p:animMotion>
                                  </p:childTnLst>
                                </p:cTn>
                              </p:par>
                              <p:par>
                                <p:cTn id="14" presetID="58" presetClass="entr" presetSubtype="0" ac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strVal val="#ppt_w*2.5"/>
                                          </p:val>
                                        </p:tav>
                                        <p:tav tm="100000">
                                          <p:val>
                                            <p:strVal val="#ppt_w"/>
                                          </p:val>
                                        </p:tav>
                                      </p:tavLst>
                                    </p:anim>
                                    <p:anim calcmode="lin" valueType="num">
                                      <p:cBhvr>
                                        <p:cTn id="17" dur="1000" fill="hold"/>
                                        <p:tgtEl>
                                          <p:spTgt spid="8"/>
                                        </p:tgtEl>
                                        <p:attrNameLst>
                                          <p:attrName>ppt_h</p:attrName>
                                        </p:attrNameLst>
                                      </p:cBhvr>
                                      <p:tavLst>
                                        <p:tav tm="0">
                                          <p:val>
                                            <p:strVal val="#ppt_h*0.01"/>
                                          </p:val>
                                        </p:tav>
                                        <p:tav tm="100000">
                                          <p:val>
                                            <p:strVal val="#ppt_h"/>
                                          </p:val>
                                        </p:tav>
                                      </p:tavLst>
                                    </p:anim>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h+1"/>
                                          </p:val>
                                        </p:tav>
                                        <p:tav tm="100000">
                                          <p:val>
                                            <p:strVal val="#ppt_y"/>
                                          </p:val>
                                        </p:tav>
                                      </p:tavLst>
                                    </p:anim>
                                    <p:animEffect transition="in" filter="fade">
                                      <p:cBhvr>
                                        <p:cTn id="20" dur="1000"/>
                                        <p:tgtEl>
                                          <p:spTgt spid="8"/>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3000" fill="hold"/>
                                        <p:tgtEl>
                                          <p:spTgt spid="9"/>
                                        </p:tgtEl>
                                        <p:attrNameLst>
                                          <p:attrName>ppt_w</p:attrName>
                                        </p:attrNameLst>
                                      </p:cBhvr>
                                      <p:tavLst>
                                        <p:tav tm="0">
                                          <p:val>
                                            <p:strVal val="#ppt_w*2.5"/>
                                          </p:val>
                                        </p:tav>
                                        <p:tav tm="100000">
                                          <p:val>
                                            <p:strVal val="#ppt_w"/>
                                          </p:val>
                                        </p:tav>
                                      </p:tavLst>
                                    </p:anim>
                                    <p:anim calcmode="lin" valueType="num">
                                      <p:cBhvr>
                                        <p:cTn id="24" dur="3000" fill="hold"/>
                                        <p:tgtEl>
                                          <p:spTgt spid="9"/>
                                        </p:tgtEl>
                                        <p:attrNameLst>
                                          <p:attrName>ppt_h</p:attrName>
                                        </p:attrNameLst>
                                      </p:cBhvr>
                                      <p:tavLst>
                                        <p:tav tm="0">
                                          <p:val>
                                            <p:strVal val="#ppt_h*0.01"/>
                                          </p:val>
                                        </p:tav>
                                        <p:tav tm="100000">
                                          <p:val>
                                            <p:strVal val="#ppt_h"/>
                                          </p:val>
                                        </p:tav>
                                      </p:tavLst>
                                    </p:anim>
                                    <p:anim calcmode="lin" valueType="num">
                                      <p:cBhvr>
                                        <p:cTn id="25" dur="3000" fill="hold"/>
                                        <p:tgtEl>
                                          <p:spTgt spid="9"/>
                                        </p:tgtEl>
                                        <p:attrNameLst>
                                          <p:attrName>ppt_x</p:attrName>
                                        </p:attrNameLst>
                                      </p:cBhvr>
                                      <p:tavLst>
                                        <p:tav tm="0">
                                          <p:val>
                                            <p:strVal val="#ppt_x"/>
                                          </p:val>
                                        </p:tav>
                                        <p:tav tm="100000">
                                          <p:val>
                                            <p:strVal val="#ppt_x"/>
                                          </p:val>
                                        </p:tav>
                                      </p:tavLst>
                                    </p:anim>
                                    <p:anim calcmode="lin" valueType="num">
                                      <p:cBhvr>
                                        <p:cTn id="26" dur="3000" fill="hold"/>
                                        <p:tgtEl>
                                          <p:spTgt spid="9"/>
                                        </p:tgtEl>
                                        <p:attrNameLst>
                                          <p:attrName>ppt_y</p:attrName>
                                        </p:attrNameLst>
                                      </p:cBhvr>
                                      <p:tavLst>
                                        <p:tav tm="0">
                                          <p:val>
                                            <p:strVal val="#ppt_h+1"/>
                                          </p:val>
                                        </p:tav>
                                        <p:tav tm="100000">
                                          <p:val>
                                            <p:strVal val="#ppt_y"/>
                                          </p:val>
                                        </p:tav>
                                      </p:tavLst>
                                    </p:anim>
                                    <p:animEffect transition="in" filter="fade">
                                      <p:cBhvr>
                                        <p:cTn id="27" dur="3000"/>
                                        <p:tgtEl>
                                          <p:spTgt spid="9"/>
                                        </p:tgtEl>
                                      </p:cBhvr>
                                    </p:animEffect>
                                  </p:childTnLst>
                                </p:cTn>
                              </p:par>
                            </p:childTnLst>
                          </p:cTn>
                        </p:par>
                        <p:par>
                          <p:cTn id="28" fill="hold">
                            <p:stCondLst>
                              <p:cond delay="3000"/>
                            </p:stCondLst>
                            <p:childTnLst>
                              <p:par>
                                <p:cTn id="29" presetID="1" presetClass="mediacall" presetSubtype="0" fill="hold" nodeType="afterEffect">
                                  <p:stCondLst>
                                    <p:cond delay="0"/>
                                  </p:stCondLst>
                                  <p:childTnLst>
                                    <p:cmd type="call" cmd="playFrom(0.0)">
                                      <p:cBhvr>
                                        <p:cTn id="30" dur="971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Архив\Desktop\голубой фон.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323528" y="188640"/>
            <a:ext cx="8640960" cy="6480720"/>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buFontTx/>
              <a:buNone/>
            </a:pPr>
            <a:r>
              <a:rPr lang="ru-RU" dirty="0" smtClean="0"/>
              <a:t>           </a:t>
            </a:r>
          </a:p>
        </p:txBody>
      </p:sp>
      <p:sp>
        <p:nvSpPr>
          <p:cNvPr id="17" name="Прямоугольник 16"/>
          <p:cNvSpPr/>
          <p:nvPr/>
        </p:nvSpPr>
        <p:spPr>
          <a:xfrm>
            <a:off x="3643306" y="2643182"/>
            <a:ext cx="1928826" cy="1571636"/>
          </a:xfrm>
          <a:prstGeom prst="rect">
            <a:avLst/>
          </a:prstGeom>
        </p:spPr>
        <p:txBody>
          <a:bodyPr wrap="square">
            <a:spAutoFit/>
          </a:bodyPr>
          <a:lstStyle/>
          <a:p>
            <a:pPr algn="ctr"/>
            <a:endParaRPr lang="ru-RU" sz="9600" b="1" dirty="0">
              <a:latin typeface="Georgia" pitchFamily="18" charset="0"/>
            </a:endParaRPr>
          </a:p>
        </p:txBody>
      </p:sp>
      <p:pic>
        <p:nvPicPr>
          <p:cNvPr id="18" name="Picture 2" descr="G:\Разное\1_13.png"/>
          <p:cNvPicPr>
            <a:picLocks noChangeAspect="1" noChangeArrowheads="1"/>
          </p:cNvPicPr>
          <p:nvPr/>
        </p:nvPicPr>
        <p:blipFill>
          <a:blip r:embed="rId4" cstate="print"/>
          <a:srcRect/>
          <a:stretch>
            <a:fillRect/>
          </a:stretch>
        </p:blipFill>
        <p:spPr bwMode="auto">
          <a:xfrm>
            <a:off x="7500958" y="6000768"/>
            <a:ext cx="1000132" cy="357190"/>
          </a:xfrm>
          <a:prstGeom prst="rect">
            <a:avLst/>
          </a:prstGeom>
          <a:noFill/>
        </p:spPr>
      </p:pic>
      <p:sp>
        <p:nvSpPr>
          <p:cNvPr id="19" name="TextBox 18"/>
          <p:cNvSpPr txBox="1"/>
          <p:nvPr/>
        </p:nvSpPr>
        <p:spPr>
          <a:xfrm>
            <a:off x="7429520" y="6000768"/>
            <a:ext cx="928694"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20" name="Заголовок 19"/>
          <p:cNvSpPr>
            <a:spLocks noGrp="1"/>
          </p:cNvSpPr>
          <p:nvPr>
            <p:ph type="title"/>
          </p:nvPr>
        </p:nvSpPr>
        <p:spPr>
          <a:xfrm>
            <a:off x="467544" y="332656"/>
            <a:ext cx="2448271" cy="936104"/>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ru-RU" sz="2400" b="1" dirty="0" smtClean="0">
                <a:solidFill>
                  <a:schemeClr val="bg1"/>
                </a:solidFill>
                <a:latin typeface="Comic Sans MS" pitchFamily="66" charset="0"/>
              </a:rPr>
              <a:t>Конкурс капитанов</a:t>
            </a:r>
            <a:endParaRPr lang="ru-RU" sz="2400" b="1" dirty="0">
              <a:solidFill>
                <a:schemeClr val="bg1"/>
              </a:solidFill>
              <a:latin typeface="Comic Sans MS" pitchFamily="66" charset="0"/>
            </a:endParaRPr>
          </a:p>
        </p:txBody>
      </p:sp>
      <p:sp>
        <p:nvSpPr>
          <p:cNvPr id="22" name="Содержимое 21"/>
          <p:cNvSpPr>
            <a:spLocks noGrp="1"/>
          </p:cNvSpPr>
          <p:nvPr>
            <p:ph sz="half" idx="1"/>
          </p:nvPr>
        </p:nvSpPr>
        <p:spPr>
          <a:xfrm>
            <a:off x="467544" y="1556792"/>
            <a:ext cx="4392488" cy="4525963"/>
          </a:xfrm>
        </p:spPr>
        <p:txBody>
          <a:bodyPr>
            <a:normAutofit lnSpcReduction="10000"/>
          </a:bodyPr>
          <a:lstStyle/>
          <a:p>
            <a:pPr>
              <a:buFontTx/>
              <a:buNone/>
            </a:pPr>
            <a:r>
              <a:rPr lang="ru-RU" dirty="0" smtClean="0"/>
              <a:t> </a:t>
            </a:r>
            <a:r>
              <a:rPr lang="ru-RU" sz="2600" dirty="0" smtClean="0">
                <a:latin typeface="Comic Sans MS" pitchFamily="66" charset="0"/>
              </a:rPr>
              <a:t>Этот путешественник совершил великое открытие, которое потрясло весь мир. Со вторым его открытием люди борются до сих пор.</a:t>
            </a:r>
          </a:p>
          <a:p>
            <a:pPr>
              <a:buFontTx/>
              <a:buNone/>
            </a:pPr>
            <a:r>
              <a:rPr lang="ru-RU" sz="2600" dirty="0" smtClean="0">
                <a:latin typeface="Comic Sans MS" pitchFamily="66" charset="0"/>
              </a:rPr>
              <a:t>Вопрос: назовите имя этого путешественника и два открытия, о которых идет речь?</a:t>
            </a:r>
          </a:p>
          <a:p>
            <a:endParaRPr lang="ru-RU" dirty="0"/>
          </a:p>
        </p:txBody>
      </p:sp>
      <p:pic>
        <p:nvPicPr>
          <p:cNvPr id="24" name="Picture 2"/>
          <p:cNvPicPr>
            <a:picLocks noGrp="1" noChangeAspect="1" noChangeArrowheads="1"/>
          </p:cNvPicPr>
          <p:nvPr>
            <p:ph sz="half" idx="2"/>
          </p:nvPr>
        </p:nvPicPr>
        <p:blipFill>
          <a:blip r:embed="rId5" cstate="print"/>
          <a:stretch>
            <a:fillRect/>
          </a:stretch>
        </p:blipFill>
        <p:spPr>
          <a:xfrm>
            <a:off x="5008591" y="530225"/>
            <a:ext cx="3425767" cy="4389438"/>
          </a:xfrm>
          <a:noFill/>
        </p:spPr>
      </p:pic>
      <p:sp>
        <p:nvSpPr>
          <p:cNvPr id="16" name="5-конечная звезда 15"/>
          <p:cNvSpPr/>
          <p:nvPr/>
        </p:nvSpPr>
        <p:spPr>
          <a:xfrm>
            <a:off x="2267744" y="1124744"/>
            <a:ext cx="5000660" cy="4429156"/>
          </a:xfrm>
          <a:prstGeom prst="star5">
            <a:avLst>
              <a:gd name="adj" fmla="val 23036"/>
              <a:gd name="hf" fmla="val 105146"/>
              <a:gd name="vf" fmla="val 110557"/>
            </a:avLst>
          </a:prstGeom>
          <a:solidFill>
            <a:srgbClr val="FFFF00"/>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chemeClr val="tx1"/>
                </a:solidFill>
                <a:effectLst>
                  <a:outerShdw blurRad="38100" dist="38100" dir="2700000" algn="tl">
                    <a:srgbClr val="000000">
                      <a:alpha val="43137"/>
                    </a:srgbClr>
                  </a:outerShdw>
                </a:effectLst>
              </a:rPr>
              <a:t>*1</a:t>
            </a:r>
            <a:endParaRPr lang="ru-RU" sz="5400" b="1" dirty="0">
              <a:solidFill>
                <a:schemeClr val="tx1"/>
              </a:solidFill>
              <a:effectLst>
                <a:outerShdw blurRad="38100" dist="38100" dir="2700000" algn="tl">
                  <a:srgbClr val="000000">
                    <a:alpha val="43137"/>
                  </a:srgbClr>
                </a:outerShdw>
              </a:effectLst>
            </a:endParaRPr>
          </a:p>
        </p:txBody>
      </p:sp>
      <p:sp>
        <p:nvSpPr>
          <p:cNvPr id="14" name="Стрелка влево 13">
            <a:hlinkClick r:id="rId6" action="ppaction://hlinksldjump"/>
          </p:cNvPr>
          <p:cNvSpPr/>
          <p:nvPr/>
        </p:nvSpPr>
        <p:spPr>
          <a:xfrm>
            <a:off x="857224" y="5929330"/>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рямоугольник 14"/>
          <p:cNvSpPr/>
          <p:nvPr/>
        </p:nvSpPr>
        <p:spPr>
          <a:xfrm>
            <a:off x="4929190" y="428604"/>
            <a:ext cx="3643338" cy="4500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подсказка</a:t>
            </a:r>
            <a:endParaRPr lang="ru-RU" dirty="0"/>
          </a:p>
        </p:txBody>
      </p:sp>
      <p:sp>
        <p:nvSpPr>
          <p:cNvPr id="23" name="TextBox 22"/>
          <p:cNvSpPr txBox="1"/>
          <p:nvPr/>
        </p:nvSpPr>
        <p:spPr>
          <a:xfrm>
            <a:off x="3786182" y="5877273"/>
            <a:ext cx="285752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Колумб</a:t>
            </a:r>
            <a:endParaRPr lang="ru-RU"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8" presetClass="exit" presetSubtype="16" fill="hold" grpId="1" nodeType="afterEffect">
                                  <p:stCondLst>
                                    <p:cond delay="0"/>
                                  </p:stCondLst>
                                  <p:childTnLst>
                                    <p:animEffect transition="out" filter="diamond(in)">
                                      <p:cBhvr>
                                        <p:cTn id="11" dur="2000"/>
                                        <p:tgtEl>
                                          <p:spTgt spid="16"/>
                                        </p:tgtEl>
                                      </p:cBhvr>
                                    </p:animEffect>
                                    <p:set>
                                      <p:cBhvr>
                                        <p:cTn id="12" dur="1" fill="hold">
                                          <p:stCondLst>
                                            <p:cond delay="1999"/>
                                          </p:stCondLst>
                                        </p:cTn>
                                        <p:tgtEl>
                                          <p:spTgt spid="16"/>
                                        </p:tgtEl>
                                        <p:attrNameLst>
                                          <p:attrName>style.visibility</p:attrName>
                                        </p:attrNameLst>
                                      </p:cBhvr>
                                      <p:to>
                                        <p:strVal val="hidden"/>
                                      </p:to>
                                    </p:set>
                                  </p:childTnLst>
                                </p:cTn>
                              </p:par>
                            </p:childTnLst>
                          </p:cTn>
                        </p:par>
                        <p:par>
                          <p:cTn id="13" fill="hold">
                            <p:stCondLst>
                              <p:cond delay="2500"/>
                            </p:stCondLst>
                            <p:childTnLst>
                              <p:par>
                                <p:cTn id="14" presetID="3" presetClass="entr" presetSubtype="1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blinds(horizontal)">
                                      <p:cBhvr>
                                        <p:cTn id="16" dur="500"/>
                                        <p:tgtEl>
                                          <p:spTgt spid="22">
                                            <p:txEl>
                                              <p:pRg st="0" end="0"/>
                                            </p:txEl>
                                          </p:spTgt>
                                        </p:tgtEl>
                                      </p:cBhvr>
                                    </p:animEffect>
                                  </p:childTnLst>
                                </p:cTn>
                              </p:par>
                            </p:childTnLst>
                          </p:cTn>
                        </p:par>
                        <p:par>
                          <p:cTn id="17" fill="hold">
                            <p:stCondLst>
                              <p:cond delay="3000"/>
                            </p:stCondLst>
                            <p:childTnLst>
                              <p:par>
                                <p:cTn id="18" presetID="3" presetClass="entr" presetSubtype="10" fill="hold" grpId="0" nodeType="after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blinds(horizontal)">
                                      <p:cBhvr>
                                        <p:cTn id="20" dur="500"/>
                                        <p:tgtEl>
                                          <p:spTgt spid="22">
                                            <p:txEl>
                                              <p:pRg st="1" end="1"/>
                                            </p:txEl>
                                          </p:spTgt>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childTnLst>
                                </p:cTn>
                              </p:par>
                            </p:childTnLst>
                          </p:cTn>
                        </p:par>
                        <p:par>
                          <p:cTn id="25" fill="hold">
                            <p:stCondLst>
                              <p:cond delay="5500"/>
                            </p:stCondLst>
                            <p:childTnLst>
                              <p:par>
                                <p:cTn id="26" presetID="10"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5"/>
                    </p:tgtEl>
                  </p:cond>
                </p:stCondLst>
                <p:endSync evt="end" delay="0">
                  <p:rtn val="all"/>
                </p:endSync>
                <p:childTnLst>
                  <p:par>
                    <p:cTn id="30" fill="hold">
                      <p:stCondLst>
                        <p:cond delay="0"/>
                      </p:stCondLst>
                      <p:childTnLst>
                        <p:par>
                          <p:cTn id="31" fill="hold">
                            <p:stCondLst>
                              <p:cond delay="0"/>
                            </p:stCondLst>
                            <p:childTnLst>
                              <p:par>
                                <p:cTn id="32" presetID="5" presetClass="exit" presetSubtype="10" fill="hold" grpId="1" nodeType="clickEffect">
                                  <p:stCondLst>
                                    <p:cond delay="0"/>
                                  </p:stCondLst>
                                  <p:childTnLst>
                                    <p:animEffect transition="out" filter="checkerboard(across)">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ox(in)">
                                      <p:cBhvr>
                                        <p:cTn id="40" dur="500"/>
                                        <p:tgtEl>
                                          <p:spTgt spid="23"/>
                                        </p:tgtEl>
                                      </p:cBhvr>
                                    </p:animEffect>
                                  </p:childTnLst>
                                </p:cTn>
                              </p:par>
                            </p:childTnLst>
                          </p:cTn>
                        </p:par>
                      </p:childTnLst>
                    </p:cTn>
                  </p:par>
                </p:childTnLst>
              </p:cTn>
              <p:nextCondLst>
                <p:cond evt="onClick" delay="0">
                  <p:tgtEl>
                    <p:spTgt spid="19"/>
                  </p:tgtEl>
                </p:cond>
              </p:nextCondLst>
            </p:seq>
          </p:childTnLst>
        </p:cTn>
      </p:par>
    </p:tnLst>
    <p:bldLst>
      <p:bldP spid="22" grpId="0" build="p"/>
      <p:bldP spid="16" grpId="0" animBg="1"/>
      <p:bldP spid="16" grpId="1" animBg="1"/>
      <p:bldP spid="15" grpId="0" animBg="1"/>
      <p:bldP spid="15" grpId="1"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Архив\Desktop\голубой фон.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323528" y="428604"/>
            <a:ext cx="8568952" cy="6240756"/>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pic>
        <p:nvPicPr>
          <p:cNvPr id="17" name="Picture 2" descr="G:\Разное\1_13.png"/>
          <p:cNvPicPr>
            <a:picLocks noChangeAspect="1" noChangeArrowheads="1"/>
          </p:cNvPicPr>
          <p:nvPr/>
        </p:nvPicPr>
        <p:blipFill>
          <a:blip r:embed="rId4" cstate="print"/>
          <a:srcRect/>
          <a:stretch>
            <a:fillRect/>
          </a:stretch>
        </p:blipFill>
        <p:spPr bwMode="auto">
          <a:xfrm>
            <a:off x="7500958" y="6000768"/>
            <a:ext cx="1000132" cy="357190"/>
          </a:xfrm>
          <a:prstGeom prst="rect">
            <a:avLst/>
          </a:prstGeom>
          <a:noFill/>
        </p:spPr>
      </p:pic>
      <p:sp>
        <p:nvSpPr>
          <p:cNvPr id="18" name="TextBox 17"/>
          <p:cNvSpPr txBox="1"/>
          <p:nvPr/>
        </p:nvSpPr>
        <p:spPr>
          <a:xfrm>
            <a:off x="7380312" y="6000768"/>
            <a:ext cx="906464"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21" name="Прямоугольник 20"/>
          <p:cNvSpPr/>
          <p:nvPr/>
        </p:nvSpPr>
        <p:spPr>
          <a:xfrm>
            <a:off x="3643306" y="2643182"/>
            <a:ext cx="1928826" cy="1569660"/>
          </a:xfrm>
          <a:prstGeom prst="rect">
            <a:avLst/>
          </a:prstGeom>
        </p:spPr>
        <p:txBody>
          <a:bodyPr wrap="square">
            <a:spAutoFit/>
          </a:bodyPr>
          <a:lstStyle/>
          <a:p>
            <a:pPr algn="ctr"/>
            <a:r>
              <a:rPr lang="ru-RU" sz="9600" b="1" dirty="0" smtClean="0">
                <a:latin typeface="Georgia" pitchFamily="18" charset="0"/>
              </a:rPr>
              <a:t>    </a:t>
            </a:r>
            <a:endParaRPr lang="ru-RU" sz="9600" b="1" dirty="0">
              <a:latin typeface="Georgia" pitchFamily="18" charset="0"/>
            </a:endParaRPr>
          </a:p>
        </p:txBody>
      </p:sp>
      <p:sp>
        <p:nvSpPr>
          <p:cNvPr id="19" name="Заголовок 19"/>
          <p:cNvSpPr txBox="1">
            <a:spLocks noGrp="1"/>
          </p:cNvSpPr>
          <p:nvPr>
            <p:ph type="title"/>
          </p:nvPr>
        </p:nvSpPr>
        <p:spPr>
          <a:xfrm>
            <a:off x="611560" y="404664"/>
            <a:ext cx="2088232" cy="922337"/>
          </a:xfrm>
          <a:prstGeom prst="bevel">
            <a:avLst/>
          </a:prstGeom>
          <a:solidFill>
            <a:srgbClr val="009900"/>
          </a:solidFill>
          <a:ln w="25400" cap="flat" cmpd="sng" algn="ctr">
            <a:solidFill>
              <a:srgbClr val="4D4D4D"/>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chemeClr val="bg1"/>
                </a:solidFill>
                <a:effectLst/>
                <a:uLnTx/>
                <a:uFillTx/>
                <a:latin typeface="Comic Sans MS" pitchFamily="66" charset="0"/>
                <a:ea typeface="+mn-ea"/>
                <a:cs typeface="+mn-cs"/>
              </a:rPr>
              <a:t>Конкурс капитанов</a:t>
            </a:r>
            <a:endParaRPr kumimoji="0" lang="ru-RU" sz="2400" b="1" i="0" u="none" strike="noStrike" kern="1200" cap="none" spc="0" normalizeH="0" baseline="0" noProof="0" dirty="0">
              <a:ln>
                <a:noFill/>
              </a:ln>
              <a:solidFill>
                <a:schemeClr val="bg1"/>
              </a:solidFill>
              <a:effectLst/>
              <a:uLnTx/>
              <a:uFillTx/>
              <a:latin typeface="Comic Sans MS" pitchFamily="66" charset="0"/>
              <a:ea typeface="+mn-ea"/>
              <a:cs typeface="+mn-cs"/>
            </a:endParaRPr>
          </a:p>
        </p:txBody>
      </p:sp>
      <p:sp>
        <p:nvSpPr>
          <p:cNvPr id="22" name="Содержимое 21"/>
          <p:cNvSpPr>
            <a:spLocks noGrp="1"/>
          </p:cNvSpPr>
          <p:nvPr>
            <p:ph sz="half" idx="1"/>
          </p:nvPr>
        </p:nvSpPr>
        <p:spPr>
          <a:xfrm>
            <a:off x="457200" y="1556792"/>
            <a:ext cx="4402832" cy="4569371"/>
          </a:xfrm>
        </p:spPr>
        <p:txBody>
          <a:bodyPr>
            <a:normAutofit fontScale="85000" lnSpcReduction="20000"/>
          </a:bodyPr>
          <a:lstStyle/>
          <a:p>
            <a:pPr>
              <a:buNone/>
            </a:pPr>
            <a:r>
              <a:rPr lang="ru-RU" dirty="0" smtClean="0">
                <a:latin typeface="Times New Roman" pitchFamily="18" charset="0"/>
                <a:cs typeface="Times New Roman" pitchFamily="18" charset="0"/>
              </a:rPr>
              <a:t>Из этого растения  можно получить муку и крупу. Для этого сырье нужно собрать после первых заморозков и вымочить двое суток, сменяя воду. Затем, нагрев до кипячения, пропустить через мясорубку и полученную массу высушить. Сухую массу размолоть. Из полученного продукта можно варить кашу и печь лепешки. Можно приготовить кофе. Тем не менее, хотя в России этого продукта достаточно много, он практически не востребован.</a:t>
            </a:r>
          </a:p>
          <a:p>
            <a:endParaRPr lang="ru-RU" dirty="0"/>
          </a:p>
        </p:txBody>
      </p:sp>
      <p:pic>
        <p:nvPicPr>
          <p:cNvPr id="24" name="Picture 2"/>
          <p:cNvPicPr>
            <a:picLocks noGrp="1" noChangeAspect="1" noChangeArrowheads="1"/>
          </p:cNvPicPr>
          <p:nvPr>
            <p:ph sz="half" idx="2"/>
          </p:nvPr>
        </p:nvPicPr>
        <p:blipFill>
          <a:blip r:embed="rId5" cstate="print"/>
          <a:srcRect/>
          <a:stretch>
            <a:fillRect/>
          </a:stretch>
        </p:blipFill>
        <p:spPr>
          <a:xfrm>
            <a:off x="4648200" y="1268760"/>
            <a:ext cx="4038600" cy="4752528"/>
          </a:xfrm>
          <a:noFill/>
        </p:spPr>
      </p:pic>
      <p:sp>
        <p:nvSpPr>
          <p:cNvPr id="25" name="5-конечная звезда 24"/>
          <p:cNvSpPr/>
          <p:nvPr/>
        </p:nvSpPr>
        <p:spPr>
          <a:xfrm>
            <a:off x="1571604" y="1428736"/>
            <a:ext cx="5000660" cy="4429156"/>
          </a:xfrm>
          <a:prstGeom prst="star5">
            <a:avLst>
              <a:gd name="adj" fmla="val 23036"/>
              <a:gd name="hf" fmla="val 105146"/>
              <a:gd name="vf" fmla="val 110557"/>
            </a:avLst>
          </a:prstGeom>
          <a:gradFill flip="none" rotWithShape="1">
            <a:gsLst>
              <a:gs pos="0">
                <a:srgbClr val="FFF200"/>
              </a:gs>
              <a:gs pos="45000">
                <a:srgbClr val="FFC000"/>
              </a:gs>
              <a:gs pos="70000">
                <a:srgbClr val="FFCC00"/>
              </a:gs>
              <a:gs pos="100000">
                <a:srgbClr val="FF9900"/>
              </a:gs>
            </a:gsLst>
            <a:path path="circle">
              <a:fillToRect l="50000" t="50000" r="50000" b="50000"/>
            </a:path>
            <a:tileRect/>
          </a:gra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a:solidFill>
                  <a:schemeClr val="tx1"/>
                </a:solidFill>
                <a:effectLst>
                  <a:outerShdw blurRad="38100" dist="38100" dir="2700000" algn="tl">
                    <a:srgbClr val="000000">
                      <a:alpha val="43137"/>
                    </a:srgbClr>
                  </a:outerShdw>
                </a:effectLst>
              </a:rPr>
              <a:t>2</a:t>
            </a:r>
          </a:p>
        </p:txBody>
      </p:sp>
      <p:sp>
        <p:nvSpPr>
          <p:cNvPr id="13" name="Стрелка влево 12">
            <a:hlinkClick r:id="rId6" action="ppaction://hlinksldjump"/>
          </p:cNvPr>
          <p:cNvSpPr/>
          <p:nvPr/>
        </p:nvSpPr>
        <p:spPr>
          <a:xfrm>
            <a:off x="857224" y="5929330"/>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286248" y="6072206"/>
            <a:ext cx="2214578"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желудь</a:t>
            </a:r>
            <a:endParaRPr lang="ru-RU"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Прямоугольник 14"/>
          <p:cNvSpPr/>
          <p:nvPr/>
        </p:nvSpPr>
        <p:spPr>
          <a:xfrm>
            <a:off x="4786314" y="1214422"/>
            <a:ext cx="3857652" cy="4714908"/>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подсказка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2000" fill="hold"/>
                                        <p:tgtEl>
                                          <p:spTgt spid="25"/>
                                        </p:tgtEl>
                                        <p:attrNameLst>
                                          <p:attrName>ppt_w</p:attrName>
                                        </p:attrNameLst>
                                      </p:cBhvr>
                                      <p:tavLst>
                                        <p:tav tm="0">
                                          <p:val>
                                            <p:fltVal val="0"/>
                                          </p:val>
                                        </p:tav>
                                        <p:tav tm="100000">
                                          <p:val>
                                            <p:strVal val="#ppt_w"/>
                                          </p:val>
                                        </p:tav>
                                      </p:tavLst>
                                    </p:anim>
                                    <p:anim calcmode="lin" valueType="num">
                                      <p:cBhvr>
                                        <p:cTn id="8" dur="20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5" presetClass="exit" presetSubtype="10" fill="hold" grpId="1" nodeType="afterEffect">
                                  <p:stCondLst>
                                    <p:cond delay="0"/>
                                  </p:stCondLst>
                                  <p:childTnLst>
                                    <p:animEffect transition="out" filter="checkerboard(across)">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par>
                          <p:cTn id="13" fill="hold">
                            <p:stCondLst>
                              <p:cond delay="2500"/>
                            </p:stCondLst>
                            <p:childTnLst>
                              <p:par>
                                <p:cTn id="14" presetID="29"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 calcmode="lin" valueType="num">
                                      <p:cBhvr>
                                        <p:cTn id="16" dur="1000" fill="hold"/>
                                        <p:tgtEl>
                                          <p:spTgt spid="22">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2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2">
                                            <p:txEl>
                                              <p:pRg st="0" end="0"/>
                                            </p:txEl>
                                          </p:spTgt>
                                        </p:tgtEl>
                                      </p:cBhvr>
                                    </p:animEffect>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par>
                          <p:cTn id="23" fill="hold">
                            <p:stCondLst>
                              <p:cond delay="55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3" restart="whenNotActive" fill="hold" evtFilter="cancelBubble" nodeType="interactiveSeq">
                <p:stCondLst>
                  <p:cond evt="onClick" delay="0">
                    <p:tgtEl>
                      <p:spTgt spid="18"/>
                    </p:tgtEl>
                  </p:cond>
                </p:stCondLst>
                <p:endSync evt="end" delay="0">
                  <p:rtn val="all"/>
                </p:endSync>
                <p:childTnLst>
                  <p:par>
                    <p:cTn id="34" fill="hold">
                      <p:stCondLst>
                        <p:cond delay="0"/>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heckerboard(across)">
                                      <p:cBhvr>
                                        <p:cTn id="38" dur="500"/>
                                        <p:tgtEl>
                                          <p:spTgt spid="14"/>
                                        </p:tgtEl>
                                      </p:cBhvr>
                                    </p:animEffect>
                                  </p:childTnLst>
                                </p:cTn>
                              </p:par>
                            </p:childTnLst>
                          </p:cTn>
                        </p:par>
                      </p:childTnLst>
                    </p:cTn>
                  </p:par>
                </p:childTnLst>
              </p:cTn>
              <p:nextCondLst>
                <p:cond evt="onClick" delay="0">
                  <p:tgtEl>
                    <p:spTgt spid="18"/>
                  </p:tgtEl>
                </p:cond>
              </p:nextCondLst>
            </p:seq>
          </p:childTnLst>
        </p:cTn>
      </p:par>
    </p:tnLst>
    <p:bldLst>
      <p:bldP spid="22" grpId="0" build="p"/>
      <p:bldP spid="25" grpId="0" animBg="1"/>
      <p:bldP spid="25" grpId="1" animBg="1"/>
      <p:bldP spid="14" grpId="0"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Архив\Desktop\голубой фон.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323528" y="332656"/>
            <a:ext cx="8575410" cy="604867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pic>
        <p:nvPicPr>
          <p:cNvPr id="8" name="Picture 2" descr="G:\Разное\1_13.png"/>
          <p:cNvPicPr>
            <a:picLocks noChangeAspect="1" noChangeArrowheads="1"/>
          </p:cNvPicPr>
          <p:nvPr/>
        </p:nvPicPr>
        <p:blipFill>
          <a:blip r:embed="rId4" cstate="print"/>
          <a:srcRect/>
          <a:stretch>
            <a:fillRect/>
          </a:stretch>
        </p:blipFill>
        <p:spPr bwMode="auto">
          <a:xfrm>
            <a:off x="7308304" y="6021288"/>
            <a:ext cx="1152128" cy="357190"/>
          </a:xfrm>
          <a:prstGeom prst="rect">
            <a:avLst/>
          </a:prstGeom>
          <a:noFill/>
        </p:spPr>
      </p:pic>
      <p:sp>
        <p:nvSpPr>
          <p:cNvPr id="10" name="TextBox 9"/>
          <p:cNvSpPr txBox="1"/>
          <p:nvPr/>
        </p:nvSpPr>
        <p:spPr>
          <a:xfrm>
            <a:off x="7380312" y="6000768"/>
            <a:ext cx="977902"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2" name="Скругленный прямоугольник 11"/>
          <p:cNvSpPr/>
          <p:nvPr/>
        </p:nvSpPr>
        <p:spPr>
          <a:xfrm>
            <a:off x="683568" y="1628800"/>
            <a:ext cx="5040560" cy="4608512"/>
          </a:xfrm>
          <a:prstGeom prst="round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smtClean="0">
                <a:solidFill>
                  <a:schemeClr val="tx1"/>
                </a:solidFill>
              </a:rPr>
              <a:t>Африканская легенда гласит, что однажды бог рассердился на это дерево и воткнул его в землю корнями вверх. Каждый цветок этого растения живет только одну ночь и вянет на рассвете. Белые цветы издают отвратительный гнилостный запах, привлекательный лишь для насекомых и летучих мышей, которые их и опыляют. Стволы обычно полые, выгнившие внутри. Под толстой корой дерева находятся мягкие и пористые ткани, которые в сезон дождей, подобно губке, способны удержать огромное количество воды. Во время засухи измученные жаждой слоны часто крушат эти деревья бивнями, ища воду. </a:t>
            </a:r>
            <a:endParaRPr lang="ru-RU" b="1" dirty="0" smtClean="0">
              <a:solidFill>
                <a:schemeClr val="tx1"/>
              </a:solidFill>
              <a:latin typeface="Georgia" pitchFamily="18" charset="0"/>
            </a:endParaRPr>
          </a:p>
        </p:txBody>
      </p:sp>
      <p:sp>
        <p:nvSpPr>
          <p:cNvPr id="15" name="Прямоугольник 14"/>
          <p:cNvSpPr/>
          <p:nvPr/>
        </p:nvSpPr>
        <p:spPr>
          <a:xfrm>
            <a:off x="6000760" y="2143116"/>
            <a:ext cx="1342034" cy="369332"/>
          </a:xfrm>
          <a:prstGeom prst="rect">
            <a:avLst/>
          </a:prstGeom>
        </p:spPr>
        <p:txBody>
          <a:bodyPr wrap="square">
            <a:spAutoFit/>
          </a:bodyPr>
          <a:lstStyle/>
          <a:p>
            <a:endParaRPr lang="ru-RU" b="1" dirty="0">
              <a:solidFill>
                <a:srgbClr val="FF0000"/>
              </a:solidFill>
              <a:latin typeface="Georgia" pitchFamily="18" charset="0"/>
            </a:endParaRPr>
          </a:p>
        </p:txBody>
      </p:sp>
      <p:sp>
        <p:nvSpPr>
          <p:cNvPr id="19" name="Заголовок 19"/>
          <p:cNvSpPr txBox="1">
            <a:spLocks noGrp="1"/>
          </p:cNvSpPr>
          <p:nvPr>
            <p:ph type="title"/>
          </p:nvPr>
        </p:nvSpPr>
        <p:spPr>
          <a:xfrm>
            <a:off x="611560" y="404664"/>
            <a:ext cx="2103052" cy="738319"/>
          </a:xfrm>
          <a:prstGeom prst="bevel">
            <a:avLst/>
          </a:prstGeom>
          <a:solidFill>
            <a:srgbClr val="009900"/>
          </a:solidFill>
          <a:ln w="25400" cap="flat" cmpd="sng" algn="ctr">
            <a:solidFill>
              <a:srgbClr val="4D4D4D"/>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chemeClr val="bg1"/>
                </a:solidFill>
                <a:effectLst/>
                <a:uLnTx/>
                <a:uFillTx/>
                <a:latin typeface="Comic Sans MS" pitchFamily="66" charset="0"/>
                <a:ea typeface="+mn-ea"/>
                <a:cs typeface="+mn-cs"/>
              </a:rPr>
              <a:t>Конкурс капитанов</a:t>
            </a:r>
            <a:endParaRPr kumimoji="0" lang="ru-RU" sz="2400" b="1" i="0" u="none" strike="noStrike" kern="1200" cap="none" spc="0" normalizeH="0" baseline="0" noProof="0" dirty="0">
              <a:ln>
                <a:noFill/>
              </a:ln>
              <a:solidFill>
                <a:schemeClr val="bg1"/>
              </a:solidFill>
              <a:effectLst/>
              <a:uLnTx/>
              <a:uFillTx/>
              <a:latin typeface="Comic Sans MS" pitchFamily="66" charset="0"/>
              <a:ea typeface="+mn-ea"/>
              <a:cs typeface="+mn-cs"/>
            </a:endParaRPr>
          </a:p>
        </p:txBody>
      </p:sp>
      <p:pic>
        <p:nvPicPr>
          <p:cNvPr id="22" name="Picture 2"/>
          <p:cNvPicPr>
            <a:picLocks noGrp="1" noChangeAspect="1" noChangeArrowheads="1"/>
          </p:cNvPicPr>
          <p:nvPr>
            <p:ph idx="1"/>
          </p:nvPr>
        </p:nvPicPr>
        <p:blipFill>
          <a:blip r:embed="rId5" cstate="print"/>
          <a:stretch>
            <a:fillRect/>
          </a:stretch>
        </p:blipFill>
        <p:spPr>
          <a:xfrm>
            <a:off x="5508104" y="476672"/>
            <a:ext cx="3158547" cy="4187825"/>
          </a:xfrm>
          <a:prstGeom prst="rect">
            <a:avLst/>
          </a:prstGeom>
          <a:noFill/>
        </p:spPr>
      </p:pic>
      <p:sp>
        <p:nvSpPr>
          <p:cNvPr id="18" name="5-конечная звезда 17"/>
          <p:cNvSpPr/>
          <p:nvPr/>
        </p:nvSpPr>
        <p:spPr>
          <a:xfrm>
            <a:off x="2571736" y="1357298"/>
            <a:ext cx="5000660" cy="4429156"/>
          </a:xfrm>
          <a:prstGeom prst="star5">
            <a:avLst>
              <a:gd name="adj" fmla="val 23036"/>
              <a:gd name="hf" fmla="val 105146"/>
              <a:gd name="vf" fmla="val 110557"/>
            </a:avLst>
          </a:prstGeom>
          <a:solidFill>
            <a:srgbClr val="FFFF00"/>
          </a:solidFill>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4000" b="1" dirty="0">
                <a:ln w="18000">
                  <a:solidFill>
                    <a:schemeClr val="accent2">
                      <a:satMod val="140000"/>
                    </a:schemeClr>
                  </a:solidFill>
                  <a:prstDash val="solid"/>
                  <a:miter lim="800000"/>
                </a:ln>
                <a:solidFill>
                  <a:schemeClr val="tx1"/>
                </a:solidFill>
              </a:rPr>
              <a:t>3</a:t>
            </a:r>
          </a:p>
        </p:txBody>
      </p:sp>
      <p:sp>
        <p:nvSpPr>
          <p:cNvPr id="16" name="Стрелка влево 15">
            <a:hlinkClick r:id="rId6" action="ppaction://hlinksldjump"/>
          </p:cNvPr>
          <p:cNvSpPr/>
          <p:nvPr/>
        </p:nvSpPr>
        <p:spPr>
          <a:xfrm>
            <a:off x="0" y="6072206"/>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5508104" y="476672"/>
            <a:ext cx="3320918"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подсказка</a:t>
            </a:r>
            <a:endParaRPr lang="ru-R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1" name="Прямоугольник 20"/>
          <p:cNvSpPr/>
          <p:nvPr/>
        </p:nvSpPr>
        <p:spPr>
          <a:xfrm>
            <a:off x="4283968" y="6165304"/>
            <a:ext cx="24482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БАОБАБ</a:t>
            </a:r>
            <a:endParaRPr lang="ru-RU"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fltVal val="0"/>
                                          </p:val>
                                        </p:tav>
                                        <p:tav tm="100000">
                                          <p:val>
                                            <p:strVal val="#ppt_w"/>
                                          </p:val>
                                        </p:tav>
                                      </p:tavLst>
                                    </p:anim>
                                    <p:anim calcmode="lin" valueType="num">
                                      <p:cBhvr>
                                        <p:cTn id="8" dur="2000" fill="hold"/>
                                        <p:tgtEl>
                                          <p:spTgt spid="18"/>
                                        </p:tgtEl>
                                        <p:attrNameLst>
                                          <p:attrName>ppt_h</p:attrName>
                                        </p:attrNameLst>
                                      </p:cBhvr>
                                      <p:tavLst>
                                        <p:tav tm="0">
                                          <p:val>
                                            <p:fltVal val="0"/>
                                          </p:val>
                                        </p:tav>
                                        <p:tav tm="100000">
                                          <p:val>
                                            <p:strVal val="#ppt_h"/>
                                          </p:val>
                                        </p:tav>
                                      </p:tavLst>
                                    </p:anim>
                                    <p:animEffect transition="in" filter="fade">
                                      <p:cBhvr>
                                        <p:cTn id="9" dur="2000"/>
                                        <p:tgtEl>
                                          <p:spTgt spid="18"/>
                                        </p:tgtEl>
                                      </p:cBhvr>
                                    </p:animEffect>
                                  </p:childTnLst>
                                </p:cTn>
                              </p:par>
                            </p:childTnLst>
                          </p:cTn>
                        </p:par>
                        <p:par>
                          <p:cTn id="10" fill="hold">
                            <p:stCondLst>
                              <p:cond delay="2000"/>
                            </p:stCondLst>
                            <p:childTnLst>
                              <p:par>
                                <p:cTn id="11" presetID="5" presetClass="exit" presetSubtype="10" fill="hold" grpId="1" nodeType="afterEffect">
                                  <p:stCondLst>
                                    <p:cond delay="0"/>
                                  </p:stCondLst>
                                  <p:childTnLst>
                                    <p:animEffect transition="out" filter="checkerboard(across)">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par>
                          <p:cTn id="18" fill="hold">
                            <p:stCondLst>
                              <p:cond delay="4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55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par>
                          <p:cTn id="26" fill="hold">
                            <p:stCondLst>
                              <p:cond delay="6500"/>
                            </p:stCondLst>
                            <p:childTnLst>
                              <p:par>
                                <p:cTn id="27" presetID="8"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amond(in)">
                                      <p:cBhvr>
                                        <p:cTn id="29" dur="2000"/>
                                        <p:tgtEl>
                                          <p:spTgt spid="17"/>
                                        </p:tgtEl>
                                      </p:cBhvr>
                                    </p:animEffect>
                                  </p:childTnLst>
                                </p:cTn>
                              </p:par>
                            </p:childTnLst>
                          </p:cTn>
                        </p:par>
                        <p:par>
                          <p:cTn id="30" fill="hold">
                            <p:stCondLst>
                              <p:cond delay="8500"/>
                            </p:stCondLst>
                            <p:childTnLst>
                              <p:par>
                                <p:cTn id="31" presetID="5" presetClass="entr" presetSubtype="1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heckerboard(across)">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ox(in)">
                                      <p:cBhvr>
                                        <p:cTn id="39" dur="500"/>
                                        <p:tgtEl>
                                          <p:spTgt spid="21"/>
                                        </p:tgtEl>
                                      </p:cBhvr>
                                    </p:animEffec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8" presetClass="exit" presetSubtype="16" fill="hold" grpId="1" nodeType="clickEffect">
                                  <p:stCondLst>
                                    <p:cond delay="0"/>
                                  </p:stCondLst>
                                  <p:childTnLst>
                                    <p:animEffect transition="out" filter="diamond(in)">
                                      <p:cBhvr>
                                        <p:cTn id="44" dur="2000"/>
                                        <p:tgtEl>
                                          <p:spTgt spid="17"/>
                                        </p:tgtEl>
                                      </p:cBhvr>
                                    </p:animEffect>
                                    <p:set>
                                      <p:cBhvr>
                                        <p:cTn id="45"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 grpId="0" animBg="1"/>
      <p:bldP spid="15" grpId="0"/>
      <p:bldP spid="18" grpId="0" animBg="1"/>
      <p:bldP spid="18" grpId="1" animBg="1"/>
      <p:bldP spid="17" grpId="0" animBg="1"/>
      <p:bldP spid="17" grpId="1"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Архив\Desktop\зеленый фон.jpg">
            <a:hlinkClick r:id="rId3" action="ppaction://hlinksldjump"/>
          </p:cNvPr>
          <p:cNvPicPr>
            <a:picLocks noChangeAspect="1" noChangeArrowheads="1"/>
          </p:cNvPicPr>
          <p:nvPr/>
        </p:nvPicPr>
        <p:blipFill>
          <a:blip r:embed="rId4" cstate="print"/>
          <a:srcRect/>
          <a:stretch>
            <a:fillRect/>
          </a:stretch>
        </p:blipFill>
        <p:spPr bwMode="auto">
          <a:xfrm>
            <a:off x="202702" y="404664"/>
            <a:ext cx="8545762" cy="6120680"/>
          </a:xfrm>
          <a:prstGeom prst="rect">
            <a:avLst/>
          </a:prstGeom>
          <a:noFill/>
        </p:spPr>
      </p:pic>
      <p:sp>
        <p:nvSpPr>
          <p:cNvPr id="4" name="Багетная рамка 3"/>
          <p:cNvSpPr/>
          <p:nvPr/>
        </p:nvSpPr>
        <p:spPr>
          <a:xfrm>
            <a:off x="395536" y="404664"/>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Конкурс для капитанов</a:t>
            </a:r>
            <a:endParaRPr lang="ru-RU" b="1" dirty="0">
              <a:solidFill>
                <a:schemeClr val="bg1"/>
              </a:solidFill>
              <a:latin typeface="Comic Sans MS" pitchFamily="66" charset="0"/>
            </a:endParaRPr>
          </a:p>
        </p:txBody>
      </p:sp>
      <p:sp>
        <p:nvSpPr>
          <p:cNvPr id="5" name="Скругленный прямоугольник 4"/>
          <p:cNvSpPr/>
          <p:nvPr/>
        </p:nvSpPr>
        <p:spPr>
          <a:xfrm>
            <a:off x="827584" y="1916832"/>
            <a:ext cx="4673110" cy="720080"/>
          </a:xfrm>
          <a:prstGeom prst="roundRect">
            <a:avLst/>
          </a:prstGeom>
          <a:solidFill>
            <a:srgbClr val="00B050"/>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400" dirty="0" smtClean="0">
                <a:solidFill>
                  <a:schemeClr val="tx1"/>
                </a:solidFill>
              </a:rPr>
              <a:t>1.Самый крупный хищник. </a:t>
            </a:r>
            <a:endParaRPr lang="ru-RU" sz="2400" b="1" dirty="0">
              <a:solidFill>
                <a:schemeClr val="tx1"/>
              </a:solidFill>
            </a:endParaRPr>
          </a:p>
        </p:txBody>
      </p:sp>
      <p:sp>
        <p:nvSpPr>
          <p:cNvPr id="6" name="Скругленный прямоугольник 5"/>
          <p:cNvSpPr/>
          <p:nvPr/>
        </p:nvSpPr>
        <p:spPr>
          <a:xfrm>
            <a:off x="827584" y="2786058"/>
            <a:ext cx="4673110" cy="1146998"/>
          </a:xfrm>
          <a:prstGeom prst="roundRect">
            <a:avLst/>
          </a:prstGeom>
          <a:solidFill>
            <a:srgbClr val="00B050"/>
          </a:solidFill>
          <a:ln>
            <a:solidFill>
              <a:srgbClr val="FFFFFF"/>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400" dirty="0" smtClean="0">
                <a:solidFill>
                  <a:schemeClr val="tx1"/>
                </a:solidFill>
              </a:rPr>
              <a:t>2.Какое животное является символом мудрости ? </a:t>
            </a:r>
            <a:endParaRPr lang="ru-RU" sz="2400" b="1" dirty="0">
              <a:solidFill>
                <a:schemeClr val="tx1"/>
              </a:solidFill>
            </a:endParaRPr>
          </a:p>
        </p:txBody>
      </p:sp>
      <p:sp>
        <p:nvSpPr>
          <p:cNvPr id="7" name="Скругленный прямоугольник 6"/>
          <p:cNvSpPr/>
          <p:nvPr/>
        </p:nvSpPr>
        <p:spPr>
          <a:xfrm>
            <a:off x="827584" y="4077072"/>
            <a:ext cx="4744548" cy="936104"/>
          </a:xfrm>
          <a:prstGeom prst="roundRect">
            <a:avLst/>
          </a:prstGeom>
          <a:solidFill>
            <a:srgbClr val="00B050"/>
          </a:solidFill>
          <a:ln>
            <a:solidFill>
              <a:srgbClr val="FFFFFF"/>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smtClean="0">
                <a:solidFill>
                  <a:schemeClr val="tx1"/>
                </a:solidFill>
              </a:rPr>
              <a:t>3.Как называется самая крупная жаба ?  </a:t>
            </a:r>
            <a:r>
              <a:rPr lang="ru-RU" sz="2400" dirty="0" smtClean="0"/>
              <a:t> </a:t>
            </a:r>
            <a:endParaRPr lang="ru-RU" sz="2400" b="1" dirty="0" smtClean="0">
              <a:latin typeface="Georgia" pitchFamily="18" charset="0"/>
            </a:endParaRPr>
          </a:p>
        </p:txBody>
      </p:sp>
      <p:sp>
        <p:nvSpPr>
          <p:cNvPr id="8" name="Прямоугольник 7"/>
          <p:cNvSpPr/>
          <p:nvPr/>
        </p:nvSpPr>
        <p:spPr>
          <a:xfrm>
            <a:off x="6072198" y="2000240"/>
            <a:ext cx="2244218" cy="400110"/>
          </a:xfrm>
          <a:prstGeom prst="rect">
            <a:avLst/>
          </a:prstGeom>
          <a:solidFill>
            <a:schemeClr val="accent1"/>
          </a:solidFill>
        </p:spPr>
        <p:txBody>
          <a:bodyPr wrap="square">
            <a:spAutoFit/>
          </a:bodyPr>
          <a:lstStyle/>
          <a:p>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Белый медведь</a:t>
            </a: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10" name="Прямоугольник 9"/>
          <p:cNvSpPr/>
          <p:nvPr/>
        </p:nvSpPr>
        <p:spPr>
          <a:xfrm>
            <a:off x="6156176" y="3214686"/>
            <a:ext cx="2088232" cy="400110"/>
          </a:xfrm>
          <a:prstGeom prst="rect">
            <a:avLst/>
          </a:prstGeom>
          <a:solidFill>
            <a:srgbClr val="F07F09"/>
          </a:solidFill>
        </p:spPr>
        <p:txBody>
          <a:bodyPr wrap="square">
            <a:spAutoFit/>
          </a:bodyPr>
          <a:lstStyle/>
          <a:p>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Змея</a:t>
            </a: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11" name="Прямоугольник 10"/>
          <p:cNvSpPr/>
          <p:nvPr/>
        </p:nvSpPr>
        <p:spPr>
          <a:xfrm>
            <a:off x="6143636" y="4357694"/>
            <a:ext cx="2100772" cy="400110"/>
          </a:xfrm>
          <a:prstGeom prst="rect">
            <a:avLst/>
          </a:prstGeom>
          <a:solidFill>
            <a:srgbClr val="F07F09"/>
          </a:solidFill>
        </p:spPr>
        <p:txBody>
          <a:bodyPr wrap="square">
            <a:spAutoFit/>
          </a:bodyPr>
          <a:lstStyle/>
          <a:p>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Ага</a:t>
            </a: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12" name="5-конечная звезда 11"/>
          <p:cNvSpPr/>
          <p:nvPr/>
        </p:nvSpPr>
        <p:spPr>
          <a:xfrm>
            <a:off x="2555776" y="1268760"/>
            <a:ext cx="5000660" cy="4429156"/>
          </a:xfrm>
          <a:prstGeom prst="star5">
            <a:avLst>
              <a:gd name="adj" fmla="val 23036"/>
              <a:gd name="hf" fmla="val 105146"/>
              <a:gd name="vf" fmla="val 110557"/>
            </a:avLst>
          </a:prstGeom>
          <a:solidFill>
            <a:srgbClr val="FFFF00"/>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13" name="Прямоугольник 12"/>
          <p:cNvSpPr/>
          <p:nvPr/>
        </p:nvSpPr>
        <p:spPr>
          <a:xfrm>
            <a:off x="4572000" y="2708920"/>
            <a:ext cx="1584176" cy="1569660"/>
          </a:xfrm>
          <a:prstGeom prst="rect">
            <a:avLst/>
          </a:prstGeom>
        </p:spPr>
        <p:txBody>
          <a:bodyPr wrap="square">
            <a:spAutoFit/>
          </a:bodyPr>
          <a:lstStyle/>
          <a:p>
            <a:pPr algn="ctr"/>
            <a:r>
              <a:rPr lang="ru-RU" sz="9600" b="1" dirty="0" smtClean="0">
                <a:latin typeface="Georgia" pitchFamily="18" charset="0"/>
              </a:rPr>
              <a:t>4</a:t>
            </a:r>
            <a:endParaRPr lang="ru-RU" sz="9600" b="1" dirty="0">
              <a:latin typeface="Georgia" pitchFamily="18" charset="0"/>
            </a:endParaRPr>
          </a:p>
        </p:txBody>
      </p:sp>
      <p:sp>
        <p:nvSpPr>
          <p:cNvPr id="14" name="Стрелка влево 13">
            <a:hlinkClick r:id="rId3" action="ppaction://hlinksldjump"/>
          </p:cNvPr>
          <p:cNvSpPr/>
          <p:nvPr/>
        </p:nvSpPr>
        <p:spPr>
          <a:xfrm>
            <a:off x="857224" y="5929330"/>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fltVal val="0"/>
                                          </p:val>
                                        </p:tav>
                                        <p:tav tm="100000">
                                          <p:val>
                                            <p:strVal val="#ppt_w"/>
                                          </p:val>
                                        </p:tav>
                                      </p:tavLst>
                                    </p:anim>
                                    <p:anim calcmode="lin" valueType="num">
                                      <p:cBhvr>
                                        <p:cTn id="13" dur="2000" fill="hold"/>
                                        <p:tgtEl>
                                          <p:spTgt spid="13"/>
                                        </p:tgtEl>
                                        <p:attrNameLst>
                                          <p:attrName>ppt_h</p:attrName>
                                        </p:attrNameLst>
                                      </p:cBhvr>
                                      <p:tavLst>
                                        <p:tav tm="0">
                                          <p:val>
                                            <p:fltVal val="0"/>
                                          </p:val>
                                        </p:tav>
                                        <p:tav tm="100000">
                                          <p:val>
                                            <p:strVal val="#ppt_h"/>
                                          </p:val>
                                        </p:tav>
                                      </p:tavLst>
                                    </p:anim>
                                    <p:animEffect transition="in" filter="fade">
                                      <p:cBhvr>
                                        <p:cTn id="14" dur="2000"/>
                                        <p:tgtEl>
                                          <p:spTgt spid="13"/>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2"/>
                                        </p:tgtEl>
                                        <p:attrNameLst>
                                          <p:attrName>ppt_w</p:attrName>
                                        </p:attrNameLst>
                                      </p:cBhvr>
                                      <p:tavLst>
                                        <p:tav tm="0">
                                          <p:val>
                                            <p:strVal val="ppt_w"/>
                                          </p:val>
                                        </p:tav>
                                        <p:tav tm="100000">
                                          <p:val>
                                            <p:fltVal val="0"/>
                                          </p:val>
                                        </p:tav>
                                      </p:tavLst>
                                    </p:anim>
                                    <p:anim calcmode="lin" valueType="num">
                                      <p:cBhvr>
                                        <p:cTn id="18" dur="2000"/>
                                        <p:tgtEl>
                                          <p:spTgt spid="12"/>
                                        </p:tgtEl>
                                        <p:attrNameLst>
                                          <p:attrName>ppt_h</p:attrName>
                                        </p:attrNameLst>
                                      </p:cBhvr>
                                      <p:tavLst>
                                        <p:tav tm="0">
                                          <p:val>
                                            <p:strVal val="ppt_h"/>
                                          </p:val>
                                        </p:tav>
                                        <p:tav tm="100000">
                                          <p:val>
                                            <p:fltVal val="0"/>
                                          </p:val>
                                        </p:tav>
                                      </p:tavLst>
                                    </p:anim>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3"/>
                                        </p:tgtEl>
                                        <p:attrNameLst>
                                          <p:attrName>ppt_w</p:attrName>
                                        </p:attrNameLst>
                                      </p:cBhvr>
                                      <p:tavLst>
                                        <p:tav tm="0">
                                          <p:val>
                                            <p:strVal val="ppt_w"/>
                                          </p:val>
                                        </p:tav>
                                        <p:tav tm="100000">
                                          <p:val>
                                            <p:fltVal val="0"/>
                                          </p:val>
                                        </p:tav>
                                      </p:tavLst>
                                    </p:anim>
                                    <p:anim calcmode="lin" valueType="num">
                                      <p:cBhvr>
                                        <p:cTn id="23" dur="2000"/>
                                        <p:tgtEl>
                                          <p:spTgt spid="13"/>
                                        </p:tgtEl>
                                        <p:attrNameLst>
                                          <p:attrName>ppt_h</p:attrName>
                                        </p:attrNameLst>
                                      </p:cBhvr>
                                      <p:tavLst>
                                        <p:tav tm="0">
                                          <p:val>
                                            <p:strVal val="ppt_h"/>
                                          </p:val>
                                        </p:tav>
                                        <p:tav tm="100000">
                                          <p:val>
                                            <p:fltVal val="0"/>
                                          </p:val>
                                        </p:tav>
                                      </p:tavLst>
                                    </p:anim>
                                    <p:animEffect transition="out" filter="fade">
                                      <p:cBhvr>
                                        <p:cTn id="24" dur="2000"/>
                                        <p:tgtEl>
                                          <p:spTgt spid="13"/>
                                        </p:tgtEl>
                                      </p:cBhvr>
                                    </p:animEffect>
                                    <p:set>
                                      <p:cBhvr>
                                        <p:cTn id="25" dur="1" fill="hold">
                                          <p:stCondLst>
                                            <p:cond delay="1999"/>
                                          </p:stCondLst>
                                        </p:cTn>
                                        <p:tgtEl>
                                          <p:spTgt spid="13"/>
                                        </p:tgtEl>
                                        <p:attrNameLst>
                                          <p:attrName>style.visibility</p:attrName>
                                        </p:attrNameLst>
                                      </p:cBhvr>
                                      <p:to>
                                        <p:strVal val="hidden"/>
                                      </p:to>
                                    </p:se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childTnLst>
                                </p:cTn>
                              </p:par>
                            </p:childTnLst>
                          </p:cTn>
                        </p:par>
                        <p:par>
                          <p:cTn id="34" fill="hold">
                            <p:stCondLst>
                              <p:cond delay="80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childTnLst>
                                </p:cTn>
                              </p:par>
                            </p:childTnLst>
                          </p:cTn>
                        </p:par>
                      </p:childTnLst>
                    </p:cTn>
                  </p:par>
                </p:childTnLst>
              </p:cTn>
              <p:nextCondLst>
                <p:cond evt="onClick" delay="0">
                  <p:tgtEl>
                    <p:spTgt spid="5"/>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childTnLst>
              </p:cTn>
              <p:nextCondLst>
                <p:cond evt="onClick" delay="0">
                  <p:tgtEl>
                    <p:spTgt spid="7"/>
                  </p:tgtEl>
                </p:cond>
              </p:nextCondLst>
            </p:seq>
          </p:childTnLst>
        </p:cTn>
      </p:par>
    </p:tnLst>
    <p:bldLst>
      <p:bldP spid="5" grpId="0" animBg="1"/>
      <p:bldP spid="6" grpId="0" animBg="1"/>
      <p:bldP spid="7" grpId="0" animBg="1"/>
      <p:bldP spid="8" grpId="0" animBg="1"/>
      <p:bldP spid="10" grpId="0" animBg="1"/>
      <p:bldP spid="11" grpId="0" animBg="1"/>
      <p:bldP spid="12" grpId="0" animBg="1"/>
      <p:bldP spid="12" grpId="1" animBg="1"/>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Архив\Desktop\зеленый фон.jpg">
            <a:hlinkClick r:id="rId3" action="ppaction://hlinksldjump"/>
          </p:cNvPr>
          <p:cNvPicPr>
            <a:picLocks noChangeAspect="1" noChangeArrowheads="1"/>
          </p:cNvPicPr>
          <p:nvPr/>
        </p:nvPicPr>
        <p:blipFill>
          <a:blip r:embed="rId4" cstate="print"/>
          <a:srcRect/>
          <a:stretch>
            <a:fillRect/>
          </a:stretch>
        </p:blipFill>
        <p:spPr bwMode="auto">
          <a:xfrm>
            <a:off x="704850" y="523875"/>
            <a:ext cx="8115622" cy="5810250"/>
          </a:xfrm>
          <a:prstGeom prst="rect">
            <a:avLst/>
          </a:prstGeom>
          <a:noFill/>
        </p:spPr>
      </p:pic>
      <p:sp>
        <p:nvSpPr>
          <p:cNvPr id="4" name="Багетная рамка 3"/>
          <p:cNvSpPr/>
          <p:nvPr/>
        </p:nvSpPr>
        <p:spPr>
          <a:xfrm>
            <a:off x="467544" y="404664"/>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Конкурс для капитанов</a:t>
            </a:r>
            <a:endParaRPr lang="ru-RU" b="1" dirty="0">
              <a:solidFill>
                <a:schemeClr val="bg1"/>
              </a:solidFill>
              <a:latin typeface="Comic Sans MS" pitchFamily="66" charset="0"/>
            </a:endParaRPr>
          </a:p>
        </p:txBody>
      </p:sp>
      <p:sp>
        <p:nvSpPr>
          <p:cNvPr id="5" name="Скругленный прямоугольник 4"/>
          <p:cNvSpPr/>
          <p:nvPr/>
        </p:nvSpPr>
        <p:spPr>
          <a:xfrm>
            <a:off x="755576" y="1928802"/>
            <a:ext cx="4745118" cy="780118"/>
          </a:xfrm>
          <a:prstGeom prst="roundRect">
            <a:avLst/>
          </a:prstGeom>
          <a:solidFill>
            <a:srgbClr val="00B050"/>
          </a:solidFill>
          <a:ln>
            <a:solidFill>
              <a:srgbClr val="FFFFFF"/>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400" dirty="0" smtClean="0">
                <a:solidFill>
                  <a:schemeClr val="tx1"/>
                </a:solidFill>
              </a:rPr>
              <a:t>1. Какое животное было одомашнено первым?  </a:t>
            </a:r>
            <a:endParaRPr lang="ru-RU" sz="2400" b="1" dirty="0">
              <a:solidFill>
                <a:schemeClr val="tx1"/>
              </a:solidFill>
            </a:endParaRPr>
          </a:p>
        </p:txBody>
      </p:sp>
      <p:sp>
        <p:nvSpPr>
          <p:cNvPr id="6" name="Скругленный прямоугольник 5"/>
          <p:cNvSpPr/>
          <p:nvPr/>
        </p:nvSpPr>
        <p:spPr>
          <a:xfrm>
            <a:off x="755576" y="3068960"/>
            <a:ext cx="4745118" cy="792088"/>
          </a:xfrm>
          <a:prstGeom prst="roundRect">
            <a:avLst/>
          </a:prstGeom>
          <a:solidFill>
            <a:srgbClr val="00B050"/>
          </a:solidFill>
          <a:ln>
            <a:solidFill>
              <a:srgbClr val="FFFFFF"/>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400" dirty="0" smtClean="0">
                <a:solidFill>
                  <a:schemeClr val="tx1"/>
                </a:solidFill>
              </a:rPr>
              <a:t>2.Какая рыба может ударить током? </a:t>
            </a:r>
            <a:endParaRPr lang="ru-RU" sz="2400" b="1" dirty="0">
              <a:solidFill>
                <a:schemeClr val="tx1"/>
              </a:solidFill>
            </a:endParaRPr>
          </a:p>
        </p:txBody>
      </p:sp>
      <p:sp>
        <p:nvSpPr>
          <p:cNvPr id="7" name="Скругленный прямоугольник 6"/>
          <p:cNvSpPr/>
          <p:nvPr/>
        </p:nvSpPr>
        <p:spPr>
          <a:xfrm>
            <a:off x="755576" y="4149080"/>
            <a:ext cx="4816556" cy="792088"/>
          </a:xfrm>
          <a:prstGeom prst="roundRect">
            <a:avLst/>
          </a:prstGeom>
          <a:solidFill>
            <a:srgbClr val="00B050"/>
          </a:solidFill>
          <a:ln>
            <a:solidFill>
              <a:srgbClr val="FFFFFF"/>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400" dirty="0" smtClean="0">
                <a:solidFill>
                  <a:schemeClr val="tx1"/>
                </a:solidFill>
              </a:rPr>
              <a:t>3.Самое прожорливое насекомое? </a:t>
            </a:r>
            <a:endParaRPr lang="ru-RU" sz="2400" b="1" dirty="0" smtClean="0">
              <a:solidFill>
                <a:schemeClr val="tx1"/>
              </a:solidFill>
              <a:latin typeface="Georgia" pitchFamily="18" charset="0"/>
            </a:endParaRPr>
          </a:p>
        </p:txBody>
      </p:sp>
      <p:sp>
        <p:nvSpPr>
          <p:cNvPr id="8" name="Прямоугольник 7"/>
          <p:cNvSpPr/>
          <p:nvPr/>
        </p:nvSpPr>
        <p:spPr>
          <a:xfrm>
            <a:off x="6300192" y="2060848"/>
            <a:ext cx="1872208" cy="400110"/>
          </a:xfrm>
          <a:prstGeom prst="rect">
            <a:avLst/>
          </a:prstGeom>
          <a:solidFill>
            <a:srgbClr val="F07F09"/>
          </a:solidFill>
        </p:spPr>
        <p:txBody>
          <a:bodyPr wrap="square">
            <a:spAutoFit/>
          </a:bodyPr>
          <a:lstStyle/>
          <a:p>
            <a:r>
              <a:rPr lang="ru-RU" sz="20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Georgia" pitchFamily="18" charset="0"/>
              </a:rPr>
              <a:t>Собака</a:t>
            </a:r>
            <a:endParaRPr lang="ru-RU" sz="20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Georgia" pitchFamily="18" charset="0"/>
            </a:endParaRPr>
          </a:p>
        </p:txBody>
      </p:sp>
      <p:sp>
        <p:nvSpPr>
          <p:cNvPr id="10" name="Прямоугольник 9"/>
          <p:cNvSpPr/>
          <p:nvPr/>
        </p:nvSpPr>
        <p:spPr>
          <a:xfrm>
            <a:off x="6372200" y="2857496"/>
            <a:ext cx="1728192" cy="400110"/>
          </a:xfrm>
          <a:prstGeom prst="rect">
            <a:avLst/>
          </a:prstGeom>
          <a:solidFill>
            <a:srgbClr val="F07F09"/>
          </a:solidFill>
        </p:spPr>
        <p:txBody>
          <a:bodyPr wrap="square">
            <a:spAutoFit/>
          </a:bodyPr>
          <a:lstStyle/>
          <a:p>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Скат</a:t>
            </a: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11" name="Прямоугольник 10"/>
          <p:cNvSpPr/>
          <p:nvPr/>
        </p:nvSpPr>
        <p:spPr>
          <a:xfrm>
            <a:off x="6516216" y="4293096"/>
            <a:ext cx="2232248" cy="707886"/>
          </a:xfrm>
          <a:prstGeom prst="rect">
            <a:avLst/>
          </a:prstGeom>
          <a:solidFill>
            <a:srgbClr val="F07F09"/>
          </a:solidFill>
        </p:spPr>
        <p:txBody>
          <a:bodyPr wrap="square">
            <a:spAutoFit/>
          </a:bodyPr>
          <a:lstStyle/>
          <a:p>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Стрекоза, </a:t>
            </a:r>
          </a:p>
          <a:p>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40 мух за 2 часа</a:t>
            </a: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12" name="5-конечная звезда 11"/>
          <p:cNvSpPr/>
          <p:nvPr/>
        </p:nvSpPr>
        <p:spPr>
          <a:xfrm>
            <a:off x="2411760" y="1628800"/>
            <a:ext cx="5000660" cy="4429156"/>
          </a:xfrm>
          <a:prstGeom prst="star5">
            <a:avLst>
              <a:gd name="adj" fmla="val 23036"/>
              <a:gd name="hf" fmla="val 105146"/>
              <a:gd name="vf" fmla="val 110557"/>
            </a:avLst>
          </a:prstGeom>
          <a:solidFill>
            <a:srgbClr val="FFFF00"/>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p:cNvSpPr/>
          <p:nvPr/>
        </p:nvSpPr>
        <p:spPr>
          <a:xfrm>
            <a:off x="4211960" y="2924944"/>
            <a:ext cx="1512168" cy="1569660"/>
          </a:xfrm>
          <a:prstGeom prst="rect">
            <a:avLst/>
          </a:prstGeom>
        </p:spPr>
        <p:txBody>
          <a:bodyPr wrap="square">
            <a:spAutoFit/>
          </a:bodyPr>
          <a:lstStyle/>
          <a:p>
            <a:pPr algn="ctr"/>
            <a:r>
              <a:rPr lang="ru-RU" sz="9600" b="1" dirty="0" smtClean="0">
                <a:latin typeface="Georgia" pitchFamily="18" charset="0"/>
              </a:rPr>
              <a:t>5</a:t>
            </a:r>
            <a:endParaRPr lang="ru-RU" sz="9600" b="1" dirty="0">
              <a:latin typeface="Georgia" pitchFamily="18" charset="0"/>
            </a:endParaRPr>
          </a:p>
        </p:txBody>
      </p:sp>
      <p:sp>
        <p:nvSpPr>
          <p:cNvPr id="14" name="Стрелка влево 13">
            <a:hlinkClick r:id="rId3" action="ppaction://hlinksldjump"/>
          </p:cNvPr>
          <p:cNvSpPr/>
          <p:nvPr/>
        </p:nvSpPr>
        <p:spPr>
          <a:xfrm>
            <a:off x="857224" y="5929330"/>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fltVal val="0"/>
                                          </p:val>
                                        </p:tav>
                                        <p:tav tm="100000">
                                          <p:val>
                                            <p:strVal val="#ppt_w"/>
                                          </p:val>
                                        </p:tav>
                                      </p:tavLst>
                                    </p:anim>
                                    <p:anim calcmode="lin" valueType="num">
                                      <p:cBhvr>
                                        <p:cTn id="13" dur="2000" fill="hold"/>
                                        <p:tgtEl>
                                          <p:spTgt spid="13"/>
                                        </p:tgtEl>
                                        <p:attrNameLst>
                                          <p:attrName>ppt_h</p:attrName>
                                        </p:attrNameLst>
                                      </p:cBhvr>
                                      <p:tavLst>
                                        <p:tav tm="0">
                                          <p:val>
                                            <p:fltVal val="0"/>
                                          </p:val>
                                        </p:tav>
                                        <p:tav tm="100000">
                                          <p:val>
                                            <p:strVal val="#ppt_h"/>
                                          </p:val>
                                        </p:tav>
                                      </p:tavLst>
                                    </p:anim>
                                    <p:animEffect transition="in" filter="fade">
                                      <p:cBhvr>
                                        <p:cTn id="14" dur="2000"/>
                                        <p:tgtEl>
                                          <p:spTgt spid="13"/>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2"/>
                                        </p:tgtEl>
                                        <p:attrNameLst>
                                          <p:attrName>ppt_w</p:attrName>
                                        </p:attrNameLst>
                                      </p:cBhvr>
                                      <p:tavLst>
                                        <p:tav tm="0">
                                          <p:val>
                                            <p:strVal val="ppt_w"/>
                                          </p:val>
                                        </p:tav>
                                        <p:tav tm="100000">
                                          <p:val>
                                            <p:fltVal val="0"/>
                                          </p:val>
                                        </p:tav>
                                      </p:tavLst>
                                    </p:anim>
                                    <p:anim calcmode="lin" valueType="num">
                                      <p:cBhvr>
                                        <p:cTn id="18" dur="2000"/>
                                        <p:tgtEl>
                                          <p:spTgt spid="12"/>
                                        </p:tgtEl>
                                        <p:attrNameLst>
                                          <p:attrName>ppt_h</p:attrName>
                                        </p:attrNameLst>
                                      </p:cBhvr>
                                      <p:tavLst>
                                        <p:tav tm="0">
                                          <p:val>
                                            <p:strVal val="ppt_h"/>
                                          </p:val>
                                        </p:tav>
                                        <p:tav tm="100000">
                                          <p:val>
                                            <p:fltVal val="0"/>
                                          </p:val>
                                        </p:tav>
                                      </p:tavLst>
                                    </p:anim>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3"/>
                                        </p:tgtEl>
                                        <p:attrNameLst>
                                          <p:attrName>ppt_w</p:attrName>
                                        </p:attrNameLst>
                                      </p:cBhvr>
                                      <p:tavLst>
                                        <p:tav tm="0">
                                          <p:val>
                                            <p:strVal val="ppt_w"/>
                                          </p:val>
                                        </p:tav>
                                        <p:tav tm="100000">
                                          <p:val>
                                            <p:fltVal val="0"/>
                                          </p:val>
                                        </p:tav>
                                      </p:tavLst>
                                    </p:anim>
                                    <p:anim calcmode="lin" valueType="num">
                                      <p:cBhvr>
                                        <p:cTn id="23" dur="2000"/>
                                        <p:tgtEl>
                                          <p:spTgt spid="13"/>
                                        </p:tgtEl>
                                        <p:attrNameLst>
                                          <p:attrName>ppt_h</p:attrName>
                                        </p:attrNameLst>
                                      </p:cBhvr>
                                      <p:tavLst>
                                        <p:tav tm="0">
                                          <p:val>
                                            <p:strVal val="ppt_h"/>
                                          </p:val>
                                        </p:tav>
                                        <p:tav tm="100000">
                                          <p:val>
                                            <p:fltVal val="0"/>
                                          </p:val>
                                        </p:tav>
                                      </p:tavLst>
                                    </p:anim>
                                    <p:animEffect transition="out" filter="fade">
                                      <p:cBhvr>
                                        <p:cTn id="24" dur="2000"/>
                                        <p:tgtEl>
                                          <p:spTgt spid="13"/>
                                        </p:tgtEl>
                                      </p:cBhvr>
                                    </p:animEffect>
                                    <p:set>
                                      <p:cBhvr>
                                        <p:cTn id="25" dur="1" fill="hold">
                                          <p:stCondLst>
                                            <p:cond delay="1999"/>
                                          </p:stCondLst>
                                        </p:cTn>
                                        <p:tgtEl>
                                          <p:spTgt spid="13"/>
                                        </p:tgtEl>
                                        <p:attrNameLst>
                                          <p:attrName>style.visibility</p:attrName>
                                        </p:attrNameLst>
                                      </p:cBhvr>
                                      <p:to>
                                        <p:strVal val="hidden"/>
                                      </p:to>
                                    </p:se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childTnLst>
                                </p:cTn>
                              </p:par>
                            </p:childTnLst>
                          </p:cTn>
                        </p:par>
                        <p:par>
                          <p:cTn id="34" fill="hold">
                            <p:stCondLst>
                              <p:cond delay="80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childTnLst>
                                </p:cTn>
                              </p:par>
                            </p:childTnLst>
                          </p:cTn>
                        </p:par>
                      </p:childTnLst>
                    </p:cTn>
                  </p:par>
                </p:childTnLst>
              </p:cTn>
              <p:nextCondLst>
                <p:cond evt="onClick" delay="0">
                  <p:tgtEl>
                    <p:spTgt spid="5"/>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childTnLst>
              </p:cTn>
              <p:nextCondLst>
                <p:cond evt="onClick" delay="0">
                  <p:tgtEl>
                    <p:spTgt spid="7"/>
                  </p:tgtEl>
                </p:cond>
              </p:nextCondLst>
            </p:seq>
          </p:childTnLst>
        </p:cTn>
      </p:par>
    </p:tnLst>
    <p:bldLst>
      <p:bldP spid="5" grpId="0" animBg="1"/>
      <p:bldP spid="6" grpId="0" animBg="1"/>
      <p:bldP spid="7" grpId="0" animBg="1"/>
      <p:bldP spid="8" grpId="0" animBg="1"/>
      <p:bldP spid="10" grpId="0" animBg="1"/>
      <p:bldP spid="11" grpId="0" animBg="1"/>
      <p:bldP spid="12" grpId="0" animBg="1"/>
      <p:bldP spid="12" grpId="1" animBg="1"/>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учитель\Рабочий стол\610538-480.jpg"/>
          <p:cNvPicPr>
            <a:picLocks noChangeAspect="1" noChangeArrowheads="1"/>
          </p:cNvPicPr>
          <p:nvPr/>
        </p:nvPicPr>
        <p:blipFill>
          <a:blip r:embed="rId3" cstate="print"/>
          <a:srcRect/>
          <a:stretch>
            <a:fillRect/>
          </a:stretch>
        </p:blipFill>
        <p:spPr bwMode="auto">
          <a:xfrm>
            <a:off x="0" y="-446843"/>
            <a:ext cx="9144000" cy="7457243"/>
          </a:xfrm>
          <a:prstGeom prst="rect">
            <a:avLst/>
          </a:prstGeom>
          <a:noFill/>
          <a:ln w="9525">
            <a:noFill/>
            <a:miter lim="800000"/>
            <a:headEnd/>
            <a:tailEnd/>
          </a:ln>
        </p:spPr>
      </p:pic>
      <p:pic>
        <p:nvPicPr>
          <p:cNvPr id="6" name="Picture 5" descr="http://im4-tub-ru.yandex.net/i?id=70111433-57-72"/>
          <p:cNvPicPr>
            <a:picLocks noChangeAspect="1" noChangeArrowheads="1"/>
          </p:cNvPicPr>
          <p:nvPr/>
        </p:nvPicPr>
        <p:blipFill>
          <a:blip r:embed="rId4" cstate="print"/>
          <a:srcRect/>
          <a:stretch>
            <a:fillRect/>
          </a:stretch>
        </p:blipFill>
        <p:spPr bwMode="auto">
          <a:xfrm>
            <a:off x="0" y="-387424"/>
            <a:ext cx="3276600" cy="2619375"/>
          </a:xfrm>
          <a:prstGeom prst="rect">
            <a:avLst/>
          </a:prstGeom>
          <a:noFill/>
          <a:ln w="9525">
            <a:noFill/>
            <a:miter lim="800000"/>
            <a:headEnd/>
            <a:tailEnd/>
          </a:ln>
        </p:spPr>
      </p:pic>
      <p:pic>
        <p:nvPicPr>
          <p:cNvPr id="7" name="Picture 7" descr="http://im6-tub-ru.yandex.net/i?id=314668339-33-72"/>
          <p:cNvPicPr>
            <a:picLocks noChangeAspect="1" noChangeArrowheads="1"/>
          </p:cNvPicPr>
          <p:nvPr/>
        </p:nvPicPr>
        <p:blipFill>
          <a:blip r:embed="rId5" cstate="print"/>
          <a:srcRect/>
          <a:stretch>
            <a:fillRect/>
          </a:stretch>
        </p:blipFill>
        <p:spPr bwMode="auto">
          <a:xfrm>
            <a:off x="6096000" y="4221088"/>
            <a:ext cx="30480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179512" y="188640"/>
            <a:ext cx="8964488" cy="66693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428596" y="428604"/>
            <a:ext cx="8215370" cy="600079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4" name="Багетная рамка 3"/>
          <p:cNvSpPr/>
          <p:nvPr/>
        </p:nvSpPr>
        <p:spPr>
          <a:xfrm>
            <a:off x="714348" y="714356"/>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Чемпионы животного мира</a:t>
            </a:r>
            <a:endParaRPr lang="ru-RU" b="1" dirty="0">
              <a:solidFill>
                <a:schemeClr val="bg1"/>
              </a:solidFill>
              <a:latin typeface="Comic Sans MS" pitchFamily="66" charset="0"/>
            </a:endParaRPr>
          </a:p>
        </p:txBody>
      </p:sp>
      <p:sp>
        <p:nvSpPr>
          <p:cNvPr id="5" name="Прямоугольник 4"/>
          <p:cNvSpPr/>
          <p:nvPr/>
        </p:nvSpPr>
        <p:spPr>
          <a:xfrm>
            <a:off x="1500166" y="1928802"/>
            <a:ext cx="4572000" cy="923330"/>
          </a:xfrm>
          <a:prstGeom prst="rect">
            <a:avLst/>
          </a:prstGeom>
        </p:spPr>
        <p:txBody>
          <a:bodyPr>
            <a:spAutoFit/>
          </a:bodyPr>
          <a:lstStyle/>
          <a:p>
            <a:r>
              <a:rPr lang="ru-RU" b="1" dirty="0" smtClean="0">
                <a:latin typeface="Georgia" pitchFamily="18" charset="0"/>
              </a:rPr>
              <a:t>Какая наша птица может летать быстрее и дольше всех – три года без остановки?</a:t>
            </a:r>
            <a:endParaRPr lang="ru-RU" b="1" dirty="0">
              <a:latin typeface="Georgia" pitchFamily="18" charset="0"/>
            </a:endParaRPr>
          </a:p>
        </p:txBody>
      </p:sp>
      <p:pic>
        <p:nvPicPr>
          <p:cNvPr id="10" name="Picture 1" descr="G:\091d201bc7203a91d4905faa3345a971.jpeg"/>
          <p:cNvPicPr>
            <a:picLocks noChangeAspect="1" noChangeArrowheads="1"/>
          </p:cNvPicPr>
          <p:nvPr/>
        </p:nvPicPr>
        <p:blipFill>
          <a:blip r:embed="rId3" cstate="print"/>
          <a:srcRect/>
          <a:stretch>
            <a:fillRect/>
          </a:stretch>
        </p:blipFill>
        <p:spPr bwMode="auto">
          <a:xfrm>
            <a:off x="1785918" y="2857496"/>
            <a:ext cx="5715031" cy="2571768"/>
          </a:xfrm>
          <a:prstGeom prst="roundRect">
            <a:avLst/>
          </a:prstGeom>
          <a:noFill/>
        </p:spPr>
      </p:pic>
      <p:sp>
        <p:nvSpPr>
          <p:cNvPr id="17" name="Прямоугольник 16"/>
          <p:cNvSpPr/>
          <p:nvPr/>
        </p:nvSpPr>
        <p:spPr>
          <a:xfrm>
            <a:off x="1785918" y="2857496"/>
            <a:ext cx="5929354" cy="2643206"/>
          </a:xfrm>
          <a:prstGeom prst="rect">
            <a:avLst/>
          </a:prstGeom>
          <a:solidFill>
            <a:srgbClr val="FF9933"/>
          </a:solidFill>
        </p:spPr>
        <p:style>
          <a:lnRef idx="3">
            <a:schemeClr val="lt1"/>
          </a:lnRef>
          <a:fillRef idx="1">
            <a:schemeClr val="accent1"/>
          </a:fillRef>
          <a:effectRef idx="1">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Подсказка</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Прямоугольник 10"/>
          <p:cNvSpPr/>
          <p:nvPr/>
        </p:nvSpPr>
        <p:spPr>
          <a:xfrm>
            <a:off x="3929058" y="5715016"/>
            <a:ext cx="1451038" cy="523220"/>
          </a:xfrm>
          <a:prstGeom prst="rect">
            <a:avLst/>
          </a:prstGeom>
        </p:spPr>
        <p:txBody>
          <a:bodyPr wrap="none">
            <a:spAutoFit/>
          </a:bodyPr>
          <a:lstStyle/>
          <a:p>
            <a:r>
              <a:rPr lang="ru-RU" sz="2800" b="1" dirty="0" smtClean="0">
                <a:solidFill>
                  <a:srgbClr val="FF0000"/>
                </a:solidFill>
                <a:latin typeface="Georgia" pitchFamily="18" charset="0"/>
              </a:rPr>
              <a:t>Стриж</a:t>
            </a:r>
            <a:endParaRPr lang="ru-RU" sz="2800" b="1" dirty="0">
              <a:solidFill>
                <a:srgbClr val="FF0000"/>
              </a:solidFill>
              <a:latin typeface="Georgia" pitchFamily="18" charset="0"/>
            </a:endParaRPr>
          </a:p>
        </p:txBody>
      </p:sp>
      <p:sp>
        <p:nvSpPr>
          <p:cNvPr id="12" name="5-конечная звезда 11"/>
          <p:cNvSpPr/>
          <p:nvPr/>
        </p:nvSpPr>
        <p:spPr>
          <a:xfrm>
            <a:off x="2195736" y="1268760"/>
            <a:ext cx="5000660" cy="4429156"/>
          </a:xfrm>
          <a:prstGeom prst="star5">
            <a:avLst>
              <a:gd name="adj" fmla="val 23036"/>
              <a:gd name="hf" fmla="val 105146"/>
              <a:gd name="vf" fmla="val 110557"/>
            </a:avLst>
          </a:prstGeom>
          <a:solidFill>
            <a:srgbClr val="339966"/>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p:cNvSpPr/>
          <p:nvPr/>
        </p:nvSpPr>
        <p:spPr>
          <a:xfrm>
            <a:off x="3851920" y="2708920"/>
            <a:ext cx="1928826" cy="1569660"/>
          </a:xfrm>
          <a:prstGeom prst="rect">
            <a:avLst/>
          </a:prstGeom>
        </p:spPr>
        <p:txBody>
          <a:bodyPr wrap="square">
            <a:spAutoFit/>
          </a:bodyPr>
          <a:lstStyle/>
          <a:p>
            <a:pPr algn="ctr"/>
            <a:r>
              <a:rPr lang="ru-RU" sz="9600" b="1" dirty="0" smtClean="0">
                <a:latin typeface="Georgia" pitchFamily="18" charset="0"/>
              </a:rPr>
              <a:t>1</a:t>
            </a:r>
            <a:endParaRPr lang="ru-RU" sz="11000" b="1" dirty="0">
              <a:latin typeface="Georgia" pitchFamily="18" charset="0"/>
            </a:endParaRPr>
          </a:p>
        </p:txBody>
      </p:sp>
      <p:pic>
        <p:nvPicPr>
          <p:cNvPr id="15" name="Picture 2" descr="G:\Разное\1_13.png"/>
          <p:cNvPicPr>
            <a:picLocks noChangeAspect="1" noChangeArrowheads="1"/>
          </p:cNvPicPr>
          <p:nvPr/>
        </p:nvPicPr>
        <p:blipFill>
          <a:blip r:embed="rId4" cstate="print"/>
          <a:srcRect/>
          <a:stretch>
            <a:fillRect/>
          </a:stretch>
        </p:blipFill>
        <p:spPr bwMode="auto">
          <a:xfrm>
            <a:off x="6876256" y="6000768"/>
            <a:ext cx="1728192" cy="524576"/>
          </a:xfrm>
          <a:prstGeom prst="rect">
            <a:avLst/>
          </a:prstGeom>
          <a:noFill/>
        </p:spPr>
      </p:pic>
      <p:sp>
        <p:nvSpPr>
          <p:cNvPr id="16" name="TextBox 15"/>
          <p:cNvSpPr txBox="1"/>
          <p:nvPr/>
        </p:nvSpPr>
        <p:spPr>
          <a:xfrm>
            <a:off x="7308304" y="6021288"/>
            <a:ext cx="1008112"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4" name="Стрелка влево 13">
            <a:hlinkClick r:id="rId5"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fltVal val="0"/>
                                          </p:val>
                                        </p:tav>
                                        <p:tav tm="100000">
                                          <p:val>
                                            <p:strVal val="#ppt_w"/>
                                          </p:val>
                                        </p:tav>
                                      </p:tavLst>
                                    </p:anim>
                                    <p:anim calcmode="lin" valueType="num">
                                      <p:cBhvr>
                                        <p:cTn id="13" dur="2000" fill="hold"/>
                                        <p:tgtEl>
                                          <p:spTgt spid="13"/>
                                        </p:tgtEl>
                                        <p:attrNameLst>
                                          <p:attrName>ppt_h</p:attrName>
                                        </p:attrNameLst>
                                      </p:cBhvr>
                                      <p:tavLst>
                                        <p:tav tm="0">
                                          <p:val>
                                            <p:fltVal val="0"/>
                                          </p:val>
                                        </p:tav>
                                        <p:tav tm="100000">
                                          <p:val>
                                            <p:strVal val="#ppt_h"/>
                                          </p:val>
                                        </p:tav>
                                      </p:tavLst>
                                    </p:anim>
                                    <p:animEffect transition="in" filter="fade">
                                      <p:cBhvr>
                                        <p:cTn id="14" dur="2000"/>
                                        <p:tgtEl>
                                          <p:spTgt spid="13"/>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2"/>
                                        </p:tgtEl>
                                        <p:attrNameLst>
                                          <p:attrName>ppt_w</p:attrName>
                                        </p:attrNameLst>
                                      </p:cBhvr>
                                      <p:tavLst>
                                        <p:tav tm="0">
                                          <p:val>
                                            <p:strVal val="ppt_w"/>
                                          </p:val>
                                        </p:tav>
                                        <p:tav tm="100000">
                                          <p:val>
                                            <p:fltVal val="0"/>
                                          </p:val>
                                        </p:tav>
                                      </p:tavLst>
                                    </p:anim>
                                    <p:anim calcmode="lin" valueType="num">
                                      <p:cBhvr>
                                        <p:cTn id="18" dur="2000"/>
                                        <p:tgtEl>
                                          <p:spTgt spid="12"/>
                                        </p:tgtEl>
                                        <p:attrNameLst>
                                          <p:attrName>ppt_h</p:attrName>
                                        </p:attrNameLst>
                                      </p:cBhvr>
                                      <p:tavLst>
                                        <p:tav tm="0">
                                          <p:val>
                                            <p:strVal val="ppt_h"/>
                                          </p:val>
                                        </p:tav>
                                        <p:tav tm="100000">
                                          <p:val>
                                            <p:fltVal val="0"/>
                                          </p:val>
                                        </p:tav>
                                      </p:tavLst>
                                    </p:anim>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3"/>
                                        </p:tgtEl>
                                        <p:attrNameLst>
                                          <p:attrName>ppt_w</p:attrName>
                                        </p:attrNameLst>
                                      </p:cBhvr>
                                      <p:tavLst>
                                        <p:tav tm="0">
                                          <p:val>
                                            <p:strVal val="ppt_w"/>
                                          </p:val>
                                        </p:tav>
                                        <p:tav tm="100000">
                                          <p:val>
                                            <p:fltVal val="0"/>
                                          </p:val>
                                        </p:tav>
                                      </p:tavLst>
                                    </p:anim>
                                    <p:anim calcmode="lin" valueType="num">
                                      <p:cBhvr>
                                        <p:cTn id="23" dur="2000"/>
                                        <p:tgtEl>
                                          <p:spTgt spid="13"/>
                                        </p:tgtEl>
                                        <p:attrNameLst>
                                          <p:attrName>ppt_h</p:attrName>
                                        </p:attrNameLst>
                                      </p:cBhvr>
                                      <p:tavLst>
                                        <p:tav tm="0">
                                          <p:val>
                                            <p:strVal val="ppt_h"/>
                                          </p:val>
                                        </p:tav>
                                        <p:tav tm="100000">
                                          <p:val>
                                            <p:fltVal val="0"/>
                                          </p:val>
                                        </p:tav>
                                      </p:tavLst>
                                    </p:anim>
                                    <p:animEffect transition="out" filter="fade">
                                      <p:cBhvr>
                                        <p:cTn id="24" dur="2000"/>
                                        <p:tgtEl>
                                          <p:spTgt spid="13"/>
                                        </p:tgtEl>
                                      </p:cBhvr>
                                    </p:animEffect>
                                    <p:set>
                                      <p:cBhvr>
                                        <p:cTn id="25" dur="1" fill="hold">
                                          <p:stCondLst>
                                            <p:cond delay="1999"/>
                                          </p:stCondLst>
                                        </p:cTn>
                                        <p:tgtEl>
                                          <p:spTgt spid="13"/>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childTnLst>
                          </p:cTn>
                        </p:par>
                        <p:par>
                          <p:cTn id="33" fill="hold">
                            <p:stCondLst>
                              <p:cond delay="5000"/>
                            </p:stCondLst>
                            <p:childTnLst>
                              <p:par>
                                <p:cTn id="34" presetID="6" presetClass="entr" presetSubtype="1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par>
                          <p:cTn id="37" fill="hold">
                            <p:stCondLst>
                              <p:cond delay="70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8" presetClass="exit" presetSubtype="32" fill="hold" grpId="1" nodeType="clickEffect">
                                  <p:stCondLst>
                                    <p:cond delay="0"/>
                                  </p:stCondLst>
                                  <p:childTnLst>
                                    <p:animEffect transition="out" filter="diamond(out)">
                                      <p:cBhvr>
                                        <p:cTn id="45" dur="2000"/>
                                        <p:tgtEl>
                                          <p:spTgt spid="17"/>
                                        </p:tgtEl>
                                      </p:cBhvr>
                                    </p:animEffect>
                                    <p:set>
                                      <p:cBhvr>
                                        <p:cTn id="46"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childTnLst>
                                </p:cTn>
                              </p:par>
                            </p:childTnLst>
                          </p:cTn>
                        </p:par>
                      </p:childTnLst>
                    </p:cTn>
                  </p:par>
                </p:childTnLst>
              </p:cTn>
              <p:nextCondLst>
                <p:cond evt="onClick" delay="0">
                  <p:tgtEl>
                    <p:spTgt spid="16"/>
                  </p:tgtEl>
                </p:cond>
              </p:nextCondLst>
            </p:seq>
          </p:childTnLst>
        </p:cTn>
      </p:par>
    </p:tnLst>
    <p:bldLst>
      <p:bldP spid="17" grpId="0" animBg="1"/>
      <p:bldP spid="17" grpId="1" animBg="1"/>
      <p:bldP spid="11" grpId="0"/>
      <p:bldP spid="12" grpId="0" animBg="1"/>
      <p:bldP spid="12" grpId="1" animBg="1"/>
      <p:bldP spid="13" grpId="0"/>
      <p:bldP spid="13" grpId="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Архив\Desktop\зеленый фон.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428596" y="428604"/>
            <a:ext cx="8215370" cy="600079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4" name="Багетная рамка 3"/>
          <p:cNvSpPr/>
          <p:nvPr/>
        </p:nvSpPr>
        <p:spPr>
          <a:xfrm>
            <a:off x="785786" y="714356"/>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Чемпионы животного мира</a:t>
            </a:r>
            <a:endParaRPr lang="ru-RU" b="1" dirty="0">
              <a:solidFill>
                <a:schemeClr val="bg1"/>
              </a:solidFill>
              <a:latin typeface="Comic Sans MS" pitchFamily="66" charset="0"/>
            </a:endParaRPr>
          </a:p>
        </p:txBody>
      </p:sp>
      <p:sp>
        <p:nvSpPr>
          <p:cNvPr id="5" name="Прямоугольник 4"/>
          <p:cNvSpPr/>
          <p:nvPr/>
        </p:nvSpPr>
        <p:spPr>
          <a:xfrm>
            <a:off x="1928794" y="1643050"/>
            <a:ext cx="5577168" cy="369332"/>
          </a:xfrm>
          <a:prstGeom prst="rect">
            <a:avLst/>
          </a:prstGeom>
        </p:spPr>
        <p:txBody>
          <a:bodyPr wrap="none">
            <a:spAutoFit/>
          </a:bodyPr>
          <a:lstStyle/>
          <a:p>
            <a:r>
              <a:rPr lang="ru-RU" b="1" dirty="0" smtClean="0">
                <a:latin typeface="Georgia" pitchFamily="18" charset="0"/>
              </a:rPr>
              <a:t>Назовите самую большую лягушку в мире. </a:t>
            </a:r>
            <a:endParaRPr lang="ru-RU" b="1" dirty="0">
              <a:latin typeface="Georgia" pitchFamily="18" charset="0"/>
            </a:endParaRPr>
          </a:p>
        </p:txBody>
      </p:sp>
      <p:pic>
        <p:nvPicPr>
          <p:cNvPr id="6" name="Picture 4" descr="G:\к творческому уроку\Земноводные\голиаф.jpg"/>
          <p:cNvPicPr>
            <a:picLocks noChangeAspect="1" noChangeArrowheads="1"/>
          </p:cNvPicPr>
          <p:nvPr/>
        </p:nvPicPr>
        <p:blipFill>
          <a:blip r:embed="rId4" cstate="print"/>
          <a:srcRect/>
          <a:stretch>
            <a:fillRect/>
          </a:stretch>
        </p:blipFill>
        <p:spPr bwMode="auto">
          <a:xfrm>
            <a:off x="1214414" y="2214554"/>
            <a:ext cx="3190874" cy="3429024"/>
          </a:xfrm>
          <a:prstGeom prst="roundRect">
            <a:avLst/>
          </a:prstGeom>
          <a:noFill/>
        </p:spPr>
      </p:pic>
      <p:pic>
        <p:nvPicPr>
          <p:cNvPr id="7" name="Picture 3" descr="G:\к творческому уроку\Земноводные\лягушка голиаф.jpg"/>
          <p:cNvPicPr>
            <a:picLocks noChangeAspect="1" noChangeArrowheads="1"/>
          </p:cNvPicPr>
          <p:nvPr/>
        </p:nvPicPr>
        <p:blipFill>
          <a:blip r:embed="rId5" cstate="print"/>
          <a:srcRect/>
          <a:stretch>
            <a:fillRect/>
          </a:stretch>
        </p:blipFill>
        <p:spPr bwMode="auto">
          <a:xfrm>
            <a:off x="4429124" y="2857496"/>
            <a:ext cx="3571880" cy="2214578"/>
          </a:xfrm>
          <a:prstGeom prst="roundRect">
            <a:avLst/>
          </a:prstGeom>
          <a:noFill/>
        </p:spPr>
      </p:pic>
      <p:sp>
        <p:nvSpPr>
          <p:cNvPr id="8" name="Прямоугольник 7"/>
          <p:cNvSpPr/>
          <p:nvPr/>
        </p:nvSpPr>
        <p:spPr>
          <a:xfrm>
            <a:off x="3786182" y="5786454"/>
            <a:ext cx="1669047" cy="523220"/>
          </a:xfrm>
          <a:prstGeom prst="rect">
            <a:avLst/>
          </a:prstGeom>
        </p:spPr>
        <p:txBody>
          <a:bodyPr wrap="none">
            <a:spAutoFit/>
          </a:bodyPr>
          <a:lstStyle/>
          <a:p>
            <a:r>
              <a:rPr lang="ru-RU" sz="2800" b="1" dirty="0" smtClean="0">
                <a:solidFill>
                  <a:srgbClr val="FF0000"/>
                </a:solidFill>
                <a:latin typeface="Georgia" pitchFamily="18" charset="0"/>
              </a:rPr>
              <a:t>Голиаф</a:t>
            </a:r>
            <a:endParaRPr lang="ru-RU" sz="2800" b="1" dirty="0">
              <a:solidFill>
                <a:srgbClr val="FF0000"/>
              </a:solidFill>
              <a:latin typeface="Georgia" pitchFamily="18" charset="0"/>
            </a:endParaRPr>
          </a:p>
        </p:txBody>
      </p:sp>
      <p:sp>
        <p:nvSpPr>
          <p:cNvPr id="10" name="5-конечная звезда 9"/>
          <p:cNvSpPr/>
          <p:nvPr/>
        </p:nvSpPr>
        <p:spPr>
          <a:xfrm>
            <a:off x="2000232" y="1357298"/>
            <a:ext cx="5000660" cy="4429156"/>
          </a:xfrm>
          <a:prstGeom prst="star5">
            <a:avLst>
              <a:gd name="adj" fmla="val 23036"/>
              <a:gd name="hf" fmla="val 105146"/>
              <a:gd name="vf" fmla="val 110557"/>
            </a:avLst>
          </a:prstGeom>
          <a:solidFill>
            <a:srgbClr val="339966"/>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3643306" y="2643182"/>
            <a:ext cx="1928826" cy="1571636"/>
          </a:xfrm>
          <a:prstGeom prst="rect">
            <a:avLst/>
          </a:prstGeom>
        </p:spPr>
        <p:txBody>
          <a:bodyPr wrap="square">
            <a:spAutoFit/>
          </a:bodyPr>
          <a:lstStyle/>
          <a:p>
            <a:pPr algn="ctr"/>
            <a:r>
              <a:rPr lang="ru-RU" sz="9600" b="1" dirty="0" smtClean="0">
                <a:latin typeface="Georgia" pitchFamily="18" charset="0"/>
              </a:rPr>
              <a:t>2</a:t>
            </a:r>
            <a:endParaRPr lang="ru-RU" sz="9600" b="1" dirty="0">
              <a:latin typeface="Georgia" pitchFamily="18" charset="0"/>
            </a:endParaRPr>
          </a:p>
        </p:txBody>
      </p:sp>
      <p:pic>
        <p:nvPicPr>
          <p:cNvPr id="13" name="Picture 2" descr="G:\Разное\1_13.png"/>
          <p:cNvPicPr>
            <a:picLocks noChangeAspect="1" noChangeArrowheads="1"/>
          </p:cNvPicPr>
          <p:nvPr/>
        </p:nvPicPr>
        <p:blipFill>
          <a:blip r:embed="rId6" cstate="print"/>
          <a:srcRect/>
          <a:stretch>
            <a:fillRect/>
          </a:stretch>
        </p:blipFill>
        <p:spPr bwMode="auto">
          <a:xfrm>
            <a:off x="7500958" y="6000768"/>
            <a:ext cx="1000132" cy="357190"/>
          </a:xfrm>
          <a:prstGeom prst="rect">
            <a:avLst/>
          </a:prstGeom>
          <a:noFill/>
        </p:spPr>
      </p:pic>
      <p:sp>
        <p:nvSpPr>
          <p:cNvPr id="14" name="TextBox 13"/>
          <p:cNvSpPr txBox="1"/>
          <p:nvPr/>
        </p:nvSpPr>
        <p:spPr>
          <a:xfrm>
            <a:off x="7572396" y="6000768"/>
            <a:ext cx="1000132"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5" name="Прямоугольник 14"/>
          <p:cNvSpPr/>
          <p:nvPr/>
        </p:nvSpPr>
        <p:spPr>
          <a:xfrm>
            <a:off x="1115616" y="2204864"/>
            <a:ext cx="7143800" cy="3500462"/>
          </a:xfrm>
          <a:prstGeom prst="rect">
            <a:avLst/>
          </a:prstGeom>
          <a:solidFill>
            <a:srgbClr val="FF9933"/>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Подсказка</a:t>
            </a:r>
            <a:endPar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Стрелка влево 15">
            <a:hlinkClick r:id="rId7"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000" fill="hold"/>
                                        <p:tgtEl>
                                          <p:spTgt spid="11"/>
                                        </p:tgtEl>
                                        <p:attrNameLst>
                                          <p:attrName>ppt_w</p:attrName>
                                        </p:attrNameLst>
                                      </p:cBhvr>
                                      <p:tavLst>
                                        <p:tav tm="0">
                                          <p:val>
                                            <p:fltVal val="0"/>
                                          </p:val>
                                        </p:tav>
                                        <p:tav tm="100000">
                                          <p:val>
                                            <p:strVal val="#ppt_w"/>
                                          </p:val>
                                        </p:tav>
                                      </p:tavLst>
                                    </p:anim>
                                    <p:anim calcmode="lin" valueType="num">
                                      <p:cBhvr>
                                        <p:cTn id="13" dur="2000" fill="hold"/>
                                        <p:tgtEl>
                                          <p:spTgt spid="11"/>
                                        </p:tgtEl>
                                        <p:attrNameLst>
                                          <p:attrName>ppt_h</p:attrName>
                                        </p:attrNameLst>
                                      </p:cBhvr>
                                      <p:tavLst>
                                        <p:tav tm="0">
                                          <p:val>
                                            <p:fltVal val="0"/>
                                          </p:val>
                                        </p:tav>
                                        <p:tav tm="100000">
                                          <p:val>
                                            <p:strVal val="#ppt_h"/>
                                          </p:val>
                                        </p:tav>
                                      </p:tavLst>
                                    </p:anim>
                                    <p:animEffect transition="in" filter="fade">
                                      <p:cBhvr>
                                        <p:cTn id="14" dur="2000"/>
                                        <p:tgtEl>
                                          <p:spTgt spid="11"/>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0"/>
                                        </p:tgtEl>
                                        <p:attrNameLst>
                                          <p:attrName>ppt_w</p:attrName>
                                        </p:attrNameLst>
                                      </p:cBhvr>
                                      <p:tavLst>
                                        <p:tav tm="0">
                                          <p:val>
                                            <p:strVal val="ppt_w"/>
                                          </p:val>
                                        </p:tav>
                                        <p:tav tm="100000">
                                          <p:val>
                                            <p:fltVal val="0"/>
                                          </p:val>
                                        </p:tav>
                                      </p:tavLst>
                                    </p:anim>
                                    <p:anim calcmode="lin" valueType="num">
                                      <p:cBhvr>
                                        <p:cTn id="18" dur="2000"/>
                                        <p:tgtEl>
                                          <p:spTgt spid="10"/>
                                        </p:tgtEl>
                                        <p:attrNameLst>
                                          <p:attrName>ppt_h</p:attrName>
                                        </p:attrNameLst>
                                      </p:cBhvr>
                                      <p:tavLst>
                                        <p:tav tm="0">
                                          <p:val>
                                            <p:strVal val="ppt_h"/>
                                          </p:val>
                                        </p:tav>
                                        <p:tav tm="100000">
                                          <p:val>
                                            <p:fltVal val="0"/>
                                          </p:val>
                                        </p:tav>
                                      </p:tavLst>
                                    </p:anim>
                                    <p:animEffect transition="out" filter="fade">
                                      <p:cBhvr>
                                        <p:cTn id="19" dur="2000"/>
                                        <p:tgtEl>
                                          <p:spTgt spid="10"/>
                                        </p:tgtEl>
                                      </p:cBhvr>
                                    </p:animEffect>
                                    <p:set>
                                      <p:cBhvr>
                                        <p:cTn id="20" dur="1" fill="hold">
                                          <p:stCondLst>
                                            <p:cond delay="1999"/>
                                          </p:stCondLst>
                                        </p:cTn>
                                        <p:tgtEl>
                                          <p:spTgt spid="10"/>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1"/>
                                        </p:tgtEl>
                                        <p:attrNameLst>
                                          <p:attrName>ppt_w</p:attrName>
                                        </p:attrNameLst>
                                      </p:cBhvr>
                                      <p:tavLst>
                                        <p:tav tm="0">
                                          <p:val>
                                            <p:strVal val="ppt_w"/>
                                          </p:val>
                                        </p:tav>
                                        <p:tav tm="100000">
                                          <p:val>
                                            <p:fltVal val="0"/>
                                          </p:val>
                                        </p:tav>
                                      </p:tavLst>
                                    </p:anim>
                                    <p:anim calcmode="lin" valueType="num">
                                      <p:cBhvr>
                                        <p:cTn id="23" dur="2000"/>
                                        <p:tgtEl>
                                          <p:spTgt spid="11"/>
                                        </p:tgtEl>
                                        <p:attrNameLst>
                                          <p:attrName>ppt_h</p:attrName>
                                        </p:attrNameLst>
                                      </p:cBhvr>
                                      <p:tavLst>
                                        <p:tav tm="0">
                                          <p:val>
                                            <p:strVal val="ppt_h"/>
                                          </p:val>
                                        </p:tav>
                                        <p:tav tm="100000">
                                          <p:val>
                                            <p:fltVal val="0"/>
                                          </p:val>
                                        </p:tav>
                                      </p:tavLst>
                                    </p:anim>
                                    <p:animEffect transition="out" filter="fade">
                                      <p:cBhvr>
                                        <p:cTn id="24" dur="2000"/>
                                        <p:tgtEl>
                                          <p:spTgt spid="11"/>
                                        </p:tgtEl>
                                      </p:cBhvr>
                                    </p:animEffect>
                                    <p:set>
                                      <p:cBhvr>
                                        <p:cTn id="25" dur="1" fill="hold">
                                          <p:stCondLst>
                                            <p:cond delay="1999"/>
                                          </p:stCondLst>
                                        </p:cTn>
                                        <p:tgtEl>
                                          <p:spTgt spid="11"/>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childTnLst>
                                </p:cTn>
                              </p:par>
                            </p:childTnLst>
                          </p:cTn>
                        </p:par>
                        <p:par>
                          <p:cTn id="33" fill="hold">
                            <p:stCondLst>
                              <p:cond delay="5000"/>
                            </p:stCondLst>
                            <p:childTnLst>
                              <p:par>
                                <p:cTn id="34" presetID="6"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2000"/>
                                        <p:tgtEl>
                                          <p:spTgt spid="15"/>
                                        </p:tgtEl>
                                      </p:cBhvr>
                                    </p:animEffect>
                                  </p:childTnLst>
                                </p:cTn>
                              </p:par>
                            </p:childTnLst>
                          </p:cTn>
                        </p:par>
                        <p:par>
                          <p:cTn id="37" fill="hold">
                            <p:stCondLst>
                              <p:cond delay="70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childTnLst>
                                </p:cTn>
                              </p:par>
                            </p:childTnLst>
                          </p:cTn>
                        </p:par>
                        <p:par>
                          <p:cTn id="41" fill="hold">
                            <p:stCondLst>
                              <p:cond delay="8000"/>
                            </p:stCondLst>
                            <p:childTnLst>
                              <p:par>
                                <p:cTn id="42" presetID="10"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5"/>
                    </p:tgtEl>
                  </p:cond>
                </p:stCondLst>
                <p:endSync evt="end" delay="0">
                  <p:rtn val="all"/>
                </p:endSync>
                <p:childTnLst>
                  <p:par>
                    <p:cTn id="46" fill="hold">
                      <p:stCondLst>
                        <p:cond delay="0"/>
                      </p:stCondLst>
                      <p:childTnLst>
                        <p:par>
                          <p:cTn id="47" fill="hold">
                            <p:stCondLst>
                              <p:cond delay="0"/>
                            </p:stCondLst>
                            <p:childTnLst>
                              <p:par>
                                <p:cTn id="48" presetID="8" presetClass="exit" presetSubtype="32" fill="hold" grpId="1" nodeType="clickEffect">
                                  <p:stCondLst>
                                    <p:cond delay="0"/>
                                  </p:stCondLst>
                                  <p:childTnLst>
                                    <p:animEffect transition="out" filter="diamond(out)">
                                      <p:cBhvr>
                                        <p:cTn id="49" dur="2000"/>
                                        <p:tgtEl>
                                          <p:spTgt spid="15"/>
                                        </p:tgtEl>
                                      </p:cBhvr>
                                    </p:animEffect>
                                    <p:set>
                                      <p:cBhvr>
                                        <p:cTn id="50"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1" restart="whenNotActive" fill="hold" evtFilter="cancelBubble" nodeType="interactiveSeq">
                <p:stCondLst>
                  <p:cond evt="onClick" delay="0">
                    <p:tgtEl>
                      <p:spTgt spid="14"/>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childTnLst>
                                </p:cTn>
                              </p:par>
                            </p:childTnLst>
                          </p:cTn>
                        </p:par>
                      </p:childTnLst>
                    </p:cTn>
                  </p:par>
                </p:childTnLst>
              </p:cTn>
              <p:nextCondLst>
                <p:cond evt="onClick" delay="0">
                  <p:tgtEl>
                    <p:spTgt spid="14"/>
                  </p:tgtEl>
                </p:cond>
              </p:nextCondLst>
            </p:seq>
          </p:childTnLst>
        </p:cTn>
      </p:par>
    </p:tnLst>
    <p:bldLst>
      <p:bldP spid="5" grpId="0"/>
      <p:bldP spid="8" grpId="0"/>
      <p:bldP spid="10" grpId="0" animBg="1"/>
      <p:bldP spid="10" grpId="1" animBg="1"/>
      <p:bldP spid="11" grpId="0"/>
      <p:bldP spid="11" grpId="1"/>
      <p:bldP spid="14" grpId="0"/>
      <p:bldP spid="15" grpId="0" animBg="1"/>
      <p:bldP spid="1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Архив\Desktop\зеленый фон.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Багетная рамка 3"/>
          <p:cNvSpPr/>
          <p:nvPr/>
        </p:nvSpPr>
        <p:spPr>
          <a:xfrm>
            <a:off x="857224" y="714356"/>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Чемпионы животного мира</a:t>
            </a:r>
            <a:endParaRPr lang="ru-RU" b="1" dirty="0">
              <a:solidFill>
                <a:schemeClr val="bg1"/>
              </a:solidFill>
              <a:latin typeface="Comic Sans MS" pitchFamily="66" charset="0"/>
            </a:endParaRPr>
          </a:p>
        </p:txBody>
      </p:sp>
      <p:sp>
        <p:nvSpPr>
          <p:cNvPr id="5" name="Прямоугольник 4"/>
          <p:cNvSpPr/>
          <p:nvPr/>
        </p:nvSpPr>
        <p:spPr>
          <a:xfrm>
            <a:off x="1285852" y="1857364"/>
            <a:ext cx="6000792" cy="923330"/>
          </a:xfrm>
          <a:prstGeom prst="rect">
            <a:avLst/>
          </a:prstGeom>
        </p:spPr>
        <p:txBody>
          <a:bodyPr wrap="square">
            <a:spAutoFit/>
          </a:bodyPr>
          <a:lstStyle/>
          <a:p>
            <a:pPr lvl="0" algn="just"/>
            <a:r>
              <a:rPr lang="ru-RU" b="1" dirty="0" smtClean="0">
                <a:solidFill>
                  <a:prstClr val="black"/>
                </a:solidFill>
                <a:latin typeface="Georgia" pitchFamily="18" charset="0"/>
                <a:ea typeface="Times New Roman"/>
                <a:cs typeface="Times New Roman"/>
              </a:rPr>
              <a:t>	Какое африканское животное является рекордсменом среди млекопитающих по кислотности желудка?</a:t>
            </a:r>
            <a:endParaRPr lang="ru-RU" b="1" dirty="0">
              <a:solidFill>
                <a:prstClr val="black"/>
              </a:solidFill>
              <a:latin typeface="Georgia" pitchFamily="18" charset="0"/>
              <a:ea typeface="Times New Roman"/>
              <a:cs typeface="Times New Roman"/>
            </a:endParaRPr>
          </a:p>
        </p:txBody>
      </p:sp>
      <p:pic>
        <p:nvPicPr>
          <p:cNvPr id="6" name="Picture 2" descr="G:\Пятнистая-Гиена-6.jpg"/>
          <p:cNvPicPr>
            <a:picLocks noChangeAspect="1" noChangeArrowheads="1"/>
          </p:cNvPicPr>
          <p:nvPr/>
        </p:nvPicPr>
        <p:blipFill>
          <a:blip r:embed="rId4" cstate="print"/>
          <a:srcRect/>
          <a:stretch>
            <a:fillRect/>
          </a:stretch>
        </p:blipFill>
        <p:spPr bwMode="auto">
          <a:xfrm>
            <a:off x="1071538" y="3286124"/>
            <a:ext cx="3148419" cy="2138363"/>
          </a:xfrm>
          <a:prstGeom prst="roundRect">
            <a:avLst/>
          </a:prstGeom>
          <a:noFill/>
        </p:spPr>
      </p:pic>
      <p:sp>
        <p:nvSpPr>
          <p:cNvPr id="7" name="Прямоугольник 6"/>
          <p:cNvSpPr/>
          <p:nvPr/>
        </p:nvSpPr>
        <p:spPr>
          <a:xfrm>
            <a:off x="4429124" y="3571876"/>
            <a:ext cx="3786214" cy="1508105"/>
          </a:xfrm>
          <a:prstGeom prst="rect">
            <a:avLst/>
          </a:prstGeom>
        </p:spPr>
        <p:txBody>
          <a:bodyPr wrap="square">
            <a:spAutoFit/>
          </a:bodyPr>
          <a:lstStyle/>
          <a:p>
            <a:pPr lvl="0"/>
            <a:r>
              <a:rPr lang="ru-RU" sz="2000" b="1" dirty="0" smtClean="0">
                <a:solidFill>
                  <a:srgbClr val="FF0000"/>
                </a:solidFill>
                <a:latin typeface="Georgia" pitchFamily="18" charset="0"/>
                <a:ea typeface="Times New Roman"/>
                <a:cs typeface="Times New Roman"/>
              </a:rPr>
              <a:t>Гиена </a:t>
            </a:r>
            <a:r>
              <a:rPr lang="ru-RU" b="1" dirty="0" smtClean="0">
                <a:solidFill>
                  <a:srgbClr val="FF0000"/>
                </a:solidFill>
                <a:latin typeface="Georgia" pitchFamily="18" charset="0"/>
                <a:ea typeface="Times New Roman"/>
                <a:cs typeface="Times New Roman"/>
              </a:rPr>
              <a:t>(повышенная кислотность необходима для того, чтобы справляться с ядами и инфекциями, имеющимися в падали)</a:t>
            </a:r>
            <a:endParaRPr lang="ru-RU" b="1" dirty="0">
              <a:solidFill>
                <a:srgbClr val="FF0000"/>
              </a:solidFill>
              <a:latin typeface="Georgia" pitchFamily="18" charset="0"/>
              <a:ea typeface="Times New Roman"/>
              <a:cs typeface="Times New Roman"/>
            </a:endParaRPr>
          </a:p>
        </p:txBody>
      </p:sp>
      <p:pic>
        <p:nvPicPr>
          <p:cNvPr id="10" name="Picture 2" descr="G:\Разное\1_13.png"/>
          <p:cNvPicPr>
            <a:picLocks noChangeAspect="1" noChangeArrowheads="1"/>
          </p:cNvPicPr>
          <p:nvPr/>
        </p:nvPicPr>
        <p:blipFill>
          <a:blip r:embed="rId5" cstate="print"/>
          <a:srcRect/>
          <a:stretch>
            <a:fillRect/>
          </a:stretch>
        </p:blipFill>
        <p:spPr bwMode="auto">
          <a:xfrm>
            <a:off x="7500958" y="6000768"/>
            <a:ext cx="1000132" cy="357190"/>
          </a:xfrm>
          <a:prstGeom prst="rect">
            <a:avLst/>
          </a:prstGeom>
          <a:noFill/>
        </p:spPr>
      </p:pic>
      <p:sp>
        <p:nvSpPr>
          <p:cNvPr id="11" name="TextBox 10"/>
          <p:cNvSpPr txBox="1"/>
          <p:nvPr/>
        </p:nvSpPr>
        <p:spPr>
          <a:xfrm>
            <a:off x="7500958" y="6000769"/>
            <a:ext cx="1000132"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2" name="5-конечная звезда 11"/>
          <p:cNvSpPr/>
          <p:nvPr/>
        </p:nvSpPr>
        <p:spPr>
          <a:xfrm>
            <a:off x="1979712" y="1412776"/>
            <a:ext cx="5000660" cy="4429156"/>
          </a:xfrm>
          <a:prstGeom prst="star5">
            <a:avLst>
              <a:gd name="adj" fmla="val 23036"/>
              <a:gd name="hf" fmla="val 105146"/>
              <a:gd name="vf" fmla="val 110557"/>
            </a:avLst>
          </a:prstGeom>
          <a:solidFill>
            <a:srgbClr val="339966"/>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p:cNvSpPr/>
          <p:nvPr/>
        </p:nvSpPr>
        <p:spPr>
          <a:xfrm>
            <a:off x="3643306" y="2643182"/>
            <a:ext cx="1928826" cy="1571636"/>
          </a:xfrm>
          <a:prstGeom prst="rect">
            <a:avLst/>
          </a:prstGeom>
        </p:spPr>
        <p:txBody>
          <a:bodyPr wrap="square">
            <a:spAutoFit/>
          </a:bodyPr>
          <a:lstStyle/>
          <a:p>
            <a:pPr algn="ctr"/>
            <a:r>
              <a:rPr lang="ru-RU" sz="9600" b="1" dirty="0" smtClean="0">
                <a:latin typeface="Georgia" pitchFamily="18" charset="0"/>
              </a:rPr>
              <a:t>3</a:t>
            </a:r>
            <a:endParaRPr lang="ru-RU" sz="9600" b="1" dirty="0">
              <a:latin typeface="Georgia" pitchFamily="18" charset="0"/>
            </a:endParaRPr>
          </a:p>
        </p:txBody>
      </p:sp>
      <p:sp>
        <p:nvSpPr>
          <p:cNvPr id="14" name="Стрелка влево 13">
            <a:hlinkClick r:id="rId6"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683568" y="2924944"/>
            <a:ext cx="4214842" cy="2571768"/>
          </a:xfrm>
          <a:prstGeom prst="rect">
            <a:avLst/>
          </a:prstGeom>
          <a:solidFill>
            <a:srgbClr val="FF9933"/>
          </a:solidFill>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Подсказка</a:t>
            </a:r>
            <a:endParaRPr lang="ru-RU" b="1" dirty="0">
              <a:ln/>
              <a:solidFill>
                <a:schemeClr val="accent3"/>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fltVal val="0"/>
                                          </p:val>
                                        </p:tav>
                                        <p:tav tm="100000">
                                          <p:val>
                                            <p:strVal val="#ppt_w"/>
                                          </p:val>
                                        </p:tav>
                                      </p:tavLst>
                                    </p:anim>
                                    <p:anim calcmode="lin" valueType="num">
                                      <p:cBhvr>
                                        <p:cTn id="13" dur="2000" fill="hold"/>
                                        <p:tgtEl>
                                          <p:spTgt spid="13"/>
                                        </p:tgtEl>
                                        <p:attrNameLst>
                                          <p:attrName>ppt_h</p:attrName>
                                        </p:attrNameLst>
                                      </p:cBhvr>
                                      <p:tavLst>
                                        <p:tav tm="0">
                                          <p:val>
                                            <p:fltVal val="0"/>
                                          </p:val>
                                        </p:tav>
                                        <p:tav tm="100000">
                                          <p:val>
                                            <p:strVal val="#ppt_h"/>
                                          </p:val>
                                        </p:tav>
                                      </p:tavLst>
                                    </p:anim>
                                    <p:animEffect transition="in" filter="fade">
                                      <p:cBhvr>
                                        <p:cTn id="14" dur="2000"/>
                                        <p:tgtEl>
                                          <p:spTgt spid="13"/>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2"/>
                                        </p:tgtEl>
                                        <p:attrNameLst>
                                          <p:attrName>ppt_w</p:attrName>
                                        </p:attrNameLst>
                                      </p:cBhvr>
                                      <p:tavLst>
                                        <p:tav tm="0">
                                          <p:val>
                                            <p:strVal val="ppt_w"/>
                                          </p:val>
                                        </p:tav>
                                        <p:tav tm="100000">
                                          <p:val>
                                            <p:fltVal val="0"/>
                                          </p:val>
                                        </p:tav>
                                      </p:tavLst>
                                    </p:anim>
                                    <p:anim calcmode="lin" valueType="num">
                                      <p:cBhvr>
                                        <p:cTn id="18" dur="2000"/>
                                        <p:tgtEl>
                                          <p:spTgt spid="12"/>
                                        </p:tgtEl>
                                        <p:attrNameLst>
                                          <p:attrName>ppt_h</p:attrName>
                                        </p:attrNameLst>
                                      </p:cBhvr>
                                      <p:tavLst>
                                        <p:tav tm="0">
                                          <p:val>
                                            <p:strVal val="ppt_h"/>
                                          </p:val>
                                        </p:tav>
                                        <p:tav tm="100000">
                                          <p:val>
                                            <p:fltVal val="0"/>
                                          </p:val>
                                        </p:tav>
                                      </p:tavLst>
                                    </p:anim>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3"/>
                                        </p:tgtEl>
                                        <p:attrNameLst>
                                          <p:attrName>ppt_w</p:attrName>
                                        </p:attrNameLst>
                                      </p:cBhvr>
                                      <p:tavLst>
                                        <p:tav tm="0">
                                          <p:val>
                                            <p:strVal val="ppt_w"/>
                                          </p:val>
                                        </p:tav>
                                        <p:tav tm="100000">
                                          <p:val>
                                            <p:fltVal val="0"/>
                                          </p:val>
                                        </p:tav>
                                      </p:tavLst>
                                    </p:anim>
                                    <p:anim calcmode="lin" valueType="num">
                                      <p:cBhvr>
                                        <p:cTn id="23" dur="2000"/>
                                        <p:tgtEl>
                                          <p:spTgt spid="13"/>
                                        </p:tgtEl>
                                        <p:attrNameLst>
                                          <p:attrName>ppt_h</p:attrName>
                                        </p:attrNameLst>
                                      </p:cBhvr>
                                      <p:tavLst>
                                        <p:tav tm="0">
                                          <p:val>
                                            <p:strVal val="ppt_h"/>
                                          </p:val>
                                        </p:tav>
                                        <p:tav tm="100000">
                                          <p:val>
                                            <p:fltVal val="0"/>
                                          </p:val>
                                        </p:tav>
                                      </p:tavLst>
                                    </p:anim>
                                    <p:animEffect transition="out" filter="fade">
                                      <p:cBhvr>
                                        <p:cTn id="24" dur="2000"/>
                                        <p:tgtEl>
                                          <p:spTgt spid="13"/>
                                        </p:tgtEl>
                                      </p:cBhvr>
                                    </p:animEffect>
                                    <p:set>
                                      <p:cBhvr>
                                        <p:cTn id="25" dur="1" fill="hold">
                                          <p:stCondLst>
                                            <p:cond delay="1999"/>
                                          </p:stCondLst>
                                        </p:cTn>
                                        <p:tgtEl>
                                          <p:spTgt spid="13"/>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childTnLst>
                                </p:cTn>
                              </p:par>
                            </p:childTnLst>
                          </p:cTn>
                        </p:par>
                        <p:par>
                          <p:cTn id="33" fill="hold">
                            <p:stCondLst>
                              <p:cond delay="5000"/>
                            </p:stCondLst>
                            <p:childTnLst>
                              <p:par>
                                <p:cTn id="34" presetID="6"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2000"/>
                                        <p:tgtEl>
                                          <p:spTgt spid="15"/>
                                        </p:tgtEl>
                                      </p:cBhvr>
                                    </p:animEffect>
                                  </p:childTnLst>
                                </p:cTn>
                              </p:par>
                            </p:childTnLst>
                          </p:cTn>
                        </p:par>
                        <p:par>
                          <p:cTn id="37" fill="hold">
                            <p:stCondLst>
                              <p:cond delay="70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8" presetClass="exit" presetSubtype="32" fill="hold" grpId="1" nodeType="clickEffect">
                                  <p:stCondLst>
                                    <p:cond delay="0"/>
                                  </p:stCondLst>
                                  <p:childTnLst>
                                    <p:animEffect transition="out" filter="diamond(out)">
                                      <p:cBhvr>
                                        <p:cTn id="45" dur="2000"/>
                                        <p:tgtEl>
                                          <p:spTgt spid="15"/>
                                        </p:tgtEl>
                                      </p:cBhvr>
                                    </p:animEffect>
                                    <p:set>
                                      <p:cBhvr>
                                        <p:cTn id="46"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childTnLst>
                                </p:cTn>
                              </p:par>
                            </p:childTnLst>
                          </p:cTn>
                        </p:par>
                      </p:childTnLst>
                    </p:cTn>
                  </p:par>
                </p:childTnLst>
              </p:cTn>
              <p:nextCondLst>
                <p:cond evt="onClick" delay="0">
                  <p:tgtEl>
                    <p:spTgt spid="11"/>
                  </p:tgtEl>
                </p:cond>
              </p:nextCondLst>
            </p:seq>
          </p:childTnLst>
        </p:cTn>
      </p:par>
    </p:tnLst>
    <p:bldLst>
      <p:bldP spid="5" grpId="0"/>
      <p:bldP spid="7" grpId="0"/>
      <p:bldP spid="11" grpId="0"/>
      <p:bldP spid="12" grpId="0" animBg="1"/>
      <p:bldP spid="12" grpId="1" animBg="1"/>
      <p:bldP spid="13" grpId="0"/>
      <p:bldP spid="13" grpId="1"/>
      <p:bldP spid="15"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Архив\Desktop\фон для презентации.jpg"/>
          <p:cNvPicPr>
            <a:picLocks noChangeAspect="1" noChangeArrowheads="1"/>
          </p:cNvPicPr>
          <p:nvPr/>
        </p:nvPicPr>
        <p:blipFill>
          <a:blip r:embed="rId3" cstate="print"/>
          <a:srcRect/>
          <a:stretch>
            <a:fillRect/>
          </a:stretch>
        </p:blipFill>
        <p:spPr bwMode="auto">
          <a:xfrm>
            <a:off x="127000" y="95250"/>
            <a:ext cx="8890000" cy="6667500"/>
          </a:xfrm>
          <a:prstGeom prst="rect">
            <a:avLst/>
          </a:prstGeom>
          <a:noFill/>
        </p:spPr>
      </p:pic>
      <p:sp>
        <p:nvSpPr>
          <p:cNvPr id="9" name="Прямоугольник 8"/>
          <p:cNvSpPr/>
          <p:nvPr/>
        </p:nvSpPr>
        <p:spPr>
          <a:xfrm>
            <a:off x="428596" y="428604"/>
            <a:ext cx="8391876" cy="6096740"/>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nSpc>
                <a:spcPct val="80000"/>
              </a:lnSpc>
              <a:buFont typeface="Wingdings" pitchFamily="2" charset="2"/>
              <a:buNone/>
            </a:pPr>
            <a:r>
              <a:rPr lang="ru-RU" sz="3600" b="1" dirty="0" smtClean="0">
                <a:solidFill>
                  <a:schemeClr val="tx1"/>
                </a:solidFill>
                <a:effectLst>
                  <a:outerShdw blurRad="38100" dist="38100" dir="2700000" algn="tl">
                    <a:srgbClr val="000000">
                      <a:alpha val="43137"/>
                    </a:srgbClr>
                  </a:outerShdw>
                </a:effectLst>
              </a:rPr>
              <a:t>     </a:t>
            </a:r>
          </a:p>
          <a:p>
            <a:pPr>
              <a:lnSpc>
                <a:spcPct val="80000"/>
              </a:lnSpc>
              <a:buFont typeface="Wingdings" pitchFamily="2" charset="2"/>
              <a:buNone/>
            </a:pPr>
            <a:r>
              <a:rPr lang="ru-RU" sz="3600" b="1" u="sng" dirty="0" smtClean="0">
                <a:solidFill>
                  <a:schemeClr val="tx1"/>
                </a:solidFill>
                <a:effectLst>
                  <a:outerShdw blurRad="38100" dist="38100" dir="2700000" algn="tl">
                    <a:srgbClr val="000000">
                      <a:alpha val="43137"/>
                    </a:srgbClr>
                  </a:outerShdw>
                </a:effectLst>
              </a:rPr>
              <a:t>Цели и задачи:</a:t>
            </a:r>
          </a:p>
          <a:p>
            <a:pPr>
              <a:lnSpc>
                <a:spcPct val="80000"/>
              </a:lnSpc>
              <a:buFont typeface="Wingdings" pitchFamily="2" charset="2"/>
              <a:buNone/>
            </a:pPr>
            <a:endParaRPr lang="ru-RU" sz="3200" b="1" u="sng" dirty="0" smtClean="0"/>
          </a:p>
          <a:p>
            <a:pPr algn="just">
              <a:lnSpc>
                <a:spcPct val="80000"/>
              </a:lnSpc>
              <a:buFont typeface="Wingdings" pitchFamily="2" charset="2"/>
              <a:buNone/>
            </a:pPr>
            <a:r>
              <a:rPr lang="ru-RU" sz="3000" dirty="0" smtClean="0"/>
              <a:t>1</a:t>
            </a:r>
            <a:r>
              <a:rPr lang="ru-RU" sz="3000" dirty="0" smtClean="0">
                <a:latin typeface="Times New Roman" panose="02020603050405020304" pitchFamily="18" charset="0"/>
                <a:cs typeface="Times New Roman" panose="02020603050405020304" pitchFamily="18" charset="0"/>
              </a:rPr>
              <a:t>) Формирование познавательного интереса и гражданской позиции учащихся через игровые и информационные технологии обучения.</a:t>
            </a:r>
          </a:p>
          <a:p>
            <a:pPr algn="just">
              <a:lnSpc>
                <a:spcPct val="80000"/>
              </a:lnSpc>
              <a:buFont typeface="Wingdings" pitchFamily="2" charset="2"/>
              <a:buNone/>
            </a:pPr>
            <a:r>
              <a:rPr lang="ru-RU" sz="3000" dirty="0" smtClean="0">
                <a:latin typeface="Times New Roman" panose="02020603050405020304" pitchFamily="18" charset="0"/>
                <a:cs typeface="Times New Roman" panose="02020603050405020304" pitchFamily="18" charset="0"/>
              </a:rPr>
              <a:t>2) Обогатить знания учащихся о родном крае и родной стране, воспитать бережное отношение к природе.</a:t>
            </a:r>
          </a:p>
          <a:p>
            <a:pPr algn="just">
              <a:lnSpc>
                <a:spcPct val="80000"/>
              </a:lnSpc>
              <a:buFont typeface="Wingdings" pitchFamily="2" charset="2"/>
              <a:buNone/>
            </a:pPr>
            <a:r>
              <a:rPr lang="ru-RU" sz="3000" dirty="0" smtClean="0">
                <a:latin typeface="Times New Roman" panose="02020603050405020304" pitchFamily="18" charset="0"/>
                <a:cs typeface="Times New Roman" panose="02020603050405020304" pitchFamily="18" charset="0"/>
              </a:rPr>
              <a:t>3) Обучать работе с компьютером, прививать интерес к работе с ним.</a:t>
            </a:r>
          </a:p>
          <a:p>
            <a:pPr algn="just">
              <a:lnSpc>
                <a:spcPct val="80000"/>
              </a:lnSpc>
              <a:buFont typeface="Wingdings" pitchFamily="2" charset="2"/>
              <a:buNone/>
            </a:pPr>
            <a:r>
              <a:rPr lang="ru-RU" sz="3000" dirty="0" smtClean="0">
                <a:latin typeface="Times New Roman" panose="02020603050405020304" pitchFamily="18" charset="0"/>
                <a:cs typeface="Times New Roman" panose="02020603050405020304" pitchFamily="18" charset="0"/>
              </a:rPr>
              <a:t>4) Развивать культуру общения  в группе со сверстниками и старшими товарищами. </a:t>
            </a:r>
            <a:endParaRPr lang="ru-RU" sz="3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Архив\Desktop\зеленый фон.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9972600" y="857208"/>
            <a:ext cx="8424936" cy="600079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4" name="Багетная рамка 3"/>
          <p:cNvSpPr/>
          <p:nvPr/>
        </p:nvSpPr>
        <p:spPr>
          <a:xfrm>
            <a:off x="785786" y="714356"/>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Чемпионы животного мира</a:t>
            </a:r>
            <a:endParaRPr lang="ru-RU" b="1" dirty="0">
              <a:solidFill>
                <a:schemeClr val="bg1"/>
              </a:solidFill>
              <a:latin typeface="Comic Sans MS" pitchFamily="66" charset="0"/>
            </a:endParaRPr>
          </a:p>
        </p:txBody>
      </p:sp>
      <p:sp>
        <p:nvSpPr>
          <p:cNvPr id="5" name="Прямоугольник 4"/>
          <p:cNvSpPr/>
          <p:nvPr/>
        </p:nvSpPr>
        <p:spPr>
          <a:xfrm>
            <a:off x="1475656" y="1916832"/>
            <a:ext cx="5715040" cy="1200329"/>
          </a:xfrm>
          <a:prstGeom prst="rect">
            <a:avLst/>
          </a:prstGeom>
        </p:spPr>
        <p:txBody>
          <a:bodyPr wrap="square">
            <a:spAutoFit/>
          </a:bodyPr>
          <a:lstStyle/>
          <a:p>
            <a:pPr algn="just"/>
            <a:r>
              <a:rPr lang="ru-RU" b="1" dirty="0" smtClean="0">
                <a:latin typeface="Georgia" pitchFamily="18" charset="0"/>
              </a:rPr>
              <a:t>	Прыгает на расстояние, в 60 раз превышающее ее собственный рост. Если бы  человек имел такие возможности, то при росте  2 м  прыгнул бы на 120 м.</a:t>
            </a:r>
            <a:endParaRPr lang="ru-RU" b="1" dirty="0">
              <a:latin typeface="Georgia" pitchFamily="18" charset="0"/>
            </a:endParaRPr>
          </a:p>
        </p:txBody>
      </p:sp>
      <p:pic>
        <p:nvPicPr>
          <p:cNvPr id="6" name="Picture 1" descr="G:\bloha1.jpg"/>
          <p:cNvPicPr>
            <a:picLocks noChangeAspect="1" noChangeArrowheads="1"/>
          </p:cNvPicPr>
          <p:nvPr/>
        </p:nvPicPr>
        <p:blipFill>
          <a:blip r:embed="rId4" cstate="print"/>
          <a:srcRect/>
          <a:stretch>
            <a:fillRect/>
          </a:stretch>
        </p:blipFill>
        <p:spPr bwMode="auto">
          <a:xfrm>
            <a:off x="2214546" y="4071942"/>
            <a:ext cx="2286016" cy="1762772"/>
          </a:xfrm>
          <a:prstGeom prst="roundRect">
            <a:avLst/>
          </a:prstGeom>
          <a:noFill/>
        </p:spPr>
      </p:pic>
      <p:sp>
        <p:nvSpPr>
          <p:cNvPr id="7" name="Прямоугольник 6"/>
          <p:cNvSpPr/>
          <p:nvPr/>
        </p:nvSpPr>
        <p:spPr>
          <a:xfrm>
            <a:off x="4643438" y="4786322"/>
            <a:ext cx="3211135" cy="400110"/>
          </a:xfrm>
          <a:prstGeom prst="rect">
            <a:avLst/>
          </a:prstGeom>
        </p:spPr>
        <p:txBody>
          <a:bodyPr wrap="none">
            <a:spAutoFit/>
          </a:bodyPr>
          <a:lstStyle/>
          <a:p>
            <a:r>
              <a:rPr lang="ru-RU" sz="2000" b="1" dirty="0" smtClean="0">
                <a:solidFill>
                  <a:srgbClr val="FF0000"/>
                </a:solidFill>
                <a:latin typeface="Georgia" pitchFamily="18" charset="0"/>
              </a:rPr>
              <a:t>Обыкновенная  блоха</a:t>
            </a:r>
            <a:endParaRPr lang="ru-RU" sz="2000" b="1" dirty="0">
              <a:solidFill>
                <a:srgbClr val="FF0000"/>
              </a:solidFill>
              <a:latin typeface="Georgia" pitchFamily="18" charset="0"/>
            </a:endParaRPr>
          </a:p>
        </p:txBody>
      </p:sp>
      <p:sp>
        <p:nvSpPr>
          <p:cNvPr id="8" name="5-конечная звезда 7"/>
          <p:cNvSpPr/>
          <p:nvPr/>
        </p:nvSpPr>
        <p:spPr>
          <a:xfrm>
            <a:off x="2000232" y="1357298"/>
            <a:ext cx="5000660" cy="4429156"/>
          </a:xfrm>
          <a:prstGeom prst="star5">
            <a:avLst>
              <a:gd name="adj" fmla="val 23036"/>
              <a:gd name="hf" fmla="val 105146"/>
              <a:gd name="vf" fmla="val 110557"/>
            </a:avLst>
          </a:prstGeom>
          <a:solidFill>
            <a:srgbClr val="339966"/>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3643306" y="2643182"/>
            <a:ext cx="1928826" cy="1571636"/>
          </a:xfrm>
          <a:prstGeom prst="rect">
            <a:avLst/>
          </a:prstGeom>
        </p:spPr>
        <p:txBody>
          <a:bodyPr wrap="square">
            <a:spAutoFit/>
          </a:bodyPr>
          <a:lstStyle/>
          <a:p>
            <a:pPr algn="ctr"/>
            <a:r>
              <a:rPr lang="ru-RU" sz="9600" b="1" dirty="0" smtClean="0">
                <a:latin typeface="Georgia" pitchFamily="18" charset="0"/>
              </a:rPr>
              <a:t>4</a:t>
            </a:r>
            <a:endParaRPr lang="ru-RU" sz="9600" b="1" dirty="0">
              <a:latin typeface="Georgia" pitchFamily="18" charset="0"/>
            </a:endParaRPr>
          </a:p>
        </p:txBody>
      </p:sp>
      <p:pic>
        <p:nvPicPr>
          <p:cNvPr id="15" name="Picture 2" descr="G:\Разное\1_13.png"/>
          <p:cNvPicPr>
            <a:picLocks noChangeAspect="1" noChangeArrowheads="1"/>
          </p:cNvPicPr>
          <p:nvPr/>
        </p:nvPicPr>
        <p:blipFill>
          <a:blip r:embed="rId5" cstate="print"/>
          <a:srcRect/>
          <a:stretch>
            <a:fillRect/>
          </a:stretch>
        </p:blipFill>
        <p:spPr bwMode="auto">
          <a:xfrm>
            <a:off x="7500958" y="6000768"/>
            <a:ext cx="1000132" cy="357190"/>
          </a:xfrm>
          <a:prstGeom prst="rect">
            <a:avLst/>
          </a:prstGeom>
          <a:noFill/>
        </p:spPr>
      </p:pic>
      <p:sp>
        <p:nvSpPr>
          <p:cNvPr id="16" name="TextBox 15"/>
          <p:cNvSpPr txBox="1"/>
          <p:nvPr/>
        </p:nvSpPr>
        <p:spPr>
          <a:xfrm>
            <a:off x="7572396" y="6021288"/>
            <a:ext cx="928694" cy="369332"/>
          </a:xfrm>
          <a:prstGeom prst="rect">
            <a:avLst/>
          </a:prstGeom>
          <a:noFill/>
        </p:spPr>
        <p:txBody>
          <a:bodyPr wrap="square" rtlCol="0">
            <a:spAutoFit/>
          </a:bodyPr>
          <a:lstStyle/>
          <a:p>
            <a:r>
              <a:rPr lang="ru-RU" dirty="0" smtClean="0"/>
              <a:t>ответ</a:t>
            </a:r>
            <a:endParaRPr lang="ru-RU" dirty="0"/>
          </a:p>
        </p:txBody>
      </p:sp>
      <p:sp>
        <p:nvSpPr>
          <p:cNvPr id="17" name="Стрелка влево 16">
            <a:hlinkClick r:id="rId6"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571604" y="3929066"/>
            <a:ext cx="3286148" cy="2005107"/>
          </a:xfrm>
          <a:prstGeom prst="rect">
            <a:avLst/>
          </a:prstGeom>
          <a:solidFill>
            <a:srgbClr val="FF9933"/>
          </a:solidFill>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Подсказка</a:t>
            </a:r>
          </a:p>
        </p:txBody>
      </p:sp>
      <p:sp>
        <p:nvSpPr>
          <p:cNvPr id="18" name="Прямоугольник 17"/>
          <p:cNvSpPr/>
          <p:nvPr/>
        </p:nvSpPr>
        <p:spPr>
          <a:xfrm>
            <a:off x="9144000" y="476672"/>
            <a:ext cx="8424936" cy="600079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animEffect transition="in" filter="fade">
                                      <p:cBhvr>
                                        <p:cTn id="14" dur="2000"/>
                                        <p:tgtEl>
                                          <p:spTgt spid="10"/>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8"/>
                                        </p:tgtEl>
                                        <p:attrNameLst>
                                          <p:attrName>ppt_w</p:attrName>
                                        </p:attrNameLst>
                                      </p:cBhvr>
                                      <p:tavLst>
                                        <p:tav tm="0">
                                          <p:val>
                                            <p:strVal val="ppt_w"/>
                                          </p:val>
                                        </p:tav>
                                        <p:tav tm="100000">
                                          <p:val>
                                            <p:fltVal val="0"/>
                                          </p:val>
                                        </p:tav>
                                      </p:tavLst>
                                    </p:anim>
                                    <p:anim calcmode="lin" valueType="num">
                                      <p:cBhvr>
                                        <p:cTn id="18" dur="2000"/>
                                        <p:tgtEl>
                                          <p:spTgt spid="8"/>
                                        </p:tgtEl>
                                        <p:attrNameLst>
                                          <p:attrName>ppt_h</p:attrName>
                                        </p:attrNameLst>
                                      </p:cBhvr>
                                      <p:tavLst>
                                        <p:tav tm="0">
                                          <p:val>
                                            <p:strVal val="ppt_h"/>
                                          </p:val>
                                        </p:tav>
                                        <p:tav tm="100000">
                                          <p:val>
                                            <p:fltVal val="0"/>
                                          </p:val>
                                        </p:tav>
                                      </p:tavLst>
                                    </p:anim>
                                    <p:animEffect transition="out" filter="fade">
                                      <p:cBhvr>
                                        <p:cTn id="19" dur="2000"/>
                                        <p:tgtEl>
                                          <p:spTgt spid="8"/>
                                        </p:tgtEl>
                                      </p:cBhvr>
                                    </p:animEffect>
                                    <p:set>
                                      <p:cBhvr>
                                        <p:cTn id="20" dur="1" fill="hold">
                                          <p:stCondLst>
                                            <p:cond delay="1999"/>
                                          </p:stCondLst>
                                        </p:cTn>
                                        <p:tgtEl>
                                          <p:spTgt spid="8"/>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0"/>
                                        </p:tgtEl>
                                        <p:attrNameLst>
                                          <p:attrName>ppt_w</p:attrName>
                                        </p:attrNameLst>
                                      </p:cBhvr>
                                      <p:tavLst>
                                        <p:tav tm="0">
                                          <p:val>
                                            <p:strVal val="ppt_w"/>
                                          </p:val>
                                        </p:tav>
                                        <p:tav tm="100000">
                                          <p:val>
                                            <p:fltVal val="0"/>
                                          </p:val>
                                        </p:tav>
                                      </p:tavLst>
                                    </p:anim>
                                    <p:anim calcmode="lin" valueType="num">
                                      <p:cBhvr>
                                        <p:cTn id="23" dur="2000"/>
                                        <p:tgtEl>
                                          <p:spTgt spid="10"/>
                                        </p:tgtEl>
                                        <p:attrNameLst>
                                          <p:attrName>ppt_h</p:attrName>
                                        </p:attrNameLst>
                                      </p:cBhvr>
                                      <p:tavLst>
                                        <p:tav tm="0">
                                          <p:val>
                                            <p:strVal val="ppt_h"/>
                                          </p:val>
                                        </p:tav>
                                        <p:tav tm="100000">
                                          <p:val>
                                            <p:fltVal val="0"/>
                                          </p:val>
                                        </p:tav>
                                      </p:tavLst>
                                    </p:anim>
                                    <p:animEffect transition="out" filter="fade">
                                      <p:cBhvr>
                                        <p:cTn id="24" dur="2000"/>
                                        <p:tgtEl>
                                          <p:spTgt spid="10"/>
                                        </p:tgtEl>
                                      </p:cBhvr>
                                    </p:animEffect>
                                    <p:set>
                                      <p:cBhvr>
                                        <p:cTn id="25" dur="1" fill="hold">
                                          <p:stCondLst>
                                            <p:cond delay="1999"/>
                                          </p:stCondLst>
                                        </p:cTn>
                                        <p:tgtEl>
                                          <p:spTgt spid="10"/>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par>
                          <p:cTn id="29" fill="hold">
                            <p:stCondLst>
                              <p:cond delay="5000"/>
                            </p:stCondLst>
                            <p:childTnLst>
                              <p:par>
                                <p:cTn id="30" presetID="6"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par>
                          <p:cTn id="33" fill="hold">
                            <p:stCondLst>
                              <p:cond delay="70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8" presetClass="exit" presetSubtype="32" fill="hold" grpId="1" nodeType="clickEffect">
                                  <p:stCondLst>
                                    <p:cond delay="0"/>
                                  </p:stCondLst>
                                  <p:childTnLst>
                                    <p:animEffect transition="out" filter="diamond(out)">
                                      <p:cBhvr>
                                        <p:cTn id="41" dur="2000"/>
                                        <p:tgtEl>
                                          <p:spTgt spid="13"/>
                                        </p:tgtEl>
                                      </p:cBhvr>
                                    </p:animEffect>
                                    <p:set>
                                      <p:cBhvr>
                                        <p:cTn id="42"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childTnLst>
                                </p:cTn>
                              </p:par>
                            </p:childTnLst>
                          </p:cTn>
                        </p:par>
                      </p:childTnLst>
                    </p:cTn>
                  </p:par>
                </p:childTnLst>
              </p:cTn>
              <p:nextCondLst>
                <p:cond evt="onClick" delay="0">
                  <p:tgtEl>
                    <p:spTgt spid="16"/>
                  </p:tgtEl>
                </p:cond>
              </p:nextCondLst>
            </p:seq>
          </p:childTnLst>
        </p:cTn>
      </p:par>
    </p:tnLst>
    <p:bldLst>
      <p:bldP spid="5" grpId="0"/>
      <p:bldP spid="7" grpId="0"/>
      <p:bldP spid="8" grpId="0" animBg="1"/>
      <p:bldP spid="8" grpId="1" animBg="1"/>
      <p:bldP spid="10" grpId="0"/>
      <p:bldP spid="10" grpId="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Архив\Desktop\зеленый фон.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428596" y="428604"/>
            <a:ext cx="8215370" cy="600079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4" name="Багетная рамка 3"/>
          <p:cNvSpPr/>
          <p:nvPr/>
        </p:nvSpPr>
        <p:spPr>
          <a:xfrm>
            <a:off x="785786" y="785794"/>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Чемпионы животного мира</a:t>
            </a:r>
            <a:endParaRPr lang="ru-RU" b="1" dirty="0">
              <a:solidFill>
                <a:schemeClr val="bg1"/>
              </a:solidFill>
              <a:latin typeface="Comic Sans MS" pitchFamily="66" charset="0"/>
            </a:endParaRPr>
          </a:p>
        </p:txBody>
      </p:sp>
      <p:sp>
        <p:nvSpPr>
          <p:cNvPr id="5" name="Прямоугольник 4"/>
          <p:cNvSpPr/>
          <p:nvPr/>
        </p:nvSpPr>
        <p:spPr>
          <a:xfrm>
            <a:off x="1500166" y="2071678"/>
            <a:ext cx="4572000" cy="1015663"/>
          </a:xfrm>
          <a:prstGeom prst="rect">
            <a:avLst/>
          </a:prstGeom>
        </p:spPr>
        <p:txBody>
          <a:bodyPr>
            <a:spAutoFit/>
          </a:bodyPr>
          <a:lstStyle/>
          <a:p>
            <a:pPr algn="just"/>
            <a:r>
              <a:rPr lang="ru-RU" sz="2000" b="1" dirty="0" smtClean="0">
                <a:latin typeface="Georgia" pitchFamily="18" charset="0"/>
              </a:rPr>
              <a:t>	У кого в животном мире самая непостоянная форма тела? </a:t>
            </a:r>
            <a:endParaRPr lang="ru-RU" sz="2000" b="1" dirty="0">
              <a:latin typeface="Georgia" pitchFamily="18" charset="0"/>
            </a:endParaRPr>
          </a:p>
        </p:txBody>
      </p:sp>
      <p:pic>
        <p:nvPicPr>
          <p:cNvPr id="6" name="Picture 1" descr="G:\Image97.gif"/>
          <p:cNvPicPr>
            <a:picLocks noChangeAspect="1" noChangeArrowheads="1"/>
          </p:cNvPicPr>
          <p:nvPr/>
        </p:nvPicPr>
        <p:blipFill>
          <a:blip r:embed="rId4" cstate="print"/>
          <a:srcRect/>
          <a:stretch>
            <a:fillRect/>
          </a:stretch>
        </p:blipFill>
        <p:spPr bwMode="auto">
          <a:xfrm>
            <a:off x="2285984" y="3643314"/>
            <a:ext cx="3171825" cy="2171700"/>
          </a:xfrm>
          <a:prstGeom prst="roundRect">
            <a:avLst/>
          </a:prstGeom>
          <a:noFill/>
        </p:spPr>
      </p:pic>
      <p:sp>
        <p:nvSpPr>
          <p:cNvPr id="7" name="Прямоугольник 6"/>
          <p:cNvSpPr/>
          <p:nvPr/>
        </p:nvSpPr>
        <p:spPr>
          <a:xfrm>
            <a:off x="6000760" y="4500570"/>
            <a:ext cx="1388522" cy="523220"/>
          </a:xfrm>
          <a:prstGeom prst="rect">
            <a:avLst/>
          </a:prstGeom>
        </p:spPr>
        <p:txBody>
          <a:bodyPr wrap="none">
            <a:spAutoFit/>
          </a:bodyPr>
          <a:lstStyle/>
          <a:p>
            <a:r>
              <a:rPr lang="ru-RU" sz="2800" b="1" dirty="0" smtClean="0">
                <a:solidFill>
                  <a:srgbClr val="FF0000"/>
                </a:solidFill>
                <a:latin typeface="Georgia" pitchFamily="18" charset="0"/>
              </a:rPr>
              <a:t>Амеба</a:t>
            </a:r>
            <a:endParaRPr lang="ru-RU" sz="2800" b="1" dirty="0">
              <a:solidFill>
                <a:srgbClr val="FF0000"/>
              </a:solidFill>
              <a:latin typeface="Georgia" pitchFamily="18" charset="0"/>
            </a:endParaRPr>
          </a:p>
        </p:txBody>
      </p:sp>
      <p:sp>
        <p:nvSpPr>
          <p:cNvPr id="8" name="5-конечная звезда 7"/>
          <p:cNvSpPr/>
          <p:nvPr/>
        </p:nvSpPr>
        <p:spPr>
          <a:xfrm>
            <a:off x="2000232" y="1357298"/>
            <a:ext cx="5000660" cy="4429156"/>
          </a:xfrm>
          <a:prstGeom prst="star5">
            <a:avLst>
              <a:gd name="adj" fmla="val 23036"/>
              <a:gd name="hf" fmla="val 105146"/>
              <a:gd name="vf" fmla="val 110557"/>
            </a:avLst>
          </a:prstGeom>
          <a:solidFill>
            <a:srgbClr val="339966"/>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3643306" y="2643182"/>
            <a:ext cx="1928826" cy="1571636"/>
          </a:xfrm>
          <a:prstGeom prst="rect">
            <a:avLst/>
          </a:prstGeom>
        </p:spPr>
        <p:txBody>
          <a:bodyPr wrap="square">
            <a:spAutoFit/>
          </a:bodyPr>
          <a:lstStyle/>
          <a:p>
            <a:pPr algn="ctr"/>
            <a:r>
              <a:rPr lang="ru-RU" sz="9600" b="1" dirty="0" smtClean="0">
                <a:latin typeface="Georgia" pitchFamily="18" charset="0"/>
              </a:rPr>
              <a:t>5</a:t>
            </a:r>
            <a:endParaRPr lang="ru-RU" sz="9600" b="1" dirty="0">
              <a:latin typeface="Georgia" pitchFamily="18" charset="0"/>
            </a:endParaRPr>
          </a:p>
        </p:txBody>
      </p:sp>
      <p:pic>
        <p:nvPicPr>
          <p:cNvPr id="12" name="Picture 2" descr="G:\Разное\1_13.png"/>
          <p:cNvPicPr>
            <a:picLocks noChangeAspect="1" noChangeArrowheads="1"/>
          </p:cNvPicPr>
          <p:nvPr/>
        </p:nvPicPr>
        <p:blipFill>
          <a:blip r:embed="rId5" cstate="print"/>
          <a:srcRect/>
          <a:stretch>
            <a:fillRect/>
          </a:stretch>
        </p:blipFill>
        <p:spPr bwMode="auto">
          <a:xfrm>
            <a:off x="7500958" y="6000768"/>
            <a:ext cx="1000132" cy="357190"/>
          </a:xfrm>
          <a:prstGeom prst="rect">
            <a:avLst/>
          </a:prstGeom>
          <a:noFill/>
        </p:spPr>
      </p:pic>
      <p:sp>
        <p:nvSpPr>
          <p:cNvPr id="13" name="TextBox 12"/>
          <p:cNvSpPr txBox="1"/>
          <p:nvPr/>
        </p:nvSpPr>
        <p:spPr>
          <a:xfrm>
            <a:off x="7452320" y="6000768"/>
            <a:ext cx="905894"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4" name="Стрелка влево 13">
            <a:hlinkClick r:id="rId6"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267744" y="3645024"/>
            <a:ext cx="3786214" cy="2428892"/>
          </a:xfrm>
          <a:prstGeom prst="rect">
            <a:avLst/>
          </a:prstGeom>
          <a:solidFill>
            <a:srgbClr val="FF9933"/>
          </a:solidFill>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Подсказка</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animEffect transition="in" filter="fade">
                                      <p:cBhvr>
                                        <p:cTn id="14" dur="2000"/>
                                        <p:tgtEl>
                                          <p:spTgt spid="10"/>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8"/>
                                        </p:tgtEl>
                                        <p:attrNameLst>
                                          <p:attrName>ppt_w</p:attrName>
                                        </p:attrNameLst>
                                      </p:cBhvr>
                                      <p:tavLst>
                                        <p:tav tm="0">
                                          <p:val>
                                            <p:strVal val="ppt_w"/>
                                          </p:val>
                                        </p:tav>
                                        <p:tav tm="100000">
                                          <p:val>
                                            <p:fltVal val="0"/>
                                          </p:val>
                                        </p:tav>
                                      </p:tavLst>
                                    </p:anim>
                                    <p:anim calcmode="lin" valueType="num">
                                      <p:cBhvr>
                                        <p:cTn id="18" dur="2000"/>
                                        <p:tgtEl>
                                          <p:spTgt spid="8"/>
                                        </p:tgtEl>
                                        <p:attrNameLst>
                                          <p:attrName>ppt_h</p:attrName>
                                        </p:attrNameLst>
                                      </p:cBhvr>
                                      <p:tavLst>
                                        <p:tav tm="0">
                                          <p:val>
                                            <p:strVal val="ppt_h"/>
                                          </p:val>
                                        </p:tav>
                                        <p:tav tm="100000">
                                          <p:val>
                                            <p:fltVal val="0"/>
                                          </p:val>
                                        </p:tav>
                                      </p:tavLst>
                                    </p:anim>
                                    <p:animEffect transition="out" filter="fade">
                                      <p:cBhvr>
                                        <p:cTn id="19" dur="2000"/>
                                        <p:tgtEl>
                                          <p:spTgt spid="8"/>
                                        </p:tgtEl>
                                      </p:cBhvr>
                                    </p:animEffect>
                                    <p:set>
                                      <p:cBhvr>
                                        <p:cTn id="20" dur="1" fill="hold">
                                          <p:stCondLst>
                                            <p:cond delay="1999"/>
                                          </p:stCondLst>
                                        </p:cTn>
                                        <p:tgtEl>
                                          <p:spTgt spid="8"/>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0"/>
                                        </p:tgtEl>
                                        <p:attrNameLst>
                                          <p:attrName>ppt_w</p:attrName>
                                        </p:attrNameLst>
                                      </p:cBhvr>
                                      <p:tavLst>
                                        <p:tav tm="0">
                                          <p:val>
                                            <p:strVal val="ppt_w"/>
                                          </p:val>
                                        </p:tav>
                                        <p:tav tm="100000">
                                          <p:val>
                                            <p:fltVal val="0"/>
                                          </p:val>
                                        </p:tav>
                                      </p:tavLst>
                                    </p:anim>
                                    <p:anim calcmode="lin" valueType="num">
                                      <p:cBhvr>
                                        <p:cTn id="23" dur="2000"/>
                                        <p:tgtEl>
                                          <p:spTgt spid="10"/>
                                        </p:tgtEl>
                                        <p:attrNameLst>
                                          <p:attrName>ppt_h</p:attrName>
                                        </p:attrNameLst>
                                      </p:cBhvr>
                                      <p:tavLst>
                                        <p:tav tm="0">
                                          <p:val>
                                            <p:strVal val="ppt_h"/>
                                          </p:val>
                                        </p:tav>
                                        <p:tav tm="100000">
                                          <p:val>
                                            <p:fltVal val="0"/>
                                          </p:val>
                                        </p:tav>
                                      </p:tavLst>
                                    </p:anim>
                                    <p:animEffect transition="out" filter="fade">
                                      <p:cBhvr>
                                        <p:cTn id="24" dur="2000"/>
                                        <p:tgtEl>
                                          <p:spTgt spid="10"/>
                                        </p:tgtEl>
                                      </p:cBhvr>
                                    </p:animEffect>
                                    <p:set>
                                      <p:cBhvr>
                                        <p:cTn id="25" dur="1" fill="hold">
                                          <p:stCondLst>
                                            <p:cond delay="1999"/>
                                          </p:stCondLst>
                                        </p:cTn>
                                        <p:tgtEl>
                                          <p:spTgt spid="10"/>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par>
                          <p:cTn id="33" fill="hold">
                            <p:stCondLst>
                              <p:cond delay="5000"/>
                            </p:stCondLst>
                            <p:childTnLst>
                              <p:par>
                                <p:cTn id="34" presetID="6"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2000"/>
                                        <p:tgtEl>
                                          <p:spTgt spid="15"/>
                                        </p:tgtEl>
                                      </p:cBhvr>
                                    </p:animEffect>
                                  </p:childTnLst>
                                </p:cTn>
                              </p:par>
                            </p:childTnLst>
                          </p:cTn>
                        </p:par>
                        <p:par>
                          <p:cTn id="37" fill="hold">
                            <p:stCondLst>
                              <p:cond delay="70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8" presetClass="exit" presetSubtype="32" fill="hold" grpId="1" nodeType="clickEffect">
                                  <p:stCondLst>
                                    <p:cond delay="0"/>
                                  </p:stCondLst>
                                  <p:childTnLst>
                                    <p:animEffect transition="out" filter="diamond(out)">
                                      <p:cBhvr>
                                        <p:cTn id="45" dur="2000"/>
                                        <p:tgtEl>
                                          <p:spTgt spid="15"/>
                                        </p:tgtEl>
                                      </p:cBhvr>
                                    </p:animEffect>
                                    <p:set>
                                      <p:cBhvr>
                                        <p:cTn id="46"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childTnLst>
                                </p:cTn>
                              </p:par>
                            </p:childTnLst>
                          </p:cTn>
                        </p:par>
                      </p:childTnLst>
                    </p:cTn>
                  </p:par>
                </p:childTnLst>
              </p:cTn>
              <p:nextCondLst>
                <p:cond evt="onClick" delay="0">
                  <p:tgtEl>
                    <p:spTgt spid="13"/>
                  </p:tgtEl>
                </p:cond>
              </p:nextCondLst>
            </p:seq>
          </p:childTnLst>
        </p:cTn>
      </p:par>
    </p:tnLst>
    <p:bldLst>
      <p:bldP spid="5" grpId="0"/>
      <p:bldP spid="7" grpId="0"/>
      <p:bldP spid="8" grpId="0" animBg="1"/>
      <p:bldP spid="8" grpId="1" animBg="1"/>
      <p:bldP spid="10" grpId="0"/>
      <p:bldP spid="10" grpId="1"/>
      <p:bldP spid="13" grpId="0"/>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pic>
        <p:nvPicPr>
          <p:cNvPr id="3" name="Picture 6" descr="1229671983_29819ac317c344790738cfbabb5a84fa_040"/>
          <p:cNvPicPr>
            <a:picLocks noChangeAspect="1" noChangeArrowheads="1"/>
          </p:cNvPicPr>
          <p:nvPr/>
        </p:nvPicPr>
        <p:blipFill>
          <a:blip r:embed="rId3" cstate="print"/>
          <a:srcRect/>
          <a:stretch>
            <a:fillRect/>
          </a:stretch>
        </p:blipFill>
        <p:spPr bwMode="auto">
          <a:xfrm>
            <a:off x="0" y="-49213"/>
            <a:ext cx="9144000" cy="6907213"/>
          </a:xfrm>
          <a:prstGeom prst="rect">
            <a:avLst/>
          </a:prstGeom>
          <a:noFill/>
          <a:ln w="76200" cmpd="tri">
            <a:solidFill>
              <a:srgbClr val="006600"/>
            </a:solidFill>
            <a:miter lim="800000"/>
            <a:headEnd/>
            <a:tailEnd/>
          </a:ln>
          <a:effectLst>
            <a:outerShdw dist="107763" dir="18900000" algn="ctr" rotWithShape="0">
              <a:srgbClr val="808080">
                <a:alpha val="5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descr="hugeМаслята "/>
          <p:cNvSpPr>
            <a:spLocks noGrp="1" noChangeAspect="1" noChangeArrowheads="1"/>
          </p:cNvSpPr>
          <p:nvPr isPhoto="1"/>
        </p:nvSpPr>
        <p:spPr bwMode="auto">
          <a:xfrm>
            <a:off x="0" y="0"/>
            <a:ext cx="9144000" cy="6858000"/>
          </a:xfrm>
          <a:prstGeom prst="rect">
            <a:avLst/>
          </a:prstGeom>
          <a:blipFill dpi="0" rotWithShape="1">
            <a:blip r:embed="rId3" cstate="print"/>
            <a:srcRect/>
            <a:stretch>
              <a:fillRect/>
            </a:stretch>
          </a:blipFill>
          <a:ln w="9525">
            <a:solidFill>
              <a:schemeClr val="tx1"/>
            </a:solidFill>
            <a:miter lim="800000"/>
            <a:headEnd/>
            <a:tailEnd/>
          </a:ln>
        </p:spPr>
        <p:txBody>
          <a:bodyPr/>
          <a:lstStyle/>
          <a:p>
            <a:endParaRPr lang="ru-RU" sz="1800" b="1">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638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
          <p:cNvPicPr>
            <a:picLocks noChangeAspect="1" noChangeArrowheads="1"/>
          </p:cNvPicPr>
          <p:nvPr/>
        </p:nvPicPr>
        <p:blipFill>
          <a:blip r:embed="rId3" cstate="print"/>
          <a:srcRect b="84"/>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Архив\Desktop\А я делаю так\фон для презентации.jpg"/>
          <p:cNvPicPr>
            <a:picLocks noChangeAspect="1" noChangeArrowheads="1"/>
          </p:cNvPicPr>
          <p:nvPr/>
        </p:nvPicPr>
        <p:blipFill>
          <a:blip r:embed="rId3" cstate="print"/>
          <a:srcRect/>
          <a:stretch>
            <a:fillRect/>
          </a:stretch>
        </p:blipFill>
        <p:spPr bwMode="auto">
          <a:xfrm>
            <a:off x="127000" y="95250"/>
            <a:ext cx="8890000" cy="6667500"/>
          </a:xfrm>
          <a:prstGeom prst="rect">
            <a:avLst/>
          </a:prstGeom>
          <a:noFill/>
        </p:spPr>
      </p:pic>
      <p:sp>
        <p:nvSpPr>
          <p:cNvPr id="9" name="Прямоугольник 8"/>
          <p:cNvSpPr/>
          <p:nvPr/>
        </p:nvSpPr>
        <p:spPr>
          <a:xfrm>
            <a:off x="428596" y="428604"/>
            <a:ext cx="8215370" cy="600079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4" name="Багетная рамка 3"/>
          <p:cNvSpPr/>
          <p:nvPr/>
        </p:nvSpPr>
        <p:spPr>
          <a:xfrm>
            <a:off x="857224" y="714356"/>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Биологические омонимы, ребусы</a:t>
            </a:r>
            <a:endParaRPr lang="ru-RU" b="1" dirty="0">
              <a:solidFill>
                <a:schemeClr val="bg1"/>
              </a:solidFill>
              <a:latin typeface="Comic Sans MS" pitchFamily="66" charset="0"/>
            </a:endParaRPr>
          </a:p>
        </p:txBody>
      </p:sp>
      <p:sp>
        <p:nvSpPr>
          <p:cNvPr id="5" name="Прямоугольник 4"/>
          <p:cNvSpPr/>
          <p:nvPr/>
        </p:nvSpPr>
        <p:spPr>
          <a:xfrm>
            <a:off x="1142976" y="1928802"/>
            <a:ext cx="4408579" cy="400110"/>
          </a:xfrm>
          <a:prstGeom prst="rect">
            <a:avLst/>
          </a:prstGeom>
        </p:spPr>
        <p:txBody>
          <a:bodyPr wrap="none">
            <a:spAutoFit/>
          </a:bodyPr>
          <a:lstStyle/>
          <a:p>
            <a:r>
              <a:rPr lang="ru-RU" sz="2000" b="1" dirty="0" smtClean="0">
                <a:latin typeface="Georgia" pitchFamily="18" charset="0"/>
              </a:rPr>
              <a:t>Поза гимнаста: ноги к голове. </a:t>
            </a:r>
            <a:endParaRPr lang="ru-RU" sz="2000" b="1" dirty="0">
              <a:latin typeface="Georgia" pitchFamily="18" charset="0"/>
            </a:endParaRPr>
          </a:p>
        </p:txBody>
      </p:sp>
      <p:pic>
        <p:nvPicPr>
          <p:cNvPr id="6" name="Picture 1" descr="G:\93.gif"/>
          <p:cNvPicPr>
            <a:picLocks noChangeAspect="1" noChangeArrowheads="1"/>
          </p:cNvPicPr>
          <p:nvPr/>
        </p:nvPicPr>
        <p:blipFill>
          <a:blip r:embed="rId4" cstate="print"/>
          <a:srcRect/>
          <a:stretch>
            <a:fillRect/>
          </a:stretch>
        </p:blipFill>
        <p:spPr bwMode="auto">
          <a:xfrm>
            <a:off x="5500694" y="1785926"/>
            <a:ext cx="2324103" cy="3005143"/>
          </a:xfrm>
          <a:prstGeom prst="roundRect">
            <a:avLst/>
          </a:prstGeom>
          <a:noFill/>
        </p:spPr>
      </p:pic>
      <p:pic>
        <p:nvPicPr>
          <p:cNvPr id="7" name="Picture 2" descr="G:\214.jpg"/>
          <p:cNvPicPr>
            <a:picLocks noChangeAspect="1" noChangeArrowheads="1"/>
          </p:cNvPicPr>
          <p:nvPr/>
        </p:nvPicPr>
        <p:blipFill>
          <a:blip r:embed="rId5" cstate="print"/>
          <a:srcRect/>
          <a:stretch>
            <a:fillRect/>
          </a:stretch>
        </p:blipFill>
        <p:spPr bwMode="auto">
          <a:xfrm>
            <a:off x="1785918" y="2928934"/>
            <a:ext cx="2743200" cy="2468563"/>
          </a:xfrm>
          <a:prstGeom prst="roundRect">
            <a:avLst/>
          </a:prstGeom>
          <a:noFill/>
        </p:spPr>
      </p:pic>
      <p:sp>
        <p:nvSpPr>
          <p:cNvPr id="8" name="Прямоугольник 7"/>
          <p:cNvSpPr/>
          <p:nvPr/>
        </p:nvSpPr>
        <p:spPr>
          <a:xfrm>
            <a:off x="4857752" y="5786454"/>
            <a:ext cx="2125903" cy="523220"/>
          </a:xfrm>
          <a:prstGeom prst="rect">
            <a:avLst/>
          </a:prstGeom>
        </p:spPr>
        <p:txBody>
          <a:bodyPr wrap="none">
            <a:spAutoFit/>
          </a:bodyPr>
          <a:lstStyle/>
          <a:p>
            <a:r>
              <a:rPr lang="ru-RU" sz="2800" b="1" dirty="0" smtClean="0">
                <a:solidFill>
                  <a:srgbClr val="FF0000"/>
                </a:solidFill>
                <a:latin typeface="Georgia" pitchFamily="18" charset="0"/>
              </a:rPr>
              <a:t>Скорпион</a:t>
            </a:r>
            <a:endParaRPr lang="ru-RU" sz="2800" b="1" dirty="0">
              <a:solidFill>
                <a:srgbClr val="FF0000"/>
              </a:solidFill>
              <a:latin typeface="Georgia" pitchFamily="18" charset="0"/>
            </a:endParaRPr>
          </a:p>
        </p:txBody>
      </p:sp>
      <p:pic>
        <p:nvPicPr>
          <p:cNvPr id="11" name="Picture 2" descr="G:\Разное\1_13.png"/>
          <p:cNvPicPr>
            <a:picLocks noChangeAspect="1" noChangeArrowheads="1"/>
          </p:cNvPicPr>
          <p:nvPr/>
        </p:nvPicPr>
        <p:blipFill>
          <a:blip r:embed="rId6" cstate="print"/>
          <a:srcRect/>
          <a:stretch>
            <a:fillRect/>
          </a:stretch>
        </p:blipFill>
        <p:spPr bwMode="auto">
          <a:xfrm>
            <a:off x="7500958" y="6000768"/>
            <a:ext cx="1000132" cy="357190"/>
          </a:xfrm>
          <a:prstGeom prst="rect">
            <a:avLst/>
          </a:prstGeom>
          <a:noFill/>
        </p:spPr>
      </p:pic>
      <p:sp>
        <p:nvSpPr>
          <p:cNvPr id="12" name="TextBox 11"/>
          <p:cNvSpPr txBox="1"/>
          <p:nvPr/>
        </p:nvSpPr>
        <p:spPr>
          <a:xfrm>
            <a:off x="7452320" y="6000768"/>
            <a:ext cx="905894"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3" name="5-конечная звезда 12"/>
          <p:cNvSpPr/>
          <p:nvPr/>
        </p:nvSpPr>
        <p:spPr>
          <a:xfrm>
            <a:off x="2000232" y="1357298"/>
            <a:ext cx="5000660" cy="4429156"/>
          </a:xfrm>
          <a:prstGeom prst="star5">
            <a:avLst>
              <a:gd name="adj" fmla="val 23036"/>
              <a:gd name="hf" fmla="val 105146"/>
              <a:gd name="vf" fmla="val 110557"/>
            </a:avLst>
          </a:prstGeom>
          <a:solidFill>
            <a:srgbClr val="FFFF00"/>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14" name="Прямоугольник 13"/>
          <p:cNvSpPr/>
          <p:nvPr/>
        </p:nvSpPr>
        <p:spPr>
          <a:xfrm>
            <a:off x="3643306" y="2643182"/>
            <a:ext cx="1928826" cy="1571636"/>
          </a:xfrm>
          <a:prstGeom prst="rect">
            <a:avLst/>
          </a:prstGeom>
        </p:spPr>
        <p:txBody>
          <a:bodyPr wrap="square">
            <a:spAutoFit/>
          </a:bodyPr>
          <a:lstStyle/>
          <a:p>
            <a:pPr algn="ctr"/>
            <a:r>
              <a:rPr lang="ru-RU" sz="9600" b="1" dirty="0" smtClean="0">
                <a:latin typeface="Georgia" pitchFamily="18" charset="0"/>
              </a:rPr>
              <a:t>1</a:t>
            </a:r>
            <a:endParaRPr lang="ru-RU" sz="9600" b="1" dirty="0">
              <a:latin typeface="Georgia" pitchFamily="18" charset="0"/>
            </a:endParaRPr>
          </a:p>
        </p:txBody>
      </p:sp>
      <p:sp>
        <p:nvSpPr>
          <p:cNvPr id="16" name="Стрелка влево 15">
            <a:hlinkClick r:id="rId7"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331640" y="2852936"/>
            <a:ext cx="3929090" cy="26432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Подсказка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2000" fill="hold"/>
                                        <p:tgtEl>
                                          <p:spTgt spid="14"/>
                                        </p:tgtEl>
                                        <p:attrNameLst>
                                          <p:attrName>ppt_w</p:attrName>
                                        </p:attrNameLst>
                                      </p:cBhvr>
                                      <p:tavLst>
                                        <p:tav tm="0">
                                          <p:val>
                                            <p:fltVal val="0"/>
                                          </p:val>
                                        </p:tav>
                                        <p:tav tm="100000">
                                          <p:val>
                                            <p:strVal val="#ppt_w"/>
                                          </p:val>
                                        </p:tav>
                                      </p:tavLst>
                                    </p:anim>
                                    <p:anim calcmode="lin" valueType="num">
                                      <p:cBhvr>
                                        <p:cTn id="13" dur="2000" fill="hold"/>
                                        <p:tgtEl>
                                          <p:spTgt spid="14"/>
                                        </p:tgtEl>
                                        <p:attrNameLst>
                                          <p:attrName>ppt_h</p:attrName>
                                        </p:attrNameLst>
                                      </p:cBhvr>
                                      <p:tavLst>
                                        <p:tav tm="0">
                                          <p:val>
                                            <p:fltVal val="0"/>
                                          </p:val>
                                        </p:tav>
                                        <p:tav tm="100000">
                                          <p:val>
                                            <p:strVal val="#ppt_h"/>
                                          </p:val>
                                        </p:tav>
                                      </p:tavLst>
                                    </p:anim>
                                    <p:animEffect transition="in" filter="fade">
                                      <p:cBhvr>
                                        <p:cTn id="14" dur="2000"/>
                                        <p:tgtEl>
                                          <p:spTgt spid="14"/>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3"/>
                                        </p:tgtEl>
                                        <p:attrNameLst>
                                          <p:attrName>ppt_w</p:attrName>
                                        </p:attrNameLst>
                                      </p:cBhvr>
                                      <p:tavLst>
                                        <p:tav tm="0">
                                          <p:val>
                                            <p:strVal val="ppt_w"/>
                                          </p:val>
                                        </p:tav>
                                        <p:tav tm="100000">
                                          <p:val>
                                            <p:fltVal val="0"/>
                                          </p:val>
                                        </p:tav>
                                      </p:tavLst>
                                    </p:anim>
                                    <p:anim calcmode="lin" valueType="num">
                                      <p:cBhvr>
                                        <p:cTn id="18" dur="2000"/>
                                        <p:tgtEl>
                                          <p:spTgt spid="13"/>
                                        </p:tgtEl>
                                        <p:attrNameLst>
                                          <p:attrName>ppt_h</p:attrName>
                                        </p:attrNameLst>
                                      </p:cBhvr>
                                      <p:tavLst>
                                        <p:tav tm="0">
                                          <p:val>
                                            <p:strVal val="ppt_h"/>
                                          </p:val>
                                        </p:tav>
                                        <p:tav tm="100000">
                                          <p:val>
                                            <p:fltVal val="0"/>
                                          </p:val>
                                        </p:tav>
                                      </p:tavLst>
                                    </p:anim>
                                    <p:animEffect transition="out" filter="fade">
                                      <p:cBhvr>
                                        <p:cTn id="19" dur="2000"/>
                                        <p:tgtEl>
                                          <p:spTgt spid="13"/>
                                        </p:tgtEl>
                                      </p:cBhvr>
                                    </p:animEffect>
                                    <p:set>
                                      <p:cBhvr>
                                        <p:cTn id="20" dur="1" fill="hold">
                                          <p:stCondLst>
                                            <p:cond delay="1999"/>
                                          </p:stCondLst>
                                        </p:cTn>
                                        <p:tgtEl>
                                          <p:spTgt spid="13"/>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4"/>
                                        </p:tgtEl>
                                        <p:attrNameLst>
                                          <p:attrName>ppt_w</p:attrName>
                                        </p:attrNameLst>
                                      </p:cBhvr>
                                      <p:tavLst>
                                        <p:tav tm="0">
                                          <p:val>
                                            <p:strVal val="ppt_w"/>
                                          </p:val>
                                        </p:tav>
                                        <p:tav tm="100000">
                                          <p:val>
                                            <p:fltVal val="0"/>
                                          </p:val>
                                        </p:tav>
                                      </p:tavLst>
                                    </p:anim>
                                    <p:anim calcmode="lin" valueType="num">
                                      <p:cBhvr>
                                        <p:cTn id="23" dur="2000"/>
                                        <p:tgtEl>
                                          <p:spTgt spid="14"/>
                                        </p:tgtEl>
                                        <p:attrNameLst>
                                          <p:attrName>ppt_h</p:attrName>
                                        </p:attrNameLst>
                                      </p:cBhvr>
                                      <p:tavLst>
                                        <p:tav tm="0">
                                          <p:val>
                                            <p:strVal val="ppt_h"/>
                                          </p:val>
                                        </p:tav>
                                        <p:tav tm="100000">
                                          <p:val>
                                            <p:fltVal val="0"/>
                                          </p:val>
                                        </p:tav>
                                      </p:tavLst>
                                    </p:anim>
                                    <p:animEffect transition="out" filter="fade">
                                      <p:cBhvr>
                                        <p:cTn id="24" dur="2000"/>
                                        <p:tgtEl>
                                          <p:spTgt spid="14"/>
                                        </p:tgtEl>
                                      </p:cBhvr>
                                    </p:animEffect>
                                    <p:set>
                                      <p:cBhvr>
                                        <p:cTn id="25" dur="1" fill="hold">
                                          <p:stCondLst>
                                            <p:cond delay="1999"/>
                                          </p:stCondLst>
                                        </p:cTn>
                                        <p:tgtEl>
                                          <p:spTgt spid="14"/>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par>
                          <p:cTn id="35" fill="hold">
                            <p:stCondLst>
                              <p:cond delay="7000"/>
                            </p:stCondLst>
                            <p:childTnLst>
                              <p:par>
                                <p:cTn id="36" presetID="6"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ircle(in)">
                                      <p:cBhvr>
                                        <p:cTn id="38" dur="2000"/>
                                        <p:tgtEl>
                                          <p:spTgt spid="15"/>
                                        </p:tgtEl>
                                      </p:cBhvr>
                                    </p:animEffect>
                                  </p:childTnLst>
                                </p:cTn>
                              </p:par>
                            </p:childTnLst>
                          </p:cTn>
                        </p:par>
                        <p:par>
                          <p:cTn id="39" fill="hold">
                            <p:stCondLst>
                              <p:cond delay="9000"/>
                            </p:stCondLst>
                            <p:childTnLst>
                              <p:par>
                                <p:cTn id="40" presetID="10"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5"/>
                    </p:tgtEl>
                  </p:cond>
                </p:stCondLst>
                <p:endSync evt="end" delay="0">
                  <p:rtn val="all"/>
                </p:endSync>
                <p:childTnLst>
                  <p:par>
                    <p:cTn id="44" fill="hold">
                      <p:stCondLst>
                        <p:cond delay="0"/>
                      </p:stCondLst>
                      <p:childTnLst>
                        <p:par>
                          <p:cTn id="45" fill="hold">
                            <p:stCondLst>
                              <p:cond delay="0"/>
                            </p:stCondLst>
                            <p:childTnLst>
                              <p:par>
                                <p:cTn id="46" presetID="8" presetClass="exit" presetSubtype="32" fill="hold" grpId="1" nodeType="clickEffect">
                                  <p:stCondLst>
                                    <p:cond delay="0"/>
                                  </p:stCondLst>
                                  <p:childTnLst>
                                    <p:animEffect transition="out" filter="diamond(out)">
                                      <p:cBhvr>
                                        <p:cTn id="47" dur="2000"/>
                                        <p:tgtEl>
                                          <p:spTgt spid="15"/>
                                        </p:tgtEl>
                                      </p:cBhvr>
                                    </p:animEffect>
                                    <p:set>
                                      <p:cBhvr>
                                        <p:cTn id="48"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9" restart="whenNotActive" fill="hold" evtFilter="cancelBubble" nodeType="interactiveSeq">
                <p:stCondLst>
                  <p:cond evt="onClick" delay="0">
                    <p:tgtEl>
                      <p:spTgt spid="12"/>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childTnLst>
                                </p:cTn>
                              </p:par>
                            </p:childTnLst>
                          </p:cTn>
                        </p:par>
                      </p:childTnLst>
                    </p:cTn>
                  </p:par>
                </p:childTnLst>
              </p:cTn>
              <p:nextCondLst>
                <p:cond evt="onClick" delay="0">
                  <p:tgtEl>
                    <p:spTgt spid="12"/>
                  </p:tgtEl>
                </p:cond>
              </p:nextCondLst>
            </p:seq>
          </p:childTnLst>
        </p:cTn>
      </p:par>
    </p:tnLst>
    <p:bldLst>
      <p:bldP spid="5" grpId="0"/>
      <p:bldP spid="8" grpId="0"/>
      <p:bldP spid="12" grpId="0"/>
      <p:bldP spid="13" grpId="0" animBg="1"/>
      <p:bldP spid="13" grpId="1" animBg="1"/>
      <p:bldP spid="14" grpId="0"/>
      <p:bldP spid="14" grpId="1"/>
      <p:bldP spid="15" grpId="0" animBg="1"/>
      <p:bldP spid="1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Архив\Desktop\А я делаю так\фон для презентации.jpg"/>
          <p:cNvPicPr>
            <a:picLocks noChangeAspect="1" noChangeArrowheads="1"/>
          </p:cNvPicPr>
          <p:nvPr/>
        </p:nvPicPr>
        <p:blipFill>
          <a:blip r:embed="rId3" cstate="print"/>
          <a:srcRect/>
          <a:stretch>
            <a:fillRect/>
          </a:stretch>
        </p:blipFill>
        <p:spPr bwMode="auto">
          <a:xfrm>
            <a:off x="127000" y="95250"/>
            <a:ext cx="8890000" cy="6667500"/>
          </a:xfrm>
          <a:prstGeom prst="rect">
            <a:avLst/>
          </a:prstGeom>
          <a:noFill/>
        </p:spPr>
      </p:pic>
      <p:sp>
        <p:nvSpPr>
          <p:cNvPr id="9" name="Прямоугольник 8"/>
          <p:cNvSpPr/>
          <p:nvPr/>
        </p:nvSpPr>
        <p:spPr>
          <a:xfrm>
            <a:off x="428596" y="428604"/>
            <a:ext cx="8215370" cy="600079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4" name="Багетная рамка 3"/>
          <p:cNvSpPr/>
          <p:nvPr/>
        </p:nvSpPr>
        <p:spPr>
          <a:xfrm>
            <a:off x="857224" y="714356"/>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Биологические омонимы</a:t>
            </a:r>
            <a:endParaRPr lang="ru-RU" b="1" dirty="0">
              <a:solidFill>
                <a:schemeClr val="bg1"/>
              </a:solidFill>
              <a:latin typeface="Comic Sans MS" pitchFamily="66" charset="0"/>
            </a:endParaRPr>
          </a:p>
        </p:txBody>
      </p:sp>
      <p:pic>
        <p:nvPicPr>
          <p:cNvPr id="5" name="Picture 2" descr="G:\0280964163.jpg"/>
          <p:cNvPicPr>
            <a:picLocks noChangeAspect="1" noChangeArrowheads="1"/>
          </p:cNvPicPr>
          <p:nvPr/>
        </p:nvPicPr>
        <p:blipFill>
          <a:blip r:embed="rId4" cstate="print"/>
          <a:srcRect/>
          <a:stretch>
            <a:fillRect/>
          </a:stretch>
        </p:blipFill>
        <p:spPr bwMode="auto">
          <a:xfrm>
            <a:off x="857224" y="2428868"/>
            <a:ext cx="3000395" cy="2405126"/>
          </a:xfrm>
          <a:prstGeom prst="roundRect">
            <a:avLst/>
          </a:prstGeom>
          <a:noFill/>
        </p:spPr>
      </p:pic>
      <p:pic>
        <p:nvPicPr>
          <p:cNvPr id="6" name="Picture 1" descr="G:\d4165d3d3053t.jpg"/>
          <p:cNvPicPr>
            <a:picLocks noChangeAspect="1" noChangeArrowheads="1"/>
          </p:cNvPicPr>
          <p:nvPr/>
        </p:nvPicPr>
        <p:blipFill>
          <a:blip r:embed="rId5" cstate="print"/>
          <a:srcRect/>
          <a:stretch>
            <a:fillRect/>
          </a:stretch>
        </p:blipFill>
        <p:spPr bwMode="auto">
          <a:xfrm>
            <a:off x="4357686" y="928670"/>
            <a:ext cx="3143272" cy="2357454"/>
          </a:xfrm>
          <a:prstGeom prst="roundRect">
            <a:avLst/>
          </a:prstGeom>
          <a:noFill/>
        </p:spPr>
      </p:pic>
      <p:sp>
        <p:nvSpPr>
          <p:cNvPr id="10" name="Прямоугольник 9"/>
          <p:cNvSpPr/>
          <p:nvPr/>
        </p:nvSpPr>
        <p:spPr>
          <a:xfrm>
            <a:off x="1928794" y="5643578"/>
            <a:ext cx="2505814" cy="523220"/>
          </a:xfrm>
          <a:prstGeom prst="rect">
            <a:avLst/>
          </a:prstGeom>
        </p:spPr>
        <p:txBody>
          <a:bodyPr wrap="none">
            <a:spAutoFit/>
          </a:bodyPr>
          <a:lstStyle/>
          <a:p>
            <a:r>
              <a:rPr lang="ru-RU" sz="2800" b="1" dirty="0" smtClean="0">
                <a:solidFill>
                  <a:srgbClr val="FF0000"/>
                </a:solidFill>
                <a:latin typeface="Georgia" pitchFamily="18" charset="0"/>
              </a:rPr>
              <a:t>Броненосец</a:t>
            </a:r>
            <a:endParaRPr lang="ru-RU" sz="2800" b="1" dirty="0">
              <a:solidFill>
                <a:srgbClr val="FF0000"/>
              </a:solidFill>
              <a:latin typeface="Georgia" pitchFamily="18" charset="0"/>
            </a:endParaRPr>
          </a:p>
        </p:txBody>
      </p:sp>
      <p:pic>
        <p:nvPicPr>
          <p:cNvPr id="14" name="Picture 2" descr="G:\Разное\1_13.png"/>
          <p:cNvPicPr>
            <a:picLocks noChangeAspect="1" noChangeArrowheads="1"/>
          </p:cNvPicPr>
          <p:nvPr/>
        </p:nvPicPr>
        <p:blipFill>
          <a:blip r:embed="rId6" cstate="print"/>
          <a:srcRect/>
          <a:stretch>
            <a:fillRect/>
          </a:stretch>
        </p:blipFill>
        <p:spPr bwMode="auto">
          <a:xfrm>
            <a:off x="7308304" y="6000768"/>
            <a:ext cx="1192786" cy="380560"/>
          </a:xfrm>
          <a:prstGeom prst="rect">
            <a:avLst/>
          </a:prstGeom>
          <a:noFill/>
        </p:spPr>
      </p:pic>
      <p:sp>
        <p:nvSpPr>
          <p:cNvPr id="15" name="TextBox 14"/>
          <p:cNvSpPr txBox="1"/>
          <p:nvPr/>
        </p:nvSpPr>
        <p:spPr>
          <a:xfrm>
            <a:off x="7236296" y="6000768"/>
            <a:ext cx="1121918"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pic>
        <p:nvPicPr>
          <p:cNvPr id="16" name="Picture 3" descr="G:\edc0293af89a90f74920f125a9d96570.png"/>
          <p:cNvPicPr>
            <a:picLocks noChangeAspect="1" noChangeArrowheads="1"/>
          </p:cNvPicPr>
          <p:nvPr/>
        </p:nvPicPr>
        <p:blipFill>
          <a:blip r:embed="rId7" cstate="print"/>
          <a:srcRect/>
          <a:stretch>
            <a:fillRect/>
          </a:stretch>
        </p:blipFill>
        <p:spPr bwMode="auto">
          <a:xfrm>
            <a:off x="5214942" y="4214818"/>
            <a:ext cx="2643206" cy="1701564"/>
          </a:xfrm>
          <a:prstGeom prst="roundRect">
            <a:avLst/>
          </a:prstGeom>
          <a:noFill/>
        </p:spPr>
      </p:pic>
      <p:sp>
        <p:nvSpPr>
          <p:cNvPr id="17" name="Прямоугольник 16"/>
          <p:cNvSpPr/>
          <p:nvPr/>
        </p:nvSpPr>
        <p:spPr>
          <a:xfrm>
            <a:off x="3929058" y="3429000"/>
            <a:ext cx="4143404" cy="646331"/>
          </a:xfrm>
          <a:prstGeom prst="rect">
            <a:avLst/>
          </a:prstGeom>
        </p:spPr>
        <p:txBody>
          <a:bodyPr wrap="square">
            <a:spAutoFit/>
          </a:bodyPr>
          <a:lstStyle/>
          <a:p>
            <a:r>
              <a:rPr lang="ru-RU" b="1" dirty="0" smtClean="0">
                <a:latin typeface="Georgia" pitchFamily="18" charset="0"/>
              </a:rPr>
              <a:t>Тип корабля, прославленный Эйзенштейном.</a:t>
            </a:r>
            <a:endParaRPr lang="ru-RU" b="1" dirty="0">
              <a:latin typeface="Georgia" pitchFamily="18" charset="0"/>
            </a:endParaRPr>
          </a:p>
        </p:txBody>
      </p:sp>
      <p:sp>
        <p:nvSpPr>
          <p:cNvPr id="18" name="5-конечная звезда 17"/>
          <p:cNvSpPr/>
          <p:nvPr/>
        </p:nvSpPr>
        <p:spPr>
          <a:xfrm>
            <a:off x="2000232" y="1357298"/>
            <a:ext cx="5000660" cy="4429156"/>
          </a:xfrm>
          <a:prstGeom prst="star5">
            <a:avLst>
              <a:gd name="adj" fmla="val 23036"/>
              <a:gd name="hf" fmla="val 105146"/>
              <a:gd name="vf" fmla="val 110557"/>
            </a:avLst>
          </a:prstGeom>
          <a:solidFill>
            <a:srgbClr val="FFFF00"/>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рямоугольник 18"/>
          <p:cNvSpPr/>
          <p:nvPr/>
        </p:nvSpPr>
        <p:spPr>
          <a:xfrm>
            <a:off x="3643306" y="2643182"/>
            <a:ext cx="1928826" cy="1571636"/>
          </a:xfrm>
          <a:prstGeom prst="rect">
            <a:avLst/>
          </a:prstGeom>
        </p:spPr>
        <p:txBody>
          <a:bodyPr wrap="square">
            <a:spAutoFit/>
          </a:bodyPr>
          <a:lstStyle/>
          <a:p>
            <a:pPr algn="ctr"/>
            <a:r>
              <a:rPr lang="ru-RU" sz="9600" b="1" dirty="0" smtClean="0">
                <a:latin typeface="Georgia" pitchFamily="18" charset="0"/>
              </a:rPr>
              <a:t>2</a:t>
            </a:r>
            <a:endParaRPr lang="ru-RU" sz="9600" b="1" dirty="0">
              <a:latin typeface="Georgia" pitchFamily="18" charset="0"/>
            </a:endParaRPr>
          </a:p>
        </p:txBody>
      </p:sp>
      <p:sp>
        <p:nvSpPr>
          <p:cNvPr id="20" name="Прямоугольник 19"/>
          <p:cNvSpPr/>
          <p:nvPr/>
        </p:nvSpPr>
        <p:spPr>
          <a:xfrm>
            <a:off x="5143504" y="4143380"/>
            <a:ext cx="2643206" cy="171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подсказка</a:t>
            </a:r>
            <a:endParaRPr lang="ru-RU" b="1" dirty="0"/>
          </a:p>
        </p:txBody>
      </p:sp>
      <p:sp>
        <p:nvSpPr>
          <p:cNvPr id="21" name="Стрелка влево 20">
            <a:hlinkClick r:id="rId8"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fltVal val="0"/>
                                          </p:val>
                                        </p:tav>
                                        <p:tav tm="100000">
                                          <p:val>
                                            <p:strVal val="#ppt_w"/>
                                          </p:val>
                                        </p:tav>
                                      </p:tavLst>
                                    </p:anim>
                                    <p:anim calcmode="lin" valueType="num">
                                      <p:cBhvr>
                                        <p:cTn id="8" dur="2000" fill="hold"/>
                                        <p:tgtEl>
                                          <p:spTgt spid="18"/>
                                        </p:tgtEl>
                                        <p:attrNameLst>
                                          <p:attrName>ppt_h</p:attrName>
                                        </p:attrNameLst>
                                      </p:cBhvr>
                                      <p:tavLst>
                                        <p:tav tm="0">
                                          <p:val>
                                            <p:fltVal val="0"/>
                                          </p:val>
                                        </p:tav>
                                        <p:tav tm="100000">
                                          <p:val>
                                            <p:strVal val="#ppt_h"/>
                                          </p:val>
                                        </p:tav>
                                      </p:tavLst>
                                    </p:anim>
                                    <p:animEffect transition="in" filter="fade">
                                      <p:cBhvr>
                                        <p:cTn id="9" dur="2000"/>
                                        <p:tgtEl>
                                          <p:spTgt spid="1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2000" fill="hold"/>
                                        <p:tgtEl>
                                          <p:spTgt spid="19"/>
                                        </p:tgtEl>
                                        <p:attrNameLst>
                                          <p:attrName>ppt_w</p:attrName>
                                        </p:attrNameLst>
                                      </p:cBhvr>
                                      <p:tavLst>
                                        <p:tav tm="0">
                                          <p:val>
                                            <p:fltVal val="0"/>
                                          </p:val>
                                        </p:tav>
                                        <p:tav tm="100000">
                                          <p:val>
                                            <p:strVal val="#ppt_w"/>
                                          </p:val>
                                        </p:tav>
                                      </p:tavLst>
                                    </p:anim>
                                    <p:anim calcmode="lin" valueType="num">
                                      <p:cBhvr>
                                        <p:cTn id="13" dur="2000" fill="hold"/>
                                        <p:tgtEl>
                                          <p:spTgt spid="19"/>
                                        </p:tgtEl>
                                        <p:attrNameLst>
                                          <p:attrName>ppt_h</p:attrName>
                                        </p:attrNameLst>
                                      </p:cBhvr>
                                      <p:tavLst>
                                        <p:tav tm="0">
                                          <p:val>
                                            <p:fltVal val="0"/>
                                          </p:val>
                                        </p:tav>
                                        <p:tav tm="100000">
                                          <p:val>
                                            <p:strVal val="#ppt_h"/>
                                          </p:val>
                                        </p:tav>
                                      </p:tavLst>
                                    </p:anim>
                                    <p:animEffect transition="in" filter="fade">
                                      <p:cBhvr>
                                        <p:cTn id="14" dur="2000"/>
                                        <p:tgtEl>
                                          <p:spTgt spid="19"/>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8"/>
                                        </p:tgtEl>
                                        <p:attrNameLst>
                                          <p:attrName>ppt_w</p:attrName>
                                        </p:attrNameLst>
                                      </p:cBhvr>
                                      <p:tavLst>
                                        <p:tav tm="0">
                                          <p:val>
                                            <p:strVal val="ppt_w"/>
                                          </p:val>
                                        </p:tav>
                                        <p:tav tm="100000">
                                          <p:val>
                                            <p:fltVal val="0"/>
                                          </p:val>
                                        </p:tav>
                                      </p:tavLst>
                                    </p:anim>
                                    <p:anim calcmode="lin" valueType="num">
                                      <p:cBhvr>
                                        <p:cTn id="18" dur="2000"/>
                                        <p:tgtEl>
                                          <p:spTgt spid="18"/>
                                        </p:tgtEl>
                                        <p:attrNameLst>
                                          <p:attrName>ppt_h</p:attrName>
                                        </p:attrNameLst>
                                      </p:cBhvr>
                                      <p:tavLst>
                                        <p:tav tm="0">
                                          <p:val>
                                            <p:strVal val="ppt_h"/>
                                          </p:val>
                                        </p:tav>
                                        <p:tav tm="100000">
                                          <p:val>
                                            <p:fltVal val="0"/>
                                          </p:val>
                                        </p:tav>
                                      </p:tavLst>
                                    </p:anim>
                                    <p:animEffect transition="out" filter="fade">
                                      <p:cBhvr>
                                        <p:cTn id="19" dur="2000"/>
                                        <p:tgtEl>
                                          <p:spTgt spid="18"/>
                                        </p:tgtEl>
                                      </p:cBhvr>
                                    </p:animEffect>
                                    <p:set>
                                      <p:cBhvr>
                                        <p:cTn id="20" dur="1" fill="hold">
                                          <p:stCondLst>
                                            <p:cond delay="1999"/>
                                          </p:stCondLst>
                                        </p:cTn>
                                        <p:tgtEl>
                                          <p:spTgt spid="18"/>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9"/>
                                        </p:tgtEl>
                                        <p:attrNameLst>
                                          <p:attrName>ppt_w</p:attrName>
                                        </p:attrNameLst>
                                      </p:cBhvr>
                                      <p:tavLst>
                                        <p:tav tm="0">
                                          <p:val>
                                            <p:strVal val="ppt_w"/>
                                          </p:val>
                                        </p:tav>
                                        <p:tav tm="100000">
                                          <p:val>
                                            <p:fltVal val="0"/>
                                          </p:val>
                                        </p:tav>
                                      </p:tavLst>
                                    </p:anim>
                                    <p:anim calcmode="lin" valueType="num">
                                      <p:cBhvr>
                                        <p:cTn id="23" dur="2000"/>
                                        <p:tgtEl>
                                          <p:spTgt spid="19"/>
                                        </p:tgtEl>
                                        <p:attrNameLst>
                                          <p:attrName>ppt_h</p:attrName>
                                        </p:attrNameLst>
                                      </p:cBhvr>
                                      <p:tavLst>
                                        <p:tav tm="0">
                                          <p:val>
                                            <p:strVal val="ppt_h"/>
                                          </p:val>
                                        </p:tav>
                                        <p:tav tm="100000">
                                          <p:val>
                                            <p:fltVal val="0"/>
                                          </p:val>
                                        </p:tav>
                                      </p:tavLst>
                                    </p:anim>
                                    <p:animEffect transition="out" filter="fade">
                                      <p:cBhvr>
                                        <p:cTn id="24" dur="2000"/>
                                        <p:tgtEl>
                                          <p:spTgt spid="19"/>
                                        </p:tgtEl>
                                      </p:cBhvr>
                                    </p:animEffect>
                                    <p:set>
                                      <p:cBhvr>
                                        <p:cTn id="25" dur="1" fill="hold">
                                          <p:stCondLst>
                                            <p:cond delay="1999"/>
                                          </p:stCondLst>
                                        </p:cTn>
                                        <p:tgtEl>
                                          <p:spTgt spid="19"/>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2000"/>
                                        <p:tgtEl>
                                          <p:spTgt spid="20"/>
                                        </p:tgtEl>
                                      </p:cBhvr>
                                    </p:animEffect>
                                  </p:childTnLst>
                                </p:cTn>
                              </p:par>
                            </p:childTnLst>
                          </p:cTn>
                        </p:par>
                        <p:par>
                          <p:cTn id="37" fill="hold">
                            <p:stCondLst>
                              <p:cond delay="6000"/>
                            </p:stCondLst>
                            <p:childTnLst>
                              <p:par>
                                <p:cTn id="38" presetID="10"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childTnLst>
                                </p:cTn>
                              </p:par>
                            </p:childTnLst>
                          </p:cTn>
                        </p:par>
                        <p:par>
                          <p:cTn id="41" fill="hold">
                            <p:stCondLst>
                              <p:cond delay="7000"/>
                            </p:stCondLst>
                            <p:childTnLst>
                              <p:par>
                                <p:cTn id="42" presetID="10"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0"/>
                    </p:tgtEl>
                  </p:cond>
                </p:stCondLst>
                <p:endSync evt="end" delay="0">
                  <p:rtn val="all"/>
                </p:endSync>
                <p:childTnLst>
                  <p:par>
                    <p:cTn id="46" fill="hold">
                      <p:stCondLst>
                        <p:cond delay="0"/>
                      </p:stCondLst>
                      <p:childTnLst>
                        <p:par>
                          <p:cTn id="47" fill="hold">
                            <p:stCondLst>
                              <p:cond delay="0"/>
                            </p:stCondLst>
                            <p:childTnLst>
                              <p:par>
                                <p:cTn id="48" presetID="8" presetClass="exit" presetSubtype="16" fill="hold" grpId="1" nodeType="clickEffect">
                                  <p:stCondLst>
                                    <p:cond delay="0"/>
                                  </p:stCondLst>
                                  <p:childTnLst>
                                    <p:animEffect transition="out" filter="diamond(in)">
                                      <p:cBhvr>
                                        <p:cTn id="49" dur="2000"/>
                                        <p:tgtEl>
                                          <p:spTgt spid="20"/>
                                        </p:tgtEl>
                                      </p:cBhvr>
                                    </p:animEffect>
                                    <p:set>
                                      <p:cBhvr>
                                        <p:cTn id="50"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1" restart="whenNotActive" fill="hold" evtFilter="cancelBubble" nodeType="interactiveSeq">
                <p:stCondLst>
                  <p:cond evt="onClick" delay="0">
                    <p:tgtEl>
                      <p:spTgt spid="15"/>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childTnLst>
                                </p:cTn>
                              </p:par>
                            </p:childTnLst>
                          </p:cTn>
                        </p:par>
                      </p:childTnLst>
                    </p:cTn>
                  </p:par>
                </p:childTnLst>
              </p:cTn>
              <p:nextCondLst>
                <p:cond evt="onClick" delay="0">
                  <p:tgtEl>
                    <p:spTgt spid="15"/>
                  </p:tgtEl>
                </p:cond>
              </p:nextCondLst>
            </p:seq>
          </p:childTnLst>
        </p:cTn>
      </p:par>
    </p:tnLst>
    <p:bldLst>
      <p:bldP spid="10" grpId="0"/>
      <p:bldP spid="17" grpId="0"/>
      <p:bldP spid="18" grpId="0" animBg="1"/>
      <p:bldP spid="18" grpId="1" animBg="1"/>
      <p:bldP spid="19" grpId="0"/>
      <p:bldP spid="19" grpId="1"/>
      <p:bldP spid="20" grpId="0" animBg="1"/>
      <p:bldP spid="2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Архив\Desktop\А я делаю так\фон для презентации.jpg"/>
          <p:cNvPicPr>
            <a:picLocks noChangeAspect="1" noChangeArrowheads="1"/>
          </p:cNvPicPr>
          <p:nvPr/>
        </p:nvPicPr>
        <p:blipFill>
          <a:blip r:embed="rId4" cstate="print"/>
          <a:srcRect/>
          <a:stretch>
            <a:fillRect/>
          </a:stretch>
        </p:blipFill>
        <p:spPr bwMode="auto">
          <a:xfrm>
            <a:off x="127000" y="95250"/>
            <a:ext cx="9017000" cy="6667500"/>
          </a:xfrm>
          <a:prstGeom prst="rect">
            <a:avLst/>
          </a:prstGeom>
          <a:noFill/>
        </p:spPr>
      </p:pic>
      <p:pic>
        <p:nvPicPr>
          <p:cNvPr id="7170" name="Picture 2" descr="D:\Архив\Desktop\А я делаю так\фон для презентации.jpg"/>
          <p:cNvPicPr>
            <a:picLocks noChangeAspect="1" noChangeArrowheads="1"/>
          </p:cNvPicPr>
          <p:nvPr/>
        </p:nvPicPr>
        <p:blipFill>
          <a:blip r:embed="rId4" cstate="print"/>
          <a:srcRect/>
          <a:stretch>
            <a:fillRect/>
          </a:stretch>
        </p:blipFill>
        <p:spPr bwMode="auto">
          <a:xfrm>
            <a:off x="0" y="0"/>
            <a:ext cx="9017000" cy="6858000"/>
          </a:xfrm>
          <a:prstGeom prst="rect">
            <a:avLst/>
          </a:prstGeom>
          <a:noFill/>
        </p:spPr>
      </p:pic>
      <p:sp>
        <p:nvSpPr>
          <p:cNvPr id="9" name="Прямоугольник 8"/>
          <p:cNvSpPr/>
          <p:nvPr/>
        </p:nvSpPr>
        <p:spPr>
          <a:xfrm>
            <a:off x="395536" y="476672"/>
            <a:ext cx="8215370" cy="600079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4" name="Багетная рамка 3"/>
          <p:cNvSpPr/>
          <p:nvPr/>
        </p:nvSpPr>
        <p:spPr>
          <a:xfrm>
            <a:off x="857224" y="714356"/>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Биологические омонимы, ребусы</a:t>
            </a:r>
            <a:endParaRPr lang="ru-RU" b="1" dirty="0">
              <a:solidFill>
                <a:schemeClr val="bg1"/>
              </a:solidFill>
              <a:latin typeface="Comic Sans MS" pitchFamily="66" charset="0"/>
            </a:endParaRPr>
          </a:p>
        </p:txBody>
      </p:sp>
      <p:pic>
        <p:nvPicPr>
          <p:cNvPr id="15" name="Picture 2" descr="G:\Разное\1_13.png"/>
          <p:cNvPicPr>
            <a:picLocks noChangeAspect="1" noChangeArrowheads="1"/>
          </p:cNvPicPr>
          <p:nvPr/>
        </p:nvPicPr>
        <p:blipFill>
          <a:blip r:embed="rId5" cstate="print"/>
          <a:srcRect/>
          <a:stretch>
            <a:fillRect/>
          </a:stretch>
        </p:blipFill>
        <p:spPr bwMode="auto">
          <a:xfrm>
            <a:off x="7500958" y="6000768"/>
            <a:ext cx="1000132" cy="357190"/>
          </a:xfrm>
          <a:prstGeom prst="rect">
            <a:avLst/>
          </a:prstGeom>
          <a:noFill/>
        </p:spPr>
      </p:pic>
      <p:sp>
        <p:nvSpPr>
          <p:cNvPr id="16" name="TextBox 15"/>
          <p:cNvSpPr txBox="1"/>
          <p:nvPr/>
        </p:nvSpPr>
        <p:spPr>
          <a:xfrm>
            <a:off x="7500958" y="6000768"/>
            <a:ext cx="1000132"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pic>
        <p:nvPicPr>
          <p:cNvPr id="17" name="Picture 2" descr="&amp;Rcy;&amp;acy;&amp;scy;&amp;shcy;&amp;icy;&amp;rcy;&amp;icy;&amp;tcy;&amp;softcy; &amp;icy; &amp;zcy;&amp;acy;&amp;kcy;&amp;rcy;&amp;iecy;&amp;pcy;&amp;icy;&amp;tcy;&amp;softcy; &amp;zcy;&amp;ncy;&amp;acy;&amp;ncy;&amp;icy;&amp;yacy; &amp;ocy;&amp;bcy; &amp;ocy;&amp;bcy;&amp;icy;&amp;tcy;&amp;acy;&amp;tcy;&amp;iecy;&amp;lcy;&amp;yacy;&amp;khcy; &amp;icy; &amp;rcy;&amp;acy;&amp;scy;&amp;tcy;&amp;iecy;&amp;ncy;&amp;icy;&amp;yacy;&amp;khcy; &amp;vcy;&amp;ocy;&amp;dcy;&amp;ocy;&amp;iecy;&amp;mcy;&amp;acy; - &amp;scy;&amp;tcy;&amp;rcy;&amp;acy;&amp;ncy;&amp;icy;&amp;tscy;&amp;acy; 3"/>
          <p:cNvPicPr>
            <a:picLocks noChangeAspect="1" noChangeArrowheads="1"/>
          </p:cNvPicPr>
          <p:nvPr/>
        </p:nvPicPr>
        <p:blipFill>
          <a:blip r:embed="rId6" cstate="screen">
            <a:clrChange>
              <a:clrFrom>
                <a:srgbClr val="FEFEFE"/>
              </a:clrFrom>
              <a:clrTo>
                <a:srgbClr val="FEFEFE">
                  <a:alpha val="0"/>
                </a:srgbClr>
              </a:clrTo>
            </a:clrChange>
          </a:blip>
          <a:srcRect/>
          <a:stretch>
            <a:fillRect/>
          </a:stretch>
        </p:blipFill>
        <p:spPr bwMode="auto">
          <a:xfrm>
            <a:off x="755576" y="1700808"/>
            <a:ext cx="2304256" cy="1535312"/>
          </a:xfrm>
          <a:prstGeom prst="rect">
            <a:avLst/>
          </a:prstGeom>
          <a:noFill/>
        </p:spPr>
      </p:pic>
      <p:grpSp>
        <p:nvGrpSpPr>
          <p:cNvPr id="18" name="Группа 17"/>
          <p:cNvGrpSpPr/>
          <p:nvPr/>
        </p:nvGrpSpPr>
        <p:grpSpPr>
          <a:xfrm>
            <a:off x="4000494" y="1412776"/>
            <a:ext cx="1579616" cy="2016224"/>
            <a:chOff x="4902839" y="530512"/>
            <a:chExt cx="1397353" cy="2420486"/>
          </a:xfrm>
        </p:grpSpPr>
        <p:sp>
          <p:nvSpPr>
            <p:cNvPr id="19" name="TextBox 18"/>
            <p:cNvSpPr txBox="1"/>
            <p:nvPr/>
          </p:nvSpPr>
          <p:spPr>
            <a:xfrm>
              <a:off x="5020413" y="530512"/>
              <a:ext cx="1279779" cy="2420486"/>
            </a:xfrm>
            <a:prstGeom prst="rect">
              <a:avLst/>
            </a:prstGeom>
            <a:noFill/>
          </p:spPr>
          <p:txBody>
            <a:bodyPr wrap="square" rtlCol="0">
              <a:spAutoFit/>
            </a:bodyPr>
            <a:lstStyle/>
            <a:p>
              <a:r>
                <a:rPr lang="ru-RU"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А</a:t>
              </a:r>
            </a:p>
            <a:p>
              <a:r>
                <a:rPr lang="ru-RU"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О</a:t>
              </a:r>
              <a:endParaRPr lang="ru-RU" sz="7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20" name="Прямая соединительная линия 19"/>
            <p:cNvCxnSpPr/>
            <p:nvPr/>
          </p:nvCxnSpPr>
          <p:spPr>
            <a:xfrm flipV="1">
              <a:off x="4902839" y="978480"/>
              <a:ext cx="864096" cy="648072"/>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21" name="Picture 4" descr="Can Food Win by a Nose. - Cookus Interruptus"/>
          <p:cNvPicPr>
            <a:picLocks noChangeAspect="1" noChangeArrowheads="1"/>
          </p:cNvPicPr>
          <p:nvPr/>
        </p:nvPicPr>
        <p:blipFill>
          <a:blip r:embed="rId7" cstate="screen">
            <a:clrChange>
              <a:clrFrom>
                <a:srgbClr val="EEF3EF"/>
              </a:clrFrom>
              <a:clrTo>
                <a:srgbClr val="EEF3EF">
                  <a:alpha val="0"/>
                </a:srgbClr>
              </a:clrTo>
            </a:clrChange>
          </a:blip>
          <a:srcRect/>
          <a:stretch>
            <a:fillRect/>
          </a:stretch>
        </p:blipFill>
        <p:spPr bwMode="auto">
          <a:xfrm flipH="1">
            <a:off x="5652120" y="1412776"/>
            <a:ext cx="2016224" cy="1872208"/>
          </a:xfrm>
          <a:prstGeom prst="rect">
            <a:avLst/>
          </a:prstGeom>
          <a:noFill/>
        </p:spPr>
      </p:pic>
      <p:sp>
        <p:nvSpPr>
          <p:cNvPr id="22" name="Овал 21"/>
          <p:cNvSpPr/>
          <p:nvPr/>
        </p:nvSpPr>
        <p:spPr>
          <a:xfrm>
            <a:off x="827584" y="3429000"/>
            <a:ext cx="936104" cy="1080120"/>
          </a:xfrm>
          <a:prstGeom prst="ellipse">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3" name="Овал 22"/>
          <p:cNvSpPr/>
          <p:nvPr/>
        </p:nvSpPr>
        <p:spPr>
          <a:xfrm>
            <a:off x="1763688" y="3429000"/>
            <a:ext cx="1008112" cy="1080120"/>
          </a:xfrm>
          <a:prstGeom prst="ellipse">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4" name="Овал 23"/>
          <p:cNvSpPr/>
          <p:nvPr/>
        </p:nvSpPr>
        <p:spPr>
          <a:xfrm>
            <a:off x="2771800" y="3429000"/>
            <a:ext cx="1008112" cy="1080120"/>
          </a:xfrm>
          <a:prstGeom prst="ellipse">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5" name="Овал 24"/>
          <p:cNvSpPr/>
          <p:nvPr/>
        </p:nvSpPr>
        <p:spPr>
          <a:xfrm>
            <a:off x="3779912" y="3501008"/>
            <a:ext cx="1008112" cy="1080120"/>
          </a:xfrm>
          <a:prstGeom prst="ellipse">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6" name="Овал 25"/>
          <p:cNvSpPr/>
          <p:nvPr/>
        </p:nvSpPr>
        <p:spPr>
          <a:xfrm>
            <a:off x="6119664" y="3500438"/>
            <a:ext cx="1008112" cy="1080120"/>
          </a:xfrm>
          <a:prstGeom prst="ellipse">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7" name="Овал 26"/>
          <p:cNvSpPr/>
          <p:nvPr/>
        </p:nvSpPr>
        <p:spPr>
          <a:xfrm>
            <a:off x="7127776" y="3500438"/>
            <a:ext cx="1008112" cy="1080120"/>
          </a:xfrm>
          <a:prstGeom prst="ellipse">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8" name="Овал 27"/>
          <p:cNvSpPr/>
          <p:nvPr/>
        </p:nvSpPr>
        <p:spPr>
          <a:xfrm>
            <a:off x="8135888" y="3500438"/>
            <a:ext cx="1008112" cy="1080120"/>
          </a:xfrm>
          <a:prstGeom prst="ellipse">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0" name="Picture 2" descr="http://priroda-vokrug.narod.ru/images/0/219.jpg"/>
          <p:cNvPicPr>
            <a:picLocks noChangeAspect="1" noChangeArrowheads="1"/>
          </p:cNvPicPr>
          <p:nvPr/>
        </p:nvPicPr>
        <p:blipFill>
          <a:blip r:embed="rId8" cstate="print"/>
          <a:srcRect/>
          <a:stretch>
            <a:fillRect/>
          </a:stretch>
        </p:blipFill>
        <p:spPr bwMode="auto">
          <a:xfrm>
            <a:off x="3419872" y="4509120"/>
            <a:ext cx="2736304" cy="2087410"/>
          </a:xfrm>
          <a:prstGeom prst="ellipse">
            <a:avLst/>
          </a:prstGeom>
          <a:ln w="63500" cap="rnd">
            <a:solidFill>
              <a:schemeClr val="accent6">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1" name="5-конечная звезда 30"/>
          <p:cNvSpPr/>
          <p:nvPr/>
        </p:nvSpPr>
        <p:spPr>
          <a:xfrm>
            <a:off x="2214546" y="714356"/>
            <a:ext cx="5000660" cy="4429156"/>
          </a:xfrm>
          <a:prstGeom prst="star5">
            <a:avLst>
              <a:gd name="adj" fmla="val 23036"/>
              <a:gd name="hf" fmla="val 105146"/>
              <a:gd name="vf" fmla="val 110557"/>
            </a:avLst>
          </a:prstGeom>
          <a:solidFill>
            <a:srgbClr val="FFFF00"/>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solidFill>
                  <a:srgbClr val="000000"/>
                </a:solidFill>
              </a:rPr>
              <a:t>3</a:t>
            </a:r>
            <a:endParaRPr lang="ru-RU" sz="6000" dirty="0">
              <a:solidFill>
                <a:srgbClr val="000000"/>
              </a:solidFill>
            </a:endParaRPr>
          </a:p>
        </p:txBody>
      </p:sp>
      <p:sp>
        <p:nvSpPr>
          <p:cNvPr id="33" name="Стрелка влево 32">
            <a:hlinkClick r:id="rId9"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3786182" y="3500438"/>
            <a:ext cx="1008112" cy="1080120"/>
          </a:xfrm>
          <a:prstGeom prst="ellipse">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2" name="Прямоугольник 31"/>
          <p:cNvSpPr/>
          <p:nvPr/>
        </p:nvSpPr>
        <p:spPr>
          <a:xfrm>
            <a:off x="3071802" y="4500570"/>
            <a:ext cx="3214710" cy="20002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Подсказка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2000" fill="hold"/>
                                        <p:tgtEl>
                                          <p:spTgt spid="31"/>
                                        </p:tgtEl>
                                        <p:attrNameLst>
                                          <p:attrName>ppt_w</p:attrName>
                                        </p:attrNameLst>
                                      </p:cBhvr>
                                      <p:tavLst>
                                        <p:tav tm="0">
                                          <p:val>
                                            <p:fltVal val="0"/>
                                          </p:val>
                                        </p:tav>
                                        <p:tav tm="100000">
                                          <p:val>
                                            <p:strVal val="#ppt_w"/>
                                          </p:val>
                                        </p:tav>
                                      </p:tavLst>
                                    </p:anim>
                                    <p:anim calcmode="lin" valueType="num">
                                      <p:cBhvr>
                                        <p:cTn id="8" dur="2000" fill="hold"/>
                                        <p:tgtEl>
                                          <p:spTgt spid="31"/>
                                        </p:tgtEl>
                                        <p:attrNameLst>
                                          <p:attrName>ppt_h</p:attrName>
                                        </p:attrNameLst>
                                      </p:cBhvr>
                                      <p:tavLst>
                                        <p:tav tm="0">
                                          <p:val>
                                            <p:fltVal val="0"/>
                                          </p:val>
                                        </p:tav>
                                        <p:tav tm="100000">
                                          <p:val>
                                            <p:strVal val="#ppt_h"/>
                                          </p:val>
                                        </p:tav>
                                      </p:tavLst>
                                    </p:anim>
                                    <p:animEffect transition="in" filter="fade">
                                      <p:cBhvr>
                                        <p:cTn id="9" dur="2000"/>
                                        <p:tgtEl>
                                          <p:spTgt spid="31"/>
                                        </p:tgtEl>
                                      </p:cBhvr>
                                    </p:animEffect>
                                  </p:childTnLst>
                                </p:cTn>
                              </p:par>
                            </p:childTnLst>
                          </p:cTn>
                        </p:par>
                        <p:par>
                          <p:cTn id="10" fill="hold">
                            <p:stCondLst>
                              <p:cond delay="2000"/>
                            </p:stCondLst>
                            <p:childTnLst>
                              <p:par>
                                <p:cTn id="11" presetID="53" presetClass="exit" presetSubtype="0" fill="hold" grpId="1" nodeType="afterEffect">
                                  <p:stCondLst>
                                    <p:cond delay="0"/>
                                  </p:stCondLst>
                                  <p:childTnLst>
                                    <p:anim calcmode="lin" valueType="num">
                                      <p:cBhvr>
                                        <p:cTn id="12" dur="2000"/>
                                        <p:tgtEl>
                                          <p:spTgt spid="31"/>
                                        </p:tgtEl>
                                        <p:attrNameLst>
                                          <p:attrName>ppt_w</p:attrName>
                                        </p:attrNameLst>
                                      </p:cBhvr>
                                      <p:tavLst>
                                        <p:tav tm="0">
                                          <p:val>
                                            <p:strVal val="ppt_w"/>
                                          </p:val>
                                        </p:tav>
                                        <p:tav tm="100000">
                                          <p:val>
                                            <p:fltVal val="0"/>
                                          </p:val>
                                        </p:tav>
                                      </p:tavLst>
                                    </p:anim>
                                    <p:anim calcmode="lin" valueType="num">
                                      <p:cBhvr>
                                        <p:cTn id="13" dur="2000"/>
                                        <p:tgtEl>
                                          <p:spTgt spid="31"/>
                                        </p:tgtEl>
                                        <p:attrNameLst>
                                          <p:attrName>ppt_h</p:attrName>
                                        </p:attrNameLst>
                                      </p:cBhvr>
                                      <p:tavLst>
                                        <p:tav tm="0">
                                          <p:val>
                                            <p:strVal val="ppt_h"/>
                                          </p:val>
                                        </p:tav>
                                        <p:tav tm="100000">
                                          <p:val>
                                            <p:fltVal val="0"/>
                                          </p:val>
                                        </p:tav>
                                      </p:tavLst>
                                    </p:anim>
                                    <p:animEffect transition="out" filter="fade">
                                      <p:cBhvr>
                                        <p:cTn id="14" dur="2000"/>
                                        <p:tgtEl>
                                          <p:spTgt spid="31"/>
                                        </p:tgtEl>
                                      </p:cBhvr>
                                    </p:animEffect>
                                    <p:set>
                                      <p:cBhvr>
                                        <p:cTn id="15" dur="1" fill="hold">
                                          <p:stCondLst>
                                            <p:cond delay="1999"/>
                                          </p:stCondLst>
                                        </p:cTn>
                                        <p:tgtEl>
                                          <p:spTgt spid="31"/>
                                        </p:tgtEl>
                                        <p:attrNameLst>
                                          <p:attrName>style.visibility</p:attrName>
                                        </p:attrNameLst>
                                      </p:cBhvr>
                                      <p:to>
                                        <p:strVal val="hidden"/>
                                      </p:to>
                                    </p:set>
                                  </p:childTnLst>
                                </p:cTn>
                              </p:par>
                            </p:childTnLst>
                          </p:cTn>
                        </p:par>
                        <p:par>
                          <p:cTn id="16" fill="hold">
                            <p:stCondLst>
                              <p:cond delay="4000"/>
                            </p:stCondLst>
                            <p:childTnLst>
                              <p:par>
                                <p:cTn id="17" presetID="6"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par>
                                <p:cTn id="23" presetID="6" presetClass="entr" presetSubtype="16"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par>
                          <p:cTn id="26" fill="hold">
                            <p:stCondLst>
                              <p:cond delay="6000"/>
                            </p:stCondLst>
                            <p:childTnLst>
                              <p:par>
                                <p:cTn id="27" presetID="6" presetClass="entr" presetSubtype="16"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circle(in)">
                                      <p:cBhvr>
                                        <p:cTn id="29" dur="2000"/>
                                        <p:tgtEl>
                                          <p:spTgt spid="32"/>
                                        </p:tgtEl>
                                      </p:cBhvr>
                                    </p:animEffect>
                                  </p:childTnLst>
                                </p:cTn>
                              </p:par>
                            </p:childTnLst>
                          </p:cTn>
                        </p:par>
                        <p:par>
                          <p:cTn id="30" fill="hold">
                            <p:stCondLst>
                              <p:cond delay="8000"/>
                            </p:stCondLst>
                            <p:childTnLst>
                              <p:par>
                                <p:cTn id="31" presetID="1" presetClass="entr" presetSubtype="0"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laser.wav"/>
                                        </p:tgtEl>
                                      </p:cMediaNode>
                                    </p:audio>
                                  </p:subTnLst>
                                </p:cTn>
                              </p:par>
                            </p:childTnLst>
                          </p:cTn>
                        </p:par>
                        <p:par>
                          <p:cTn id="33" fill="hold">
                            <p:stCondLst>
                              <p:cond delay="8000"/>
                            </p:stCondLst>
                            <p:childTnLst>
                              <p:par>
                                <p:cTn id="34" presetID="3" presetClass="entr" presetSubtype="1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32"/>
                    </p:tgtEl>
                  </p:cond>
                </p:stCondLst>
                <p:endSync evt="end" delay="0">
                  <p:rtn val="all"/>
                </p:endSync>
                <p:childTnLst>
                  <p:par>
                    <p:cTn id="41" fill="hold">
                      <p:stCondLst>
                        <p:cond delay="0"/>
                      </p:stCondLst>
                      <p:childTnLst>
                        <p:par>
                          <p:cTn id="42" fill="hold">
                            <p:stCondLst>
                              <p:cond delay="0"/>
                            </p:stCondLst>
                            <p:childTnLst>
                              <p:par>
                                <p:cTn id="43" presetID="8" presetClass="exit" presetSubtype="32" fill="hold" grpId="1" nodeType="clickEffect">
                                  <p:stCondLst>
                                    <p:cond delay="0"/>
                                  </p:stCondLst>
                                  <p:childTnLst>
                                    <p:animEffect transition="out" filter="diamond(out)">
                                      <p:cBhvr>
                                        <p:cTn id="44" dur="2000"/>
                                        <p:tgtEl>
                                          <p:spTgt spid="32"/>
                                        </p:tgtEl>
                                      </p:cBhvr>
                                    </p:animEffect>
                                    <p:set>
                                      <p:cBhvr>
                                        <p:cTn id="45" dur="1" fill="hold">
                                          <p:stCondLst>
                                            <p:cond delay="1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par>
                          <p:cTn id="57" fill="hold">
                            <p:stCondLst>
                              <p:cond delay="0"/>
                            </p:stCondLst>
                            <p:childTnLst>
                              <p:par>
                                <p:cTn id="58" presetID="9" presetClass="exit" presetSubtype="0" fill="hold" grpId="1" nodeType="afterEffect">
                                  <p:stCondLst>
                                    <p:cond delay="1000"/>
                                  </p:stCondLst>
                                  <p:childTnLst>
                                    <p:animEffect transition="out" filter="dissolve">
                                      <p:cBhvr>
                                        <p:cTn id="59" dur="1000"/>
                                        <p:tgtEl>
                                          <p:spTgt spid="25"/>
                                        </p:tgtEl>
                                      </p:cBhvr>
                                    </p:animEffect>
                                    <p:set>
                                      <p:cBhvr>
                                        <p:cTn id="60" dur="1" fill="hold">
                                          <p:stCondLst>
                                            <p:cond delay="999"/>
                                          </p:stCondLst>
                                        </p:cTn>
                                        <p:tgtEl>
                                          <p:spTgt spid="25"/>
                                        </p:tgtEl>
                                        <p:attrNameLst>
                                          <p:attrName>style.visibility</p:attrName>
                                        </p:attrNameLst>
                                      </p:cBhvr>
                                      <p:to>
                                        <p:strVal val="hidden"/>
                                      </p:to>
                                    </p:set>
                                  </p:childTnLst>
                                </p:cTn>
                              </p:par>
                            </p:childTnLst>
                          </p:cTn>
                        </p:par>
                        <p:par>
                          <p:cTn id="61" fill="hold">
                            <p:stCondLst>
                              <p:cond delay="2000"/>
                            </p:stCondLst>
                            <p:childTnLst>
                              <p:par>
                                <p:cTn id="62" presetID="6" presetClass="entr" presetSubtype="16"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circle(in)">
                                      <p:cBhvr>
                                        <p:cTn id="64" dur="2000"/>
                                        <p:tgtEl>
                                          <p:spTgt spid="29"/>
                                        </p:tgtEl>
                                      </p:cBhvr>
                                    </p:animEffect>
                                  </p:childTnLst>
                                </p:cTn>
                              </p:par>
                            </p:childTnLst>
                          </p:cTn>
                        </p:par>
                        <p:par>
                          <p:cTn id="65" fill="hold">
                            <p:stCondLst>
                              <p:cond delay="4000"/>
                            </p:stCondLst>
                            <p:childTnLst>
                              <p:par>
                                <p:cTn id="66" presetID="1" presetClass="entr" presetSubtype="0" fill="hold" grpId="0" nodeType="afterEffect">
                                  <p:stCondLst>
                                    <p:cond delay="1000"/>
                                  </p:stCondLst>
                                  <p:childTnLst>
                                    <p:set>
                                      <p:cBhvr>
                                        <p:cTn id="67" dur="1" fill="hold">
                                          <p:stCondLst>
                                            <p:cond delay="0"/>
                                          </p:stCondLst>
                                        </p:cTn>
                                        <p:tgtEl>
                                          <p:spTgt spid="26"/>
                                        </p:tgtEl>
                                        <p:attrNameLst>
                                          <p:attrName>style.visibility</p:attrName>
                                        </p:attrNameLst>
                                      </p:cBhvr>
                                      <p:to>
                                        <p:strVal val="visible"/>
                                      </p:to>
                                    </p:set>
                                  </p:childTnLst>
                                </p:cTn>
                              </p:par>
                            </p:childTnLst>
                          </p:cTn>
                        </p:par>
                        <p:par>
                          <p:cTn id="68" fill="hold">
                            <p:stCondLst>
                              <p:cond delay="5000"/>
                            </p:stCondLst>
                            <p:childTnLst>
                              <p:par>
                                <p:cTn id="69" presetID="0" presetClass="path" presetSubtype="0" accel="50000" decel="50000" fill="hold" grpId="1" nodeType="afterEffect">
                                  <p:stCondLst>
                                    <p:cond delay="0"/>
                                  </p:stCondLst>
                                  <p:childTnLst>
                                    <p:animMotion origin="layout" path="M 0 0 L -0.14166 0 " pathEditMode="relative" ptsTypes="AA">
                                      <p:cBhvr>
                                        <p:cTn id="70" dur="2000" fill="hold"/>
                                        <p:tgtEl>
                                          <p:spTgt spid="26"/>
                                        </p:tgtEl>
                                        <p:attrNameLst>
                                          <p:attrName>ppt_x</p:attrName>
                                          <p:attrName>ppt_y</p:attrName>
                                        </p:attrNameLst>
                                      </p:cBhvr>
                                    </p:animMotion>
                                  </p:childTnLst>
                                </p:cTn>
                              </p:par>
                              <p:par>
                                <p:cTn id="71" presetID="1"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par>
                          <p:cTn id="73" fill="hold">
                            <p:stCondLst>
                              <p:cond delay="7000"/>
                            </p:stCondLst>
                            <p:childTnLst>
                              <p:par>
                                <p:cTn id="74" presetID="0" presetClass="path" presetSubtype="0" accel="50000" decel="50000" fill="hold" grpId="1" nodeType="afterEffect">
                                  <p:stCondLst>
                                    <p:cond delay="0"/>
                                  </p:stCondLst>
                                  <p:childTnLst>
                                    <p:animMotion origin="layout" path="M 0 0 L -0.14166 0 " pathEditMode="relative" ptsTypes="AA">
                                      <p:cBhvr>
                                        <p:cTn id="75" dur="2000" fill="hold"/>
                                        <p:tgtEl>
                                          <p:spTgt spid="27"/>
                                        </p:tgtEl>
                                        <p:attrNameLst>
                                          <p:attrName>ppt_x</p:attrName>
                                          <p:attrName>ppt_y</p:attrName>
                                        </p:attrNameLst>
                                      </p:cBhvr>
                                    </p:animMotion>
                                  </p:childTnLst>
                                </p:cTn>
                              </p:par>
                              <p:par>
                                <p:cTn id="76" presetID="1"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childTnLst>
                                </p:cTn>
                              </p:par>
                            </p:childTnLst>
                          </p:cTn>
                        </p:par>
                        <p:par>
                          <p:cTn id="78" fill="hold">
                            <p:stCondLst>
                              <p:cond delay="9000"/>
                            </p:stCondLst>
                            <p:childTnLst>
                              <p:par>
                                <p:cTn id="79" presetID="0" presetClass="path" presetSubtype="0" accel="50000" decel="50000" fill="hold" grpId="1" nodeType="afterEffect">
                                  <p:stCondLst>
                                    <p:cond delay="0"/>
                                  </p:stCondLst>
                                  <p:childTnLst>
                                    <p:animMotion origin="layout" path="M 0 0 L -0.14166 0 " pathEditMode="relative" ptsTypes="AA">
                                      <p:cBhvr>
                                        <p:cTn id="80" dur="2000" fill="hold"/>
                                        <p:tgtEl>
                                          <p:spTgt spid="28"/>
                                        </p:tgtEl>
                                        <p:attrNameLst>
                                          <p:attrName>ppt_x</p:attrName>
                                          <p:attrName>ppt_y</p:attrName>
                                        </p:attrNameLst>
                                      </p:cBhvr>
                                    </p:animMotion>
                                  </p:childTnLst>
                                </p:cTn>
                              </p:par>
                            </p:childTnLst>
                          </p:cTn>
                        </p:par>
                      </p:childTnLst>
                    </p:cTn>
                  </p:par>
                </p:childTnLst>
              </p:cTn>
              <p:nextCondLst>
                <p:cond evt="onClick" delay="0">
                  <p:tgtEl>
                    <p:spTgt spid="16"/>
                  </p:tgtEl>
                </p:cond>
              </p:nextCondLst>
            </p:seq>
          </p:childTnLst>
        </p:cTn>
      </p:par>
    </p:tnLst>
    <p:bldLst>
      <p:bldP spid="16" grpId="0"/>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31" grpId="0" animBg="1"/>
      <p:bldP spid="31" grpId="1" animBg="1"/>
      <p:bldP spid="29" grpId="0" animBg="1"/>
      <p:bldP spid="32" grpId="0" animBg="1"/>
      <p:bldP spid="3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Архив\Desktop\А я делаю так\фон для презентации.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323528" y="332656"/>
            <a:ext cx="8287378" cy="600079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endParaRPr lang="ru-RU" sz="3200" i="1" dirty="0">
              <a:solidFill>
                <a:schemeClr val="accent6">
                  <a:lumMod val="75000"/>
                </a:schemeClr>
              </a:solidFill>
              <a:latin typeface="Constantia" pitchFamily="18" charset="0"/>
            </a:endParaRPr>
          </a:p>
        </p:txBody>
      </p:sp>
      <p:sp>
        <p:nvSpPr>
          <p:cNvPr id="4" name="Багетная рамка 3"/>
          <p:cNvSpPr/>
          <p:nvPr/>
        </p:nvSpPr>
        <p:spPr>
          <a:xfrm>
            <a:off x="539552" y="476672"/>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Биологические омонимы, ребусы</a:t>
            </a:r>
            <a:endParaRPr lang="ru-RU" b="1" dirty="0">
              <a:solidFill>
                <a:schemeClr val="bg1"/>
              </a:solidFill>
              <a:latin typeface="Comic Sans MS" pitchFamily="66" charset="0"/>
            </a:endParaRPr>
          </a:p>
        </p:txBody>
      </p:sp>
      <p:sp>
        <p:nvSpPr>
          <p:cNvPr id="10" name="5-конечная звезда 9"/>
          <p:cNvSpPr/>
          <p:nvPr/>
        </p:nvSpPr>
        <p:spPr>
          <a:xfrm>
            <a:off x="2555776" y="1484784"/>
            <a:ext cx="5000660" cy="4429156"/>
          </a:xfrm>
          <a:prstGeom prst="star5">
            <a:avLst>
              <a:gd name="adj" fmla="val 23036"/>
              <a:gd name="hf" fmla="val 105146"/>
              <a:gd name="vf" fmla="val 110557"/>
            </a:avLst>
          </a:prstGeom>
          <a:solidFill>
            <a:srgbClr val="FFFF00"/>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rot="10800000" flipH="1" flipV="1">
            <a:off x="4509547" y="3189082"/>
            <a:ext cx="1227792" cy="1562811"/>
          </a:xfrm>
          <a:prstGeom prst="rect">
            <a:avLst/>
          </a:prstGeom>
          <a:noFill/>
        </p:spPr>
        <p:txBody>
          <a:bodyPr wrap="square">
            <a:spAutoFit/>
          </a:bodyPr>
          <a:lstStyle/>
          <a:p>
            <a:pPr algn="ctr"/>
            <a:r>
              <a:rPr lang="ru-RU" sz="9600" b="1" dirty="0" smtClean="0">
                <a:latin typeface="Georgia" pitchFamily="18" charset="0"/>
              </a:rPr>
              <a:t>4</a:t>
            </a:r>
            <a:endParaRPr lang="ru-RU" sz="9600" b="1" dirty="0">
              <a:latin typeface="Georgia" pitchFamily="18" charset="0"/>
            </a:endParaRPr>
          </a:p>
        </p:txBody>
      </p:sp>
      <p:pic>
        <p:nvPicPr>
          <p:cNvPr id="13" name="Picture 2" descr="G:\Разное\1_13.png"/>
          <p:cNvPicPr>
            <a:picLocks noChangeAspect="1" noChangeArrowheads="1"/>
          </p:cNvPicPr>
          <p:nvPr/>
        </p:nvPicPr>
        <p:blipFill>
          <a:blip r:embed="rId4" cstate="print"/>
          <a:srcRect/>
          <a:stretch>
            <a:fillRect/>
          </a:stretch>
        </p:blipFill>
        <p:spPr bwMode="auto">
          <a:xfrm>
            <a:off x="7308304" y="6000768"/>
            <a:ext cx="1192786" cy="357190"/>
          </a:xfrm>
          <a:prstGeom prst="rect">
            <a:avLst/>
          </a:prstGeom>
          <a:noFill/>
        </p:spPr>
      </p:pic>
      <p:sp>
        <p:nvSpPr>
          <p:cNvPr id="14" name="TextBox 13"/>
          <p:cNvSpPr txBox="1"/>
          <p:nvPr/>
        </p:nvSpPr>
        <p:spPr>
          <a:xfrm>
            <a:off x="7308304" y="6000768"/>
            <a:ext cx="1049910"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pic>
        <p:nvPicPr>
          <p:cNvPr id="15" name="Picture 2" descr="C:\Users\Dom\Desktop\imgpreview.jpg"/>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flipH="1">
            <a:off x="1475656" y="1484784"/>
            <a:ext cx="1902297" cy="1783708"/>
          </a:xfrm>
          <a:prstGeom prst="rect">
            <a:avLst/>
          </a:prstGeom>
          <a:noFill/>
        </p:spPr>
      </p:pic>
      <p:pic>
        <p:nvPicPr>
          <p:cNvPr id="16" name="Picture 6" descr="http://img0.liveinternet.ru/images/attach/c/2/73/423/73423318_4144780_Mindalevidnie.jpg"/>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4932040" y="1556792"/>
            <a:ext cx="2088232" cy="1378233"/>
          </a:xfrm>
          <a:prstGeom prst="rect">
            <a:avLst/>
          </a:prstGeom>
          <a:noFill/>
        </p:spPr>
      </p:pic>
      <p:pic>
        <p:nvPicPr>
          <p:cNvPr id="17" name="Picture 4" descr="C:\Users\Dom\Desktop\zapyataya-na-krasnom-fone.jpg"/>
          <p:cNvPicPr>
            <a:picLocks noChangeAspect="1" noChangeArrowheads="1"/>
          </p:cNvPicPr>
          <p:nvPr/>
        </p:nvPicPr>
        <p:blipFill>
          <a:blip r:embed="rId7" cstate="screen">
            <a:clrChange>
              <a:clrFrom>
                <a:srgbClr val="FE0000"/>
              </a:clrFrom>
              <a:clrTo>
                <a:srgbClr val="FE0000">
                  <a:alpha val="0"/>
                </a:srgbClr>
              </a:clrTo>
            </a:clrChange>
          </a:blip>
          <a:srcRect/>
          <a:stretch>
            <a:fillRect/>
          </a:stretch>
        </p:blipFill>
        <p:spPr bwMode="auto">
          <a:xfrm rot="10800000" flipH="1">
            <a:off x="7092280" y="1628800"/>
            <a:ext cx="351041" cy="548983"/>
          </a:xfrm>
          <a:prstGeom prst="rect">
            <a:avLst/>
          </a:prstGeom>
          <a:noFill/>
        </p:spPr>
      </p:pic>
      <p:pic>
        <p:nvPicPr>
          <p:cNvPr id="18" name="Picture 4" descr="C:\Users\Dom\Desktop\zapyataya-na-krasnom-fone.jpg"/>
          <p:cNvPicPr>
            <a:picLocks noChangeAspect="1" noChangeArrowheads="1"/>
          </p:cNvPicPr>
          <p:nvPr/>
        </p:nvPicPr>
        <p:blipFill>
          <a:blip r:embed="rId8" cstate="screen">
            <a:clrChange>
              <a:clrFrom>
                <a:srgbClr val="FE0000"/>
              </a:clrFrom>
              <a:clrTo>
                <a:srgbClr val="FE0000">
                  <a:alpha val="0"/>
                </a:srgbClr>
              </a:clrTo>
            </a:clrChange>
          </a:blip>
          <a:srcRect/>
          <a:stretch>
            <a:fillRect/>
          </a:stretch>
        </p:blipFill>
        <p:spPr bwMode="auto">
          <a:xfrm>
            <a:off x="4644008" y="2636912"/>
            <a:ext cx="337889" cy="576063"/>
          </a:xfrm>
          <a:prstGeom prst="rect">
            <a:avLst/>
          </a:prstGeom>
          <a:noFill/>
        </p:spPr>
      </p:pic>
      <p:pic>
        <p:nvPicPr>
          <p:cNvPr id="19" name="Picture 3"/>
          <p:cNvPicPr>
            <a:picLocks noChangeAspect="1" noChangeArrowheads="1"/>
          </p:cNvPicPr>
          <p:nvPr/>
        </p:nvPicPr>
        <p:blipFill>
          <a:blip r:embed="rId9" cstate="screen">
            <a:clrChange>
              <a:clrFrom>
                <a:srgbClr val="000000"/>
              </a:clrFrom>
              <a:clrTo>
                <a:srgbClr val="000000">
                  <a:alpha val="0"/>
                </a:srgbClr>
              </a:clrTo>
            </a:clrChange>
          </a:blip>
          <a:srcRect/>
          <a:stretch>
            <a:fillRect/>
          </a:stretch>
        </p:blipFill>
        <p:spPr bwMode="auto">
          <a:xfrm rot="5400000">
            <a:off x="1184778" y="3287830"/>
            <a:ext cx="293723" cy="720080"/>
          </a:xfrm>
          <a:prstGeom prst="rect">
            <a:avLst/>
          </a:prstGeom>
          <a:noFill/>
          <a:ln w="9525">
            <a:noFill/>
            <a:miter lim="800000"/>
            <a:headEnd/>
            <a:tailEnd/>
          </a:ln>
        </p:spPr>
      </p:pic>
      <p:grpSp>
        <p:nvGrpSpPr>
          <p:cNvPr id="20" name="Группа 19"/>
          <p:cNvGrpSpPr/>
          <p:nvPr/>
        </p:nvGrpSpPr>
        <p:grpSpPr>
          <a:xfrm>
            <a:off x="2267744" y="3501008"/>
            <a:ext cx="792088" cy="648072"/>
            <a:chOff x="2267744" y="3501008"/>
            <a:chExt cx="792088" cy="648072"/>
          </a:xfrm>
        </p:grpSpPr>
        <p:sp>
          <p:nvSpPr>
            <p:cNvPr id="21" name="TextBox 20"/>
            <p:cNvSpPr txBox="1"/>
            <p:nvPr/>
          </p:nvSpPr>
          <p:spPr>
            <a:xfrm>
              <a:off x="2267744" y="3501008"/>
              <a:ext cx="792088" cy="584775"/>
            </a:xfrm>
            <a:prstGeom prst="rect">
              <a:avLst/>
            </a:prstGeom>
            <a:noFill/>
          </p:spPr>
          <p:txBody>
            <a:bodyPr wrap="square" rtlCol="0">
              <a:spAutoFit/>
            </a:bodyPr>
            <a:lstStyle/>
            <a:p>
              <a:r>
                <a:rPr lang="ru-RU" sz="3200" dirty="0" smtClean="0"/>
                <a:t>З</a:t>
              </a:r>
              <a:endParaRPr lang="ru-RU" sz="3200" dirty="0"/>
            </a:p>
          </p:txBody>
        </p:sp>
        <p:cxnSp>
          <p:nvCxnSpPr>
            <p:cNvPr id="22" name="Прямая соединительная линия 21"/>
            <p:cNvCxnSpPr/>
            <p:nvPr/>
          </p:nvCxnSpPr>
          <p:spPr>
            <a:xfrm>
              <a:off x="2267744" y="3717032"/>
              <a:ext cx="43204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Стрелка влево 22">
            <a:hlinkClick r:id="rId10"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4929190" y="5786454"/>
            <a:ext cx="1361270" cy="523220"/>
          </a:xfrm>
          <a:prstGeom prst="rect">
            <a:avLst/>
          </a:prstGeom>
        </p:spPr>
        <p:txBody>
          <a:bodyPr wrap="none">
            <a:spAutoFit/>
          </a:bodyPr>
          <a:lstStyle/>
          <a:p>
            <a:r>
              <a:rPr lang="ru-RU" sz="2800" b="1" dirty="0" smtClean="0">
                <a:solidFill>
                  <a:srgbClr val="FF0000"/>
                </a:solidFill>
                <a:latin typeface="Georgia" pitchFamily="18" charset="0"/>
              </a:rPr>
              <a:t>Коала</a:t>
            </a:r>
            <a:endParaRPr lang="ru-RU" sz="2800" b="1" dirty="0">
              <a:solidFill>
                <a:srgbClr val="FF0000"/>
              </a:solidFill>
              <a:latin typeface="Georgia" pitchFamily="18" charset="0"/>
            </a:endParaRPr>
          </a:p>
        </p:txBody>
      </p:sp>
      <p:sp>
        <p:nvSpPr>
          <p:cNvPr id="25" name="Прямоугольник 24"/>
          <p:cNvSpPr/>
          <p:nvPr/>
        </p:nvSpPr>
        <p:spPr>
          <a:xfrm>
            <a:off x="357158" y="4714884"/>
            <a:ext cx="8143932" cy="1214446"/>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r>
              <a:rPr lang="ru-RU" sz="3200" i="1" dirty="0" smtClean="0">
                <a:solidFill>
                  <a:schemeClr val="accent6">
                    <a:lumMod val="75000"/>
                  </a:schemeClr>
                </a:solidFill>
                <a:latin typeface="Constantia" pitchFamily="18" charset="0"/>
              </a:rPr>
              <a:t>Это животное живёт только на деревьях и никогда не сходит на землю.</a:t>
            </a:r>
            <a:endParaRPr lang="ru-RU" sz="3200" i="1" dirty="0">
              <a:solidFill>
                <a:schemeClr val="accent6">
                  <a:lumMod val="75000"/>
                </a:schemeClr>
              </a:solidFill>
              <a:latin typeface="Constantia" pitchFamily="18" charset="0"/>
            </a:endParaRPr>
          </a:p>
        </p:txBody>
      </p:sp>
      <p:pic>
        <p:nvPicPr>
          <p:cNvPr id="26" name="Picture 10" descr="http://avivas.ru/img/topic/23744/0.jpg"/>
          <p:cNvPicPr>
            <a:picLocks noChangeAspect="1" noChangeArrowheads="1"/>
          </p:cNvPicPr>
          <p:nvPr/>
        </p:nvPicPr>
        <p:blipFill>
          <a:blip r:embed="rId11" cstate="screen"/>
          <a:srcRect/>
          <a:stretch>
            <a:fillRect/>
          </a:stretch>
        </p:blipFill>
        <p:spPr bwMode="auto">
          <a:xfrm>
            <a:off x="5572132" y="2994752"/>
            <a:ext cx="2643206" cy="1878642"/>
          </a:xfrm>
          <a:prstGeom prst="rect">
            <a:avLst/>
          </a:prstGeom>
          <a:noFill/>
        </p:spPr>
      </p:pic>
      <p:sp>
        <p:nvSpPr>
          <p:cNvPr id="27" name="Прямоугольник 26"/>
          <p:cNvSpPr/>
          <p:nvPr/>
        </p:nvSpPr>
        <p:spPr>
          <a:xfrm>
            <a:off x="5652120" y="2996952"/>
            <a:ext cx="3214710" cy="20002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Подсказка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7" presetClass="exit" presetSubtype="10" fill="hold" grpId="1" nodeType="afterEffect">
                                  <p:stCondLst>
                                    <p:cond delay="0"/>
                                  </p:stCondLst>
                                  <p:childTnLst>
                                    <p:anim calcmode="lin" valueType="num">
                                      <p:cBhvr>
                                        <p:cTn id="15" dur="1000"/>
                                        <p:tgtEl>
                                          <p:spTgt spid="11"/>
                                        </p:tgtEl>
                                        <p:attrNameLst>
                                          <p:attrName>ppt_w</p:attrName>
                                        </p:attrNameLst>
                                      </p:cBhvr>
                                      <p:tavLst>
                                        <p:tav tm="0">
                                          <p:val>
                                            <p:strVal val="ppt_w"/>
                                          </p:val>
                                        </p:tav>
                                        <p:tav tm="100000">
                                          <p:val>
                                            <p:fltVal val="0"/>
                                          </p:val>
                                        </p:tav>
                                      </p:tavLst>
                                    </p:anim>
                                    <p:anim calcmode="lin" valueType="num">
                                      <p:cBhvr>
                                        <p:cTn id="16" dur="1000"/>
                                        <p:tgtEl>
                                          <p:spTgt spid="11"/>
                                        </p:tgtEl>
                                        <p:attrNameLst>
                                          <p:attrName>ppt_h</p:attrName>
                                        </p:attrNameLst>
                                      </p:cBhvr>
                                      <p:tavLst>
                                        <p:tav tm="0">
                                          <p:val>
                                            <p:strVal val="ppt_h"/>
                                          </p:val>
                                        </p:tav>
                                        <p:tav tm="100000">
                                          <p:val>
                                            <p:strVal val="ppt_h"/>
                                          </p:val>
                                        </p:tav>
                                      </p:tavLst>
                                    </p:anim>
                                    <p:set>
                                      <p:cBhvr>
                                        <p:cTn id="17" dur="1" fill="hold">
                                          <p:stCondLst>
                                            <p:cond delay="999"/>
                                          </p:stCondLst>
                                        </p:cTn>
                                        <p:tgtEl>
                                          <p:spTgt spid="11"/>
                                        </p:tgtEl>
                                        <p:attrNameLst>
                                          <p:attrName>style.visibility</p:attrName>
                                        </p:attrNameLst>
                                      </p:cBhvr>
                                      <p:to>
                                        <p:strVal val="hidden"/>
                                      </p:to>
                                    </p:set>
                                  </p:childTnLst>
                                </p:cTn>
                              </p:par>
                              <p:par>
                                <p:cTn id="18" presetID="17" presetClass="exit" presetSubtype="10" fill="hold" grpId="1" nodeType="withEffect">
                                  <p:stCondLst>
                                    <p:cond delay="0"/>
                                  </p:stCondLst>
                                  <p:childTnLst>
                                    <p:anim calcmode="lin" valueType="num">
                                      <p:cBhvr>
                                        <p:cTn id="19" dur="1000"/>
                                        <p:tgtEl>
                                          <p:spTgt spid="10"/>
                                        </p:tgtEl>
                                        <p:attrNameLst>
                                          <p:attrName>ppt_w</p:attrName>
                                        </p:attrNameLst>
                                      </p:cBhvr>
                                      <p:tavLst>
                                        <p:tav tm="0">
                                          <p:val>
                                            <p:strVal val="ppt_w"/>
                                          </p:val>
                                        </p:tav>
                                        <p:tav tm="100000">
                                          <p:val>
                                            <p:fltVal val="0"/>
                                          </p:val>
                                        </p:tav>
                                      </p:tavLst>
                                    </p:anim>
                                    <p:anim calcmode="lin" valueType="num">
                                      <p:cBhvr>
                                        <p:cTn id="20" dur="1000"/>
                                        <p:tgtEl>
                                          <p:spTgt spid="10"/>
                                        </p:tgtEl>
                                        <p:attrNameLst>
                                          <p:attrName>ppt_h</p:attrName>
                                        </p:attrNameLst>
                                      </p:cBhvr>
                                      <p:tavLst>
                                        <p:tav tm="0">
                                          <p:val>
                                            <p:strVal val="ppt_h"/>
                                          </p:val>
                                        </p:tav>
                                        <p:tav tm="100000">
                                          <p:val>
                                            <p:strVal val="ppt_h"/>
                                          </p:val>
                                        </p:tav>
                                      </p:tavLst>
                                    </p:anim>
                                    <p:set>
                                      <p:cBhvr>
                                        <p:cTn id="21" dur="1" fill="hold">
                                          <p:stCondLst>
                                            <p:cond delay="999"/>
                                          </p:stCondLst>
                                        </p:cTn>
                                        <p:tgtEl>
                                          <p:spTgt spid="10"/>
                                        </p:tgtEl>
                                        <p:attrNameLst>
                                          <p:attrName>style.visibility</p:attrName>
                                        </p:attrNameLst>
                                      </p:cBhvr>
                                      <p:to>
                                        <p:strVal val="hidden"/>
                                      </p:to>
                                    </p:set>
                                  </p:childTnLst>
                                </p:cTn>
                              </p:par>
                            </p:childTnLst>
                          </p:cTn>
                        </p:par>
                        <p:par>
                          <p:cTn id="22" fill="hold">
                            <p:stCondLst>
                              <p:cond delay="2000"/>
                            </p:stCondLst>
                            <p:childTnLst>
                              <p:par>
                                <p:cTn id="23" presetID="4"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in)">
                                      <p:cBhvr>
                                        <p:cTn id="25" dur="1000"/>
                                        <p:tgtEl>
                                          <p:spTgt spid="15"/>
                                        </p:tgtEl>
                                      </p:cBhvr>
                                    </p:animEffect>
                                  </p:childTnLst>
                                </p:cTn>
                              </p:par>
                              <p:par>
                                <p:cTn id="26" presetID="4" presetClass="entr" presetSubtype="16"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ox(in)">
                                      <p:cBhvr>
                                        <p:cTn id="28" dur="1000"/>
                                        <p:tgtEl>
                                          <p:spTgt spid="16"/>
                                        </p:tgtEl>
                                      </p:cBhvr>
                                    </p:animEffect>
                                  </p:childTnLst>
                                </p:cTn>
                              </p:par>
                              <p:par>
                                <p:cTn id="29" presetID="4"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in)">
                                      <p:cBhvr>
                                        <p:cTn id="31" dur="1000"/>
                                        <p:tgtEl>
                                          <p:spTgt spid="17"/>
                                        </p:tgtEl>
                                      </p:cBhvr>
                                    </p:animEffect>
                                  </p:childTnLst>
                                </p:cTn>
                              </p:par>
                              <p:par>
                                <p:cTn id="32" presetID="4"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ox(in)">
                                      <p:cBhvr>
                                        <p:cTn id="34" dur="1000"/>
                                        <p:tgtEl>
                                          <p:spTgt spid="18"/>
                                        </p:tgtEl>
                                      </p:cBhvr>
                                    </p:animEffect>
                                  </p:childTnLst>
                                </p:cTn>
                              </p:par>
                              <p:par>
                                <p:cTn id="35" presetID="4"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in)">
                                      <p:cBhvr>
                                        <p:cTn id="37" dur="1000"/>
                                        <p:tgtEl>
                                          <p:spTgt spid="19"/>
                                        </p:tgtEl>
                                      </p:cBhvr>
                                    </p:animEffect>
                                  </p:childTnLst>
                                </p:cTn>
                              </p:par>
                              <p:par>
                                <p:cTn id="38" presetID="4" presetClass="entr" presetSubtype="16"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ox(in)">
                                      <p:cBhvr>
                                        <p:cTn id="40" dur="1000"/>
                                        <p:tgtEl>
                                          <p:spTgt spid="20"/>
                                        </p:tgtEl>
                                      </p:cBhvr>
                                    </p:animEffect>
                                  </p:childTnLst>
                                </p:cTn>
                              </p:par>
                            </p:childTnLst>
                          </p:cTn>
                        </p:par>
                        <p:par>
                          <p:cTn id="41" fill="hold">
                            <p:stCondLst>
                              <p:cond delay="3000"/>
                            </p:stCondLst>
                            <p:childTnLst>
                              <p:par>
                                <p:cTn id="42" presetID="3" presetClass="entr" presetSubtype="1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linds(horizontal)">
                                      <p:cBhvr>
                                        <p:cTn id="44" dur="500"/>
                                        <p:tgtEl>
                                          <p:spTgt spid="25"/>
                                        </p:tgtEl>
                                      </p:cBhvr>
                                    </p:animEffect>
                                  </p:childTnLst>
                                </p:cTn>
                              </p:par>
                            </p:childTnLst>
                          </p:cTn>
                        </p:par>
                        <p:par>
                          <p:cTn id="45" fill="hold">
                            <p:stCondLst>
                              <p:cond delay="3500"/>
                            </p:stCondLst>
                            <p:childTnLst>
                              <p:par>
                                <p:cTn id="46" presetID="6"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2000"/>
                                        <p:tgtEl>
                                          <p:spTgt spid="13"/>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ircle(in)">
                                      <p:cBhvr>
                                        <p:cTn id="51" dur="2000"/>
                                        <p:tgtEl>
                                          <p:spTgt spid="14"/>
                                        </p:tgtEl>
                                      </p:cBhvr>
                                    </p:animEffect>
                                  </p:childTnLst>
                                </p:cTn>
                              </p:par>
                            </p:childTnLst>
                          </p:cTn>
                        </p:par>
                        <p:par>
                          <p:cTn id="52" fill="hold">
                            <p:stCondLst>
                              <p:cond delay="5500"/>
                            </p:stCondLst>
                            <p:childTnLst>
                              <p:par>
                                <p:cTn id="53" presetID="6" presetClass="entr" presetSubtype="16"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circle(in)">
                                      <p:cBhvr>
                                        <p:cTn id="55" dur="2000"/>
                                        <p:tgtEl>
                                          <p:spTgt spid="27"/>
                                        </p:tgtEl>
                                      </p:cBhvr>
                                    </p:animEffect>
                                  </p:childTnLst>
                                </p:cTn>
                              </p:par>
                            </p:childTnLst>
                          </p:cTn>
                        </p:par>
                        <p:par>
                          <p:cTn id="56" fill="hold">
                            <p:stCondLst>
                              <p:cond delay="7500"/>
                            </p:stCondLst>
                            <p:childTnLst>
                              <p:par>
                                <p:cTn id="57" presetID="6" presetClass="entr" presetSubtype="16"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circle(in)">
                                      <p:cBhvr>
                                        <p:cTn id="5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14"/>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8" presetClass="exit" presetSubtype="32" fill="hold" grpId="1" nodeType="clickEffect">
                                  <p:stCondLst>
                                    <p:cond delay="0"/>
                                  </p:stCondLst>
                                  <p:childTnLst>
                                    <p:animEffect transition="out" filter="diamond(out)">
                                      <p:cBhvr>
                                        <p:cTn id="70" dur="2000"/>
                                        <p:tgtEl>
                                          <p:spTgt spid="27"/>
                                        </p:tgtEl>
                                      </p:cBhvr>
                                    </p:animEffect>
                                    <p:set>
                                      <p:cBhvr>
                                        <p:cTn id="71"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0" grpId="0" animBg="1"/>
      <p:bldP spid="10" grpId="1" animBg="1"/>
      <p:bldP spid="11" grpId="0"/>
      <p:bldP spid="11" grpId="1"/>
      <p:bldP spid="14" grpId="0"/>
      <p:bldP spid="24" grpId="0"/>
      <p:bldP spid="25" grpId="0"/>
      <p:bldP spid="27" grpId="0" animBg="1"/>
      <p:bldP spid="2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Фоны для презентаций3\18.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428596" y="428604"/>
            <a:ext cx="8215370" cy="600079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pic>
        <p:nvPicPr>
          <p:cNvPr id="4" name="Picture 3" descr="G:\Разное\7464747.jpeg">
            <a:hlinkClick r:id="rId4" action="ppaction://hlinksldjump"/>
          </p:cNvPr>
          <p:cNvPicPr>
            <a:picLocks noChangeAspect="1" noChangeArrowheads="1"/>
          </p:cNvPicPr>
          <p:nvPr/>
        </p:nvPicPr>
        <p:blipFill>
          <a:blip r:embed="rId5" cstate="print">
            <a:clrChange>
              <a:clrFrom>
                <a:srgbClr val="F8F8E0"/>
              </a:clrFrom>
              <a:clrTo>
                <a:srgbClr val="F8F8E0">
                  <a:alpha val="0"/>
                </a:srgbClr>
              </a:clrTo>
            </a:clrChange>
          </a:blip>
          <a:srcRect/>
          <a:stretch>
            <a:fillRect/>
          </a:stretch>
        </p:blipFill>
        <p:spPr bwMode="auto">
          <a:xfrm>
            <a:off x="-2052736" y="1844824"/>
            <a:ext cx="857256" cy="685805"/>
          </a:xfrm>
          <a:prstGeom prst="rect">
            <a:avLst/>
          </a:prstGeom>
          <a:noFill/>
        </p:spPr>
      </p:pic>
      <p:sp>
        <p:nvSpPr>
          <p:cNvPr id="5" name="Багетная рамка 4"/>
          <p:cNvSpPr/>
          <p:nvPr/>
        </p:nvSpPr>
        <p:spPr>
          <a:xfrm>
            <a:off x="857224" y="714356"/>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Биологические омонимы, ребусы</a:t>
            </a:r>
            <a:endParaRPr lang="ru-RU" b="1" dirty="0">
              <a:solidFill>
                <a:schemeClr val="bg1"/>
              </a:solidFill>
              <a:latin typeface="Comic Sans MS" pitchFamily="66" charset="0"/>
            </a:endParaRPr>
          </a:p>
        </p:txBody>
      </p:sp>
      <p:sp>
        <p:nvSpPr>
          <p:cNvPr id="6" name="Прямоугольник 5"/>
          <p:cNvSpPr/>
          <p:nvPr/>
        </p:nvSpPr>
        <p:spPr>
          <a:xfrm>
            <a:off x="714348" y="1928802"/>
            <a:ext cx="3432350" cy="523220"/>
          </a:xfrm>
          <a:prstGeom prst="rect">
            <a:avLst/>
          </a:prstGeom>
        </p:spPr>
        <p:txBody>
          <a:bodyPr wrap="none">
            <a:spAutoFit/>
          </a:bodyPr>
          <a:lstStyle/>
          <a:p>
            <a:r>
              <a:rPr lang="ru-RU" sz="2800" b="1" dirty="0" smtClean="0">
                <a:latin typeface="Georgia" pitchFamily="18" charset="0"/>
              </a:rPr>
              <a:t>Стиль плавания.</a:t>
            </a:r>
            <a:endParaRPr lang="ru-RU" sz="2800" b="1" dirty="0">
              <a:latin typeface="Georgia" pitchFamily="18" charset="0"/>
            </a:endParaRPr>
          </a:p>
        </p:txBody>
      </p:sp>
      <p:pic>
        <p:nvPicPr>
          <p:cNvPr id="7" name="Picture 1" descr="G:\800px-Nina_Dittrich_200m-butterfly_Schwechat2008.jpg"/>
          <p:cNvPicPr>
            <a:picLocks noChangeAspect="1" noChangeArrowheads="1"/>
          </p:cNvPicPr>
          <p:nvPr/>
        </p:nvPicPr>
        <p:blipFill>
          <a:blip r:embed="rId6" cstate="print"/>
          <a:srcRect/>
          <a:stretch>
            <a:fillRect/>
          </a:stretch>
        </p:blipFill>
        <p:spPr bwMode="auto">
          <a:xfrm flipH="1">
            <a:off x="4500560" y="1428736"/>
            <a:ext cx="3801288" cy="2071702"/>
          </a:xfrm>
          <a:prstGeom prst="roundRect">
            <a:avLst/>
          </a:prstGeom>
          <a:noFill/>
        </p:spPr>
      </p:pic>
      <p:pic>
        <p:nvPicPr>
          <p:cNvPr id="8" name="Picture 2" descr="G:\Dolphin.jpg"/>
          <p:cNvPicPr>
            <a:picLocks noChangeAspect="1" noChangeArrowheads="1"/>
          </p:cNvPicPr>
          <p:nvPr/>
        </p:nvPicPr>
        <p:blipFill>
          <a:blip r:embed="rId7" cstate="print"/>
          <a:srcRect/>
          <a:stretch>
            <a:fillRect/>
          </a:stretch>
        </p:blipFill>
        <p:spPr bwMode="auto">
          <a:xfrm>
            <a:off x="1357290" y="2643182"/>
            <a:ext cx="2714644" cy="2891686"/>
          </a:xfrm>
          <a:prstGeom prst="roundRect">
            <a:avLst/>
          </a:prstGeom>
          <a:noFill/>
        </p:spPr>
      </p:pic>
      <p:sp>
        <p:nvSpPr>
          <p:cNvPr id="10" name="Прямоугольник 9"/>
          <p:cNvSpPr/>
          <p:nvPr/>
        </p:nvSpPr>
        <p:spPr>
          <a:xfrm>
            <a:off x="4357686" y="4572008"/>
            <a:ext cx="3942105" cy="707886"/>
          </a:xfrm>
          <a:prstGeom prst="rect">
            <a:avLst/>
          </a:prstGeom>
        </p:spPr>
        <p:txBody>
          <a:bodyPr wrap="none">
            <a:spAutoFit/>
          </a:bodyPr>
          <a:lstStyle/>
          <a:p>
            <a:r>
              <a:rPr lang="ru-RU" sz="2000" b="1" dirty="0" smtClean="0">
                <a:solidFill>
                  <a:srgbClr val="FF0000"/>
                </a:solidFill>
                <a:latin typeface="Georgia" pitchFamily="18" charset="0"/>
              </a:rPr>
              <a:t>Дельфин (или баттерфляй </a:t>
            </a:r>
          </a:p>
          <a:p>
            <a:r>
              <a:rPr lang="ru-RU" sz="2000" b="1" dirty="0" smtClean="0">
                <a:solidFill>
                  <a:srgbClr val="FF0000"/>
                </a:solidFill>
                <a:latin typeface="Georgia" pitchFamily="18" charset="0"/>
              </a:rPr>
              <a:t> «бабочка»).</a:t>
            </a:r>
            <a:endParaRPr lang="ru-RU" sz="2000" b="1" dirty="0">
              <a:solidFill>
                <a:srgbClr val="FF0000"/>
              </a:solidFill>
              <a:latin typeface="Georgia" pitchFamily="18" charset="0"/>
            </a:endParaRPr>
          </a:p>
        </p:txBody>
      </p:sp>
      <p:pic>
        <p:nvPicPr>
          <p:cNvPr id="11" name="Picture 2" descr="G:\Разное\1_13.png"/>
          <p:cNvPicPr>
            <a:picLocks noChangeAspect="1" noChangeArrowheads="1"/>
          </p:cNvPicPr>
          <p:nvPr/>
        </p:nvPicPr>
        <p:blipFill>
          <a:blip r:embed="rId8" cstate="print"/>
          <a:srcRect/>
          <a:stretch>
            <a:fillRect/>
          </a:stretch>
        </p:blipFill>
        <p:spPr bwMode="auto">
          <a:xfrm>
            <a:off x="7500958" y="6000768"/>
            <a:ext cx="1000132" cy="357190"/>
          </a:xfrm>
          <a:prstGeom prst="rect">
            <a:avLst/>
          </a:prstGeom>
          <a:noFill/>
        </p:spPr>
      </p:pic>
      <p:sp>
        <p:nvSpPr>
          <p:cNvPr id="12" name="TextBox 11"/>
          <p:cNvSpPr txBox="1"/>
          <p:nvPr/>
        </p:nvSpPr>
        <p:spPr>
          <a:xfrm>
            <a:off x="7523758" y="6000768"/>
            <a:ext cx="905894"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3" name="5-конечная звезда 12"/>
          <p:cNvSpPr/>
          <p:nvPr/>
        </p:nvSpPr>
        <p:spPr>
          <a:xfrm>
            <a:off x="2000232" y="1357298"/>
            <a:ext cx="5000660" cy="4429156"/>
          </a:xfrm>
          <a:prstGeom prst="star5">
            <a:avLst>
              <a:gd name="adj" fmla="val 23036"/>
              <a:gd name="hf" fmla="val 105146"/>
              <a:gd name="vf" fmla="val 110557"/>
            </a:avLst>
          </a:prstGeom>
          <a:solidFill>
            <a:srgbClr val="FFFF00"/>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рямоугольник 13"/>
          <p:cNvSpPr/>
          <p:nvPr/>
        </p:nvSpPr>
        <p:spPr>
          <a:xfrm>
            <a:off x="3643306" y="2643182"/>
            <a:ext cx="1928826" cy="1571636"/>
          </a:xfrm>
          <a:prstGeom prst="rect">
            <a:avLst/>
          </a:prstGeom>
          <a:noFill/>
        </p:spPr>
        <p:txBody>
          <a:bodyPr wrap="square">
            <a:spAutoFit/>
          </a:bodyPr>
          <a:lstStyle/>
          <a:p>
            <a:pPr algn="ctr"/>
            <a:r>
              <a:rPr lang="ru-RU" sz="9600" b="1" dirty="0" smtClean="0">
                <a:latin typeface="Georgia" pitchFamily="18" charset="0"/>
              </a:rPr>
              <a:t>5</a:t>
            </a:r>
            <a:endParaRPr lang="ru-RU" sz="9600" b="1" dirty="0">
              <a:latin typeface="Georgia" pitchFamily="18" charset="0"/>
            </a:endParaRPr>
          </a:p>
        </p:txBody>
      </p:sp>
      <p:sp>
        <p:nvSpPr>
          <p:cNvPr id="15" name="Стрелка влево 14">
            <a:hlinkClick r:id="rId4"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331640" y="2636912"/>
            <a:ext cx="3000396" cy="32147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Подсказка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2000" fill="hold"/>
                                        <p:tgtEl>
                                          <p:spTgt spid="14"/>
                                        </p:tgtEl>
                                        <p:attrNameLst>
                                          <p:attrName>ppt_w</p:attrName>
                                        </p:attrNameLst>
                                      </p:cBhvr>
                                      <p:tavLst>
                                        <p:tav tm="0">
                                          <p:val>
                                            <p:fltVal val="0"/>
                                          </p:val>
                                        </p:tav>
                                        <p:tav tm="100000">
                                          <p:val>
                                            <p:strVal val="#ppt_w"/>
                                          </p:val>
                                        </p:tav>
                                      </p:tavLst>
                                    </p:anim>
                                    <p:anim calcmode="lin" valueType="num">
                                      <p:cBhvr>
                                        <p:cTn id="13" dur="2000" fill="hold"/>
                                        <p:tgtEl>
                                          <p:spTgt spid="14"/>
                                        </p:tgtEl>
                                        <p:attrNameLst>
                                          <p:attrName>ppt_h</p:attrName>
                                        </p:attrNameLst>
                                      </p:cBhvr>
                                      <p:tavLst>
                                        <p:tav tm="0">
                                          <p:val>
                                            <p:fltVal val="0"/>
                                          </p:val>
                                        </p:tav>
                                        <p:tav tm="100000">
                                          <p:val>
                                            <p:strVal val="#ppt_h"/>
                                          </p:val>
                                        </p:tav>
                                      </p:tavLst>
                                    </p:anim>
                                    <p:animEffect transition="in" filter="fade">
                                      <p:cBhvr>
                                        <p:cTn id="14" dur="2000"/>
                                        <p:tgtEl>
                                          <p:spTgt spid="14"/>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3"/>
                                        </p:tgtEl>
                                        <p:attrNameLst>
                                          <p:attrName>ppt_w</p:attrName>
                                        </p:attrNameLst>
                                      </p:cBhvr>
                                      <p:tavLst>
                                        <p:tav tm="0">
                                          <p:val>
                                            <p:strVal val="ppt_w"/>
                                          </p:val>
                                        </p:tav>
                                        <p:tav tm="100000">
                                          <p:val>
                                            <p:fltVal val="0"/>
                                          </p:val>
                                        </p:tav>
                                      </p:tavLst>
                                    </p:anim>
                                    <p:anim calcmode="lin" valueType="num">
                                      <p:cBhvr>
                                        <p:cTn id="18" dur="2000"/>
                                        <p:tgtEl>
                                          <p:spTgt spid="13"/>
                                        </p:tgtEl>
                                        <p:attrNameLst>
                                          <p:attrName>ppt_h</p:attrName>
                                        </p:attrNameLst>
                                      </p:cBhvr>
                                      <p:tavLst>
                                        <p:tav tm="0">
                                          <p:val>
                                            <p:strVal val="ppt_h"/>
                                          </p:val>
                                        </p:tav>
                                        <p:tav tm="100000">
                                          <p:val>
                                            <p:fltVal val="0"/>
                                          </p:val>
                                        </p:tav>
                                      </p:tavLst>
                                    </p:anim>
                                    <p:animEffect transition="out" filter="fade">
                                      <p:cBhvr>
                                        <p:cTn id="19" dur="2000"/>
                                        <p:tgtEl>
                                          <p:spTgt spid="13"/>
                                        </p:tgtEl>
                                      </p:cBhvr>
                                    </p:animEffect>
                                    <p:set>
                                      <p:cBhvr>
                                        <p:cTn id="20" dur="1" fill="hold">
                                          <p:stCondLst>
                                            <p:cond delay="1999"/>
                                          </p:stCondLst>
                                        </p:cTn>
                                        <p:tgtEl>
                                          <p:spTgt spid="13"/>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4"/>
                                        </p:tgtEl>
                                        <p:attrNameLst>
                                          <p:attrName>ppt_w</p:attrName>
                                        </p:attrNameLst>
                                      </p:cBhvr>
                                      <p:tavLst>
                                        <p:tav tm="0">
                                          <p:val>
                                            <p:strVal val="ppt_w"/>
                                          </p:val>
                                        </p:tav>
                                        <p:tav tm="100000">
                                          <p:val>
                                            <p:fltVal val="0"/>
                                          </p:val>
                                        </p:tav>
                                      </p:tavLst>
                                    </p:anim>
                                    <p:anim calcmode="lin" valueType="num">
                                      <p:cBhvr>
                                        <p:cTn id="23" dur="2000"/>
                                        <p:tgtEl>
                                          <p:spTgt spid="14"/>
                                        </p:tgtEl>
                                        <p:attrNameLst>
                                          <p:attrName>ppt_h</p:attrName>
                                        </p:attrNameLst>
                                      </p:cBhvr>
                                      <p:tavLst>
                                        <p:tav tm="0">
                                          <p:val>
                                            <p:strVal val="ppt_h"/>
                                          </p:val>
                                        </p:tav>
                                        <p:tav tm="100000">
                                          <p:val>
                                            <p:fltVal val="0"/>
                                          </p:val>
                                        </p:tav>
                                      </p:tavLst>
                                    </p:anim>
                                    <p:animEffect transition="out" filter="fade">
                                      <p:cBhvr>
                                        <p:cTn id="24" dur="2000"/>
                                        <p:tgtEl>
                                          <p:spTgt spid="14"/>
                                        </p:tgtEl>
                                      </p:cBhvr>
                                    </p:animEffect>
                                    <p:set>
                                      <p:cBhvr>
                                        <p:cTn id="25" dur="1" fill="hold">
                                          <p:stCondLst>
                                            <p:cond delay="1999"/>
                                          </p:stCondLst>
                                        </p:cTn>
                                        <p:tgtEl>
                                          <p:spTgt spid="14"/>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par>
                          <p:cTn id="35" fill="hold">
                            <p:stCondLst>
                              <p:cond delay="5000"/>
                            </p:stCondLst>
                            <p:childTnLst>
                              <p:par>
                                <p:cTn id="36" presetID="6"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ircle(in)">
                                      <p:cBhvr>
                                        <p:cTn id="38" dur="2000"/>
                                        <p:tgtEl>
                                          <p:spTgt spid="16"/>
                                        </p:tgtEl>
                                      </p:cBhvr>
                                    </p:animEffect>
                                  </p:childTnLst>
                                </p:cTn>
                              </p:par>
                            </p:childTnLst>
                          </p:cTn>
                        </p:par>
                        <p:par>
                          <p:cTn id="39" fill="hold">
                            <p:stCondLst>
                              <p:cond delay="7000"/>
                            </p:stCondLst>
                            <p:childTnLst>
                              <p:par>
                                <p:cTn id="40" presetID="10"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8" presetClass="exit" presetSubtype="32" fill="hold" grpId="1" nodeType="clickEffect">
                                  <p:stCondLst>
                                    <p:cond delay="0"/>
                                  </p:stCondLst>
                                  <p:childTnLst>
                                    <p:animEffect transition="out" filter="diamond(out)">
                                      <p:cBhvr>
                                        <p:cTn id="47" dur="2000"/>
                                        <p:tgtEl>
                                          <p:spTgt spid="16"/>
                                        </p:tgtEl>
                                      </p:cBhvr>
                                    </p:animEffect>
                                    <p:set>
                                      <p:cBhvr>
                                        <p:cTn id="48"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2"/>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childTnLst>
                                </p:cTn>
                              </p:par>
                            </p:childTnLst>
                          </p:cTn>
                        </p:par>
                      </p:childTnLst>
                    </p:cTn>
                  </p:par>
                </p:childTnLst>
              </p:cTn>
              <p:nextCondLst>
                <p:cond evt="onClick" delay="0">
                  <p:tgtEl>
                    <p:spTgt spid="12"/>
                  </p:tgtEl>
                </p:cond>
              </p:nextCondLst>
            </p:seq>
          </p:childTnLst>
        </p:cTn>
      </p:par>
    </p:tnLst>
    <p:bldLst>
      <p:bldP spid="6" grpId="0"/>
      <p:bldP spid="10" grpId="0"/>
      <p:bldP spid="12" grpId="0"/>
      <p:bldP spid="13" grpId="0" animBg="1"/>
      <p:bldP spid="13" grpId="1" animBg="1"/>
      <p:bldP spid="14" grpId="0"/>
      <p:bldP spid="14" grpId="1"/>
      <p:bldP spid="16" grpId="0" animBg="1"/>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Архив\Desktop\фон для презентации.jpg"/>
          <p:cNvPicPr>
            <a:picLocks noChangeAspect="1" noChangeArrowheads="1"/>
          </p:cNvPicPr>
          <p:nvPr/>
        </p:nvPicPr>
        <p:blipFill>
          <a:blip r:embed="rId3" cstate="print"/>
          <a:srcRect/>
          <a:stretch>
            <a:fillRect/>
          </a:stretch>
        </p:blipFill>
        <p:spPr bwMode="auto">
          <a:xfrm>
            <a:off x="127000" y="95250"/>
            <a:ext cx="8890000" cy="6667500"/>
          </a:xfrm>
          <a:prstGeom prst="rect">
            <a:avLst/>
          </a:prstGeom>
          <a:noFill/>
        </p:spPr>
      </p:pic>
      <p:sp>
        <p:nvSpPr>
          <p:cNvPr id="9" name="Прямоугольник 8"/>
          <p:cNvSpPr/>
          <p:nvPr/>
        </p:nvSpPr>
        <p:spPr>
          <a:xfrm>
            <a:off x="467544" y="260648"/>
            <a:ext cx="8208912" cy="6192688"/>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4" name="Прямоугольник 3"/>
          <p:cNvSpPr/>
          <p:nvPr/>
        </p:nvSpPr>
        <p:spPr>
          <a:xfrm>
            <a:off x="2428860" y="500042"/>
            <a:ext cx="4253087" cy="769441"/>
          </a:xfrm>
          <a:prstGeom prst="rect">
            <a:avLst/>
          </a:prstGeom>
        </p:spPr>
        <p:txBody>
          <a:bodyPr wrap="none">
            <a:spAutoFit/>
          </a:bodyPr>
          <a:lstStyle/>
          <a:p>
            <a:pPr algn="ctr" fontAlgn="auto">
              <a:spcBef>
                <a:spcPts val="0"/>
              </a:spcBef>
              <a:spcAft>
                <a:spcPts val="0"/>
              </a:spcAft>
              <a:defRPr/>
            </a:pPr>
            <a:r>
              <a:rPr lang="ru-RU" sz="4400" b="1" dirty="0" smtClean="0">
                <a:solidFill>
                  <a:srgbClr val="FF0000"/>
                </a:solidFill>
                <a:latin typeface="Comic Sans MS" pitchFamily="66" charset="0"/>
              </a:rPr>
              <a:t>Правила игры</a:t>
            </a:r>
            <a:endParaRPr lang="ru-RU" sz="4400" b="1" dirty="0">
              <a:solidFill>
                <a:srgbClr val="FF0000"/>
              </a:solidFill>
              <a:latin typeface="Comic Sans MS" pitchFamily="66" charset="0"/>
            </a:endParaRPr>
          </a:p>
        </p:txBody>
      </p:sp>
      <p:sp>
        <p:nvSpPr>
          <p:cNvPr id="5" name="Прямоугольная выноска 4"/>
          <p:cNvSpPr/>
          <p:nvPr/>
        </p:nvSpPr>
        <p:spPr>
          <a:xfrm rot="10534768">
            <a:off x="931352" y="1509738"/>
            <a:ext cx="5892259" cy="2150923"/>
          </a:xfrm>
          <a:prstGeom prst="wedgeRectCallout">
            <a:avLst/>
          </a:prstGeom>
          <a:noFill/>
          <a:ln w="38100">
            <a:solidFill>
              <a:schemeClr val="accent3">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p>
        </p:txBody>
      </p:sp>
      <p:sp>
        <p:nvSpPr>
          <p:cNvPr id="6" name="Rectangle 2"/>
          <p:cNvSpPr>
            <a:spLocks noChangeArrowheads="1"/>
          </p:cNvSpPr>
          <p:nvPr/>
        </p:nvSpPr>
        <p:spPr bwMode="auto">
          <a:xfrm rot="21372955">
            <a:off x="976258" y="1604534"/>
            <a:ext cx="571504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buAutoNum type="arabicPeriod"/>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Игра будет проходить в 2 тура. Каждый из туров содержит 20 вопросов из 5 областей знаний. Стоимость выбранного вопроса команда узнает по звезде.</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Начинают игру команды по жребию. Выбор области знаний и вопроса осуществляет капитан. Ведущий зачитывает вопрос. Команда ведет обсуждение в течение 1 минуты и, если готова, поднимает сигнальную карту.</a:t>
            </a:r>
          </a:p>
          <a:p>
            <a:pPr marL="0" marR="0" lvl="0" indent="0" algn="just" defTabSz="914400" rtl="0" eaLnBrk="0" fontAlgn="base" latinLnBrk="0" hangingPunct="0">
              <a:lnSpc>
                <a:spcPct val="100000"/>
              </a:lnSpc>
              <a:spcBef>
                <a:spcPct val="0"/>
              </a:spcBef>
              <a:spcAft>
                <a:spcPct val="0"/>
              </a:spcAft>
              <a:buClrTx/>
              <a:buSzTx/>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Команде, первой поднявшей сигнальную карту, предоставляется возможность ответа на вопрос. Если команда отвечает правильно, то ей предоставляется право выбора следующего вопроса, если она отвечает неправильно, то право ответить на этот же вопрос предоставляется другой команде. </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ая выноска 6"/>
          <p:cNvSpPr/>
          <p:nvPr/>
        </p:nvSpPr>
        <p:spPr>
          <a:xfrm rot="10534768">
            <a:off x="1793886" y="4009863"/>
            <a:ext cx="5892259" cy="2287867"/>
          </a:xfrm>
          <a:prstGeom prst="wedgeRectCallout">
            <a:avLst/>
          </a:prstGeom>
          <a:noFill/>
          <a:ln w="38100">
            <a:solidFill>
              <a:schemeClr val="accent3">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p>
        </p:txBody>
      </p:sp>
      <p:sp>
        <p:nvSpPr>
          <p:cNvPr id="8" name="Rectangle 3"/>
          <p:cNvSpPr>
            <a:spLocks noChangeArrowheads="1"/>
          </p:cNvSpPr>
          <p:nvPr/>
        </p:nvSpPr>
        <p:spPr bwMode="auto">
          <a:xfrm rot="21284637">
            <a:off x="2060800" y="4386854"/>
            <a:ext cx="538767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4.При правильном ответе на счет команды записывается соответствующее число баллов. При неправильном ответе команда штрафуется на соответствующее число баллов. </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Если команде досталась особая звезда, поймав которую команда может удвоить свои баллы.</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Победителем будет та команда, которая сможет поймать как больше звёзд, т. е.  набрать набольшее количество баллов.</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По окончании игры жюри подведёт итоги и наградит победителей.</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srcRect/>
          <a:stretch>
            <a:fillRect/>
          </a:stretch>
        </p:blipFill>
        <p:spPr bwMode="auto">
          <a:xfrm>
            <a:off x="-133945" y="548680"/>
            <a:ext cx="9277945" cy="6309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Архив\Desktop\А я делаю так\фон для презентации.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9" name="Прямоугольник 8"/>
          <p:cNvSpPr/>
          <p:nvPr/>
        </p:nvSpPr>
        <p:spPr>
          <a:xfrm>
            <a:off x="539552" y="332656"/>
            <a:ext cx="8215370" cy="600079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10" name="Прямоугольник 9"/>
          <p:cNvSpPr/>
          <p:nvPr/>
        </p:nvSpPr>
        <p:spPr>
          <a:xfrm>
            <a:off x="2714612" y="428604"/>
            <a:ext cx="3585580" cy="1754326"/>
          </a:xfrm>
          <a:prstGeom prst="rect">
            <a:avLst/>
          </a:prstGeom>
        </p:spPr>
        <p:txBody>
          <a:bodyPr wrap="square">
            <a:spAutoFit/>
          </a:bodyPr>
          <a:lstStyle/>
          <a:p>
            <a:pPr algn="ctr"/>
            <a:r>
              <a:rPr lang="en-US" sz="5400" b="1" dirty="0" smtClean="0">
                <a:solidFill>
                  <a:srgbClr val="FF0000"/>
                </a:solidFill>
                <a:latin typeface="Comic Sans MS" pitchFamily="66" charset="0"/>
              </a:rPr>
              <a:t>II</a:t>
            </a:r>
            <a:r>
              <a:rPr lang="ru-RU" sz="5400" b="1" dirty="0" smtClean="0">
                <a:solidFill>
                  <a:srgbClr val="FF0000"/>
                </a:solidFill>
                <a:latin typeface="Comic Sans MS" pitchFamily="66" charset="0"/>
              </a:rPr>
              <a:t> тур</a:t>
            </a:r>
          </a:p>
          <a:p>
            <a:endParaRPr lang="ru-RU" sz="5400" dirty="0"/>
          </a:p>
        </p:txBody>
      </p:sp>
      <p:sp>
        <p:nvSpPr>
          <p:cNvPr id="13" name="Багетная рамка 12"/>
          <p:cNvSpPr/>
          <p:nvPr/>
        </p:nvSpPr>
        <p:spPr>
          <a:xfrm>
            <a:off x="827584" y="1916832"/>
            <a:ext cx="2643206" cy="78581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Растения </a:t>
            </a:r>
            <a:r>
              <a:rPr lang="ru-RU" b="1" dirty="0" err="1" smtClean="0">
                <a:solidFill>
                  <a:schemeClr val="bg1"/>
                </a:solidFill>
                <a:latin typeface="Comic Sans MS" pitchFamily="66" charset="0"/>
              </a:rPr>
              <a:t>Югры</a:t>
            </a:r>
            <a:endParaRPr lang="ru-RU" b="1" dirty="0">
              <a:solidFill>
                <a:schemeClr val="bg1"/>
              </a:solidFill>
              <a:latin typeface="Comic Sans MS" pitchFamily="66" charset="0"/>
            </a:endParaRPr>
          </a:p>
        </p:txBody>
      </p:sp>
      <p:sp>
        <p:nvSpPr>
          <p:cNvPr id="14" name="Багетная рамка 13"/>
          <p:cNvSpPr/>
          <p:nvPr/>
        </p:nvSpPr>
        <p:spPr>
          <a:xfrm>
            <a:off x="899592" y="3068960"/>
            <a:ext cx="2643206" cy="78581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Животные </a:t>
            </a:r>
            <a:r>
              <a:rPr lang="ru-RU" b="1" dirty="0" err="1" smtClean="0">
                <a:solidFill>
                  <a:schemeClr val="bg1"/>
                </a:solidFill>
                <a:latin typeface="Comic Sans MS" pitchFamily="66" charset="0"/>
              </a:rPr>
              <a:t>Югры</a:t>
            </a:r>
            <a:endParaRPr lang="ru-RU" b="1" dirty="0">
              <a:solidFill>
                <a:schemeClr val="bg1"/>
              </a:solidFill>
              <a:latin typeface="Comic Sans MS" pitchFamily="66" charset="0"/>
            </a:endParaRPr>
          </a:p>
        </p:txBody>
      </p:sp>
      <p:sp>
        <p:nvSpPr>
          <p:cNvPr id="16" name="Багетная рамка 15"/>
          <p:cNvSpPr/>
          <p:nvPr/>
        </p:nvSpPr>
        <p:spPr>
          <a:xfrm>
            <a:off x="899592" y="4365104"/>
            <a:ext cx="2643206" cy="78581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Традиции и обычаи народов</a:t>
            </a:r>
          </a:p>
          <a:p>
            <a:pPr algn="ctr" fontAlgn="auto">
              <a:spcBef>
                <a:spcPts val="0"/>
              </a:spcBef>
              <a:spcAft>
                <a:spcPts val="0"/>
              </a:spcAft>
              <a:defRPr/>
            </a:pPr>
            <a:endParaRPr lang="ru-RU" sz="1800" b="1" dirty="0">
              <a:solidFill>
                <a:schemeClr val="bg1"/>
              </a:solidFill>
              <a:latin typeface="Comic Sans MS" pitchFamily="66" charset="0"/>
            </a:endParaRPr>
          </a:p>
        </p:txBody>
      </p:sp>
      <p:sp>
        <p:nvSpPr>
          <p:cNvPr id="17" name="AutoShape 51"/>
          <p:cNvSpPr>
            <a:spLocks noChangeArrowheads="1"/>
          </p:cNvSpPr>
          <p:nvPr/>
        </p:nvSpPr>
        <p:spPr bwMode="gray">
          <a:xfrm>
            <a:off x="3571868" y="1643050"/>
            <a:ext cx="4967288" cy="508000"/>
          </a:xfrm>
          <a:prstGeom prst="roundRect">
            <a:avLst>
              <a:gd name="adj" fmla="val 50000"/>
            </a:avLst>
          </a:prstGeom>
          <a:noFill/>
          <a:ln w="28575" algn="ctr">
            <a:solidFill>
              <a:schemeClr val="bg2"/>
            </a:solidFill>
            <a:round/>
            <a:headEnd/>
            <a:tailEnd/>
          </a:ln>
          <a:effectLst/>
        </p:spPr>
        <p:txBody>
          <a:bodyPr wrap="none" anchor="ctr"/>
          <a:lstStyle/>
          <a:p>
            <a:pPr eaLnBrk="0" hangingPunct="0"/>
            <a:endParaRPr lang="en-US" dirty="0">
              <a:solidFill>
                <a:schemeClr val="tx2"/>
              </a:solidFill>
            </a:endParaRPr>
          </a:p>
        </p:txBody>
      </p:sp>
      <p:sp>
        <p:nvSpPr>
          <p:cNvPr id="18" name="AutoShape 51"/>
          <p:cNvSpPr>
            <a:spLocks noChangeArrowheads="1"/>
          </p:cNvSpPr>
          <p:nvPr/>
        </p:nvSpPr>
        <p:spPr bwMode="gray">
          <a:xfrm>
            <a:off x="3571868" y="2643182"/>
            <a:ext cx="4967288" cy="508000"/>
          </a:xfrm>
          <a:prstGeom prst="roundRect">
            <a:avLst>
              <a:gd name="adj" fmla="val 50000"/>
            </a:avLst>
          </a:prstGeom>
          <a:noFill/>
          <a:ln w="28575" algn="ctr">
            <a:solidFill>
              <a:schemeClr val="bg2"/>
            </a:solidFill>
            <a:round/>
            <a:headEnd/>
            <a:tailEnd/>
          </a:ln>
          <a:effectLst/>
        </p:spPr>
        <p:txBody>
          <a:bodyPr wrap="none" anchor="ctr"/>
          <a:lstStyle/>
          <a:p>
            <a:pPr eaLnBrk="0" hangingPunct="0"/>
            <a:endParaRPr lang="en-US" dirty="0">
              <a:solidFill>
                <a:schemeClr val="tx2"/>
              </a:solidFill>
            </a:endParaRPr>
          </a:p>
        </p:txBody>
      </p:sp>
      <p:sp>
        <p:nvSpPr>
          <p:cNvPr id="19" name="AutoShape 51"/>
          <p:cNvSpPr>
            <a:spLocks noChangeArrowheads="1"/>
          </p:cNvSpPr>
          <p:nvPr/>
        </p:nvSpPr>
        <p:spPr bwMode="gray">
          <a:xfrm>
            <a:off x="3571868" y="3714752"/>
            <a:ext cx="4967288" cy="508000"/>
          </a:xfrm>
          <a:prstGeom prst="roundRect">
            <a:avLst>
              <a:gd name="adj" fmla="val 50000"/>
            </a:avLst>
          </a:prstGeom>
          <a:noFill/>
          <a:ln w="28575" algn="ctr">
            <a:solidFill>
              <a:schemeClr val="bg2"/>
            </a:solidFill>
            <a:round/>
            <a:headEnd/>
            <a:tailEnd/>
          </a:ln>
          <a:effectLst/>
        </p:spPr>
        <p:txBody>
          <a:bodyPr wrap="none" anchor="ctr"/>
          <a:lstStyle/>
          <a:p>
            <a:pPr eaLnBrk="0" hangingPunct="0"/>
            <a:endParaRPr lang="en-US" dirty="0">
              <a:solidFill>
                <a:schemeClr val="tx2"/>
              </a:solidFill>
            </a:endParaRPr>
          </a:p>
        </p:txBody>
      </p:sp>
      <p:sp>
        <p:nvSpPr>
          <p:cNvPr id="20" name="AutoShape 51"/>
          <p:cNvSpPr>
            <a:spLocks noChangeArrowheads="1"/>
          </p:cNvSpPr>
          <p:nvPr/>
        </p:nvSpPr>
        <p:spPr bwMode="gray">
          <a:xfrm>
            <a:off x="3571868" y="4786322"/>
            <a:ext cx="4967288" cy="508000"/>
          </a:xfrm>
          <a:prstGeom prst="roundRect">
            <a:avLst>
              <a:gd name="adj" fmla="val 50000"/>
            </a:avLst>
          </a:prstGeom>
          <a:noFill/>
          <a:ln w="28575" algn="ctr">
            <a:solidFill>
              <a:schemeClr val="bg2"/>
            </a:solidFill>
            <a:round/>
            <a:headEnd/>
            <a:tailEnd/>
          </a:ln>
          <a:effectLst/>
        </p:spPr>
        <p:txBody>
          <a:bodyPr wrap="none" anchor="ctr"/>
          <a:lstStyle/>
          <a:p>
            <a:pPr eaLnBrk="0" hangingPunct="0"/>
            <a:endParaRPr lang="en-US" dirty="0">
              <a:solidFill>
                <a:schemeClr val="tx2"/>
              </a:solidFill>
            </a:endParaRPr>
          </a:p>
        </p:txBody>
      </p:sp>
      <p:grpSp>
        <p:nvGrpSpPr>
          <p:cNvPr id="21" name="Group 34"/>
          <p:cNvGrpSpPr>
            <a:grpSpLocks/>
          </p:cNvGrpSpPr>
          <p:nvPr/>
        </p:nvGrpSpPr>
        <p:grpSpPr bwMode="auto">
          <a:xfrm>
            <a:off x="3707904" y="1844824"/>
            <a:ext cx="857256" cy="785818"/>
            <a:chOff x="2078" y="1680"/>
            <a:chExt cx="1615" cy="1615"/>
          </a:xfrm>
        </p:grpSpPr>
        <p:sp>
          <p:nvSpPr>
            <p:cNvPr id="22"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a:p>
          </p:txBody>
        </p:sp>
        <p:sp>
          <p:nvSpPr>
            <p:cNvPr id="23"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a:p>
          </p:txBody>
        </p:sp>
        <p:sp>
          <p:nvSpPr>
            <p:cNvPr id="24" name="Oval 37"/>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25" name="Oval 38"/>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26" name="Oval 39"/>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27" name="Oval 40">
              <a:hlinkClick r:id="rId5" action="ppaction://hlinksldjump"/>
            </p:cNvPr>
            <p:cNvSpPr>
              <a:spLocks noChangeArrowheads="1"/>
            </p:cNvSpPr>
            <p:nvPr/>
          </p:nvSpPr>
          <p:spPr bwMode="gray">
            <a:xfrm>
              <a:off x="2337" y="1939"/>
              <a:ext cx="1096" cy="1098"/>
            </a:xfrm>
            <a:prstGeom prst="ellipse">
              <a:avLst/>
            </a:prstGeom>
            <a:solidFill>
              <a:schemeClr val="accent6">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5" action="ppaction://hlinksldjump"/>
                </a:rPr>
                <a:t>1</a:t>
              </a:r>
              <a:endParaRPr lang="ru-RU" b="1" dirty="0">
                <a:solidFill>
                  <a:schemeClr val="bg1"/>
                </a:solidFill>
                <a:latin typeface="Verdana" pitchFamily="34" charset="0"/>
              </a:endParaRPr>
            </a:p>
          </p:txBody>
        </p:sp>
      </p:grpSp>
      <p:grpSp>
        <p:nvGrpSpPr>
          <p:cNvPr id="28" name="Group 34"/>
          <p:cNvGrpSpPr>
            <a:grpSpLocks/>
          </p:cNvGrpSpPr>
          <p:nvPr/>
        </p:nvGrpSpPr>
        <p:grpSpPr bwMode="auto">
          <a:xfrm>
            <a:off x="4644008" y="1844824"/>
            <a:ext cx="857256" cy="785818"/>
            <a:chOff x="2078" y="1680"/>
            <a:chExt cx="1615" cy="1615"/>
          </a:xfrm>
        </p:grpSpPr>
        <p:sp>
          <p:nvSpPr>
            <p:cNvPr id="29"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a:p>
          </p:txBody>
        </p:sp>
        <p:sp>
          <p:nvSpPr>
            <p:cNvPr id="30"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a:p>
          </p:txBody>
        </p:sp>
        <p:sp>
          <p:nvSpPr>
            <p:cNvPr id="31" name="Oval 37"/>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32" name="Oval 38"/>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33" name="Oval 39"/>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34" name="Oval 40">
              <a:hlinkClick r:id="rId6" action="ppaction://hlinksldjump"/>
            </p:cNvPr>
            <p:cNvSpPr>
              <a:spLocks noChangeArrowheads="1"/>
            </p:cNvSpPr>
            <p:nvPr/>
          </p:nvSpPr>
          <p:spPr bwMode="gray">
            <a:xfrm>
              <a:off x="2337" y="1939"/>
              <a:ext cx="1096" cy="1098"/>
            </a:xfrm>
            <a:prstGeom prst="ellipse">
              <a:avLst/>
            </a:prstGeom>
            <a:solidFill>
              <a:schemeClr val="accent6">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6" action="ppaction://hlinksldjump"/>
                </a:rPr>
                <a:t>2</a:t>
              </a:r>
              <a:endParaRPr lang="ru-RU" b="1" dirty="0">
                <a:solidFill>
                  <a:schemeClr val="bg1"/>
                </a:solidFill>
                <a:latin typeface="Verdana" pitchFamily="34" charset="0"/>
              </a:endParaRPr>
            </a:p>
          </p:txBody>
        </p:sp>
      </p:grpSp>
      <p:grpSp>
        <p:nvGrpSpPr>
          <p:cNvPr id="35" name="Group 34"/>
          <p:cNvGrpSpPr>
            <a:grpSpLocks/>
          </p:cNvGrpSpPr>
          <p:nvPr/>
        </p:nvGrpSpPr>
        <p:grpSpPr bwMode="auto">
          <a:xfrm>
            <a:off x="5652120" y="1844824"/>
            <a:ext cx="857256" cy="785818"/>
            <a:chOff x="2078" y="1680"/>
            <a:chExt cx="1615" cy="1615"/>
          </a:xfrm>
        </p:grpSpPr>
        <p:sp>
          <p:nvSpPr>
            <p:cNvPr id="36"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a:p>
          </p:txBody>
        </p:sp>
        <p:sp>
          <p:nvSpPr>
            <p:cNvPr id="37"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a:p>
          </p:txBody>
        </p:sp>
        <p:sp>
          <p:nvSpPr>
            <p:cNvPr id="38" name="Oval 37"/>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39" name="Oval 38"/>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40" name="Oval 39"/>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41" name="Oval 40">
              <a:hlinkClick r:id="rId7" action="ppaction://hlinksldjump"/>
            </p:cNvPr>
            <p:cNvSpPr>
              <a:spLocks noChangeArrowheads="1"/>
            </p:cNvSpPr>
            <p:nvPr/>
          </p:nvSpPr>
          <p:spPr bwMode="gray">
            <a:xfrm>
              <a:off x="2337" y="1939"/>
              <a:ext cx="1096" cy="1098"/>
            </a:xfrm>
            <a:prstGeom prst="ellipse">
              <a:avLst/>
            </a:prstGeom>
            <a:solidFill>
              <a:schemeClr val="accent6">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7" action="ppaction://hlinksldjump"/>
                </a:rPr>
                <a:t>3</a:t>
              </a:r>
              <a:endParaRPr lang="ru-RU" b="1" dirty="0">
                <a:solidFill>
                  <a:schemeClr val="bg1"/>
                </a:solidFill>
                <a:latin typeface="Verdana" pitchFamily="34" charset="0"/>
              </a:endParaRPr>
            </a:p>
          </p:txBody>
        </p:sp>
      </p:grpSp>
      <p:grpSp>
        <p:nvGrpSpPr>
          <p:cNvPr id="42" name="Group 34"/>
          <p:cNvGrpSpPr>
            <a:grpSpLocks/>
          </p:cNvGrpSpPr>
          <p:nvPr/>
        </p:nvGrpSpPr>
        <p:grpSpPr bwMode="auto">
          <a:xfrm>
            <a:off x="6660232" y="1844824"/>
            <a:ext cx="857256" cy="785818"/>
            <a:chOff x="2078" y="1680"/>
            <a:chExt cx="1615" cy="1615"/>
          </a:xfrm>
        </p:grpSpPr>
        <p:sp>
          <p:nvSpPr>
            <p:cNvPr id="43"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a:p>
          </p:txBody>
        </p:sp>
        <p:sp>
          <p:nvSpPr>
            <p:cNvPr id="44"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a:p>
          </p:txBody>
        </p:sp>
        <p:sp>
          <p:nvSpPr>
            <p:cNvPr id="45" name="Oval 37"/>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46" name="Oval 38"/>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47" name="Oval 39"/>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48" name="Oval 40">
              <a:hlinkClick r:id="rId8" action="ppaction://hlinksldjump"/>
            </p:cNvPr>
            <p:cNvSpPr>
              <a:spLocks noChangeArrowheads="1"/>
            </p:cNvSpPr>
            <p:nvPr/>
          </p:nvSpPr>
          <p:spPr bwMode="gray">
            <a:xfrm>
              <a:off x="2337" y="1939"/>
              <a:ext cx="1096" cy="1098"/>
            </a:xfrm>
            <a:prstGeom prst="ellipse">
              <a:avLst/>
            </a:prstGeom>
            <a:solidFill>
              <a:schemeClr val="accent6">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8" action="ppaction://hlinksldjump"/>
                </a:rPr>
                <a:t>4</a:t>
              </a:r>
              <a:endParaRPr lang="ru-RU" b="1" dirty="0">
                <a:solidFill>
                  <a:schemeClr val="bg1"/>
                </a:solidFill>
                <a:latin typeface="Verdana" pitchFamily="34" charset="0"/>
              </a:endParaRPr>
            </a:p>
          </p:txBody>
        </p:sp>
      </p:grpSp>
      <p:grpSp>
        <p:nvGrpSpPr>
          <p:cNvPr id="49" name="Group 34"/>
          <p:cNvGrpSpPr>
            <a:grpSpLocks/>
          </p:cNvGrpSpPr>
          <p:nvPr/>
        </p:nvGrpSpPr>
        <p:grpSpPr bwMode="auto">
          <a:xfrm>
            <a:off x="7786710" y="1857364"/>
            <a:ext cx="857256" cy="785818"/>
            <a:chOff x="2078" y="1680"/>
            <a:chExt cx="1615" cy="1615"/>
          </a:xfrm>
        </p:grpSpPr>
        <p:sp>
          <p:nvSpPr>
            <p:cNvPr id="50"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a:p>
          </p:txBody>
        </p:sp>
        <p:sp>
          <p:nvSpPr>
            <p:cNvPr id="51"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a:p>
          </p:txBody>
        </p:sp>
        <p:sp>
          <p:nvSpPr>
            <p:cNvPr id="52" name="Oval 37"/>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53" name="Oval 38"/>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54" name="Oval 39"/>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55" name="Oval 40">
              <a:hlinkClick r:id="rId9" action="ppaction://hlinksldjump"/>
            </p:cNvPr>
            <p:cNvSpPr>
              <a:spLocks noChangeArrowheads="1"/>
            </p:cNvSpPr>
            <p:nvPr/>
          </p:nvSpPr>
          <p:spPr bwMode="gray">
            <a:xfrm>
              <a:off x="2337" y="1939"/>
              <a:ext cx="1096" cy="1098"/>
            </a:xfrm>
            <a:prstGeom prst="ellipse">
              <a:avLst/>
            </a:prstGeom>
            <a:solidFill>
              <a:schemeClr val="accent6">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9" action="ppaction://hlinksldjump"/>
                </a:rPr>
                <a:t>5</a:t>
              </a:r>
              <a:endParaRPr lang="ru-RU" b="1" dirty="0">
                <a:solidFill>
                  <a:schemeClr val="bg1"/>
                </a:solidFill>
                <a:latin typeface="Verdana" pitchFamily="34" charset="0"/>
              </a:endParaRPr>
            </a:p>
          </p:txBody>
        </p:sp>
      </p:grpSp>
      <p:grpSp>
        <p:nvGrpSpPr>
          <p:cNvPr id="56" name="Group 34"/>
          <p:cNvGrpSpPr>
            <a:grpSpLocks/>
          </p:cNvGrpSpPr>
          <p:nvPr/>
        </p:nvGrpSpPr>
        <p:grpSpPr bwMode="auto">
          <a:xfrm>
            <a:off x="3779912" y="2996952"/>
            <a:ext cx="857256" cy="785818"/>
            <a:chOff x="2078" y="1680"/>
            <a:chExt cx="1615" cy="1615"/>
          </a:xfrm>
        </p:grpSpPr>
        <p:sp>
          <p:nvSpPr>
            <p:cNvPr id="57"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a:p>
          </p:txBody>
        </p:sp>
        <p:sp>
          <p:nvSpPr>
            <p:cNvPr id="58"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a:p>
          </p:txBody>
        </p:sp>
        <p:sp>
          <p:nvSpPr>
            <p:cNvPr id="59" name="Oval 37"/>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60" name="Oval 38"/>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61" name="Oval 39"/>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62" name="Oval 40">
              <a:hlinkClick r:id="rId10" action="ppaction://hlinksldjump"/>
            </p:cNvPr>
            <p:cNvSpPr>
              <a:spLocks noChangeArrowheads="1"/>
            </p:cNvSpPr>
            <p:nvPr/>
          </p:nvSpPr>
          <p:spPr bwMode="gray">
            <a:xfrm>
              <a:off x="2337" y="1939"/>
              <a:ext cx="1096" cy="1098"/>
            </a:xfrm>
            <a:prstGeom prst="ellipse">
              <a:avLst/>
            </a:prstGeom>
            <a:solidFill>
              <a:schemeClr val="accent6">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0" action="ppaction://hlinksldjump"/>
                </a:rPr>
                <a:t>1</a:t>
              </a:r>
              <a:endParaRPr lang="ru-RU" b="1" dirty="0">
                <a:solidFill>
                  <a:schemeClr val="bg1"/>
                </a:solidFill>
                <a:latin typeface="Verdana" pitchFamily="34" charset="0"/>
              </a:endParaRPr>
            </a:p>
          </p:txBody>
        </p:sp>
      </p:grpSp>
      <p:grpSp>
        <p:nvGrpSpPr>
          <p:cNvPr id="70" name="Group 34"/>
          <p:cNvGrpSpPr>
            <a:grpSpLocks/>
          </p:cNvGrpSpPr>
          <p:nvPr/>
        </p:nvGrpSpPr>
        <p:grpSpPr bwMode="auto">
          <a:xfrm>
            <a:off x="4716016" y="2996952"/>
            <a:ext cx="857256" cy="785818"/>
            <a:chOff x="2078" y="1680"/>
            <a:chExt cx="1615" cy="1615"/>
          </a:xfrm>
        </p:grpSpPr>
        <p:sp>
          <p:nvSpPr>
            <p:cNvPr id="71"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a:p>
          </p:txBody>
        </p:sp>
        <p:sp>
          <p:nvSpPr>
            <p:cNvPr id="72"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a:p>
          </p:txBody>
        </p:sp>
        <p:sp>
          <p:nvSpPr>
            <p:cNvPr id="73" name="Oval 37"/>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74" name="Oval 38"/>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75" name="Oval 39"/>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76" name="Oval 40">
              <a:hlinkClick r:id="rId11" action="ppaction://hlinksldjump"/>
            </p:cNvPr>
            <p:cNvSpPr>
              <a:spLocks noChangeArrowheads="1"/>
            </p:cNvSpPr>
            <p:nvPr/>
          </p:nvSpPr>
          <p:spPr bwMode="gray">
            <a:xfrm>
              <a:off x="2337" y="1939"/>
              <a:ext cx="1096" cy="1098"/>
            </a:xfrm>
            <a:prstGeom prst="ellipse">
              <a:avLst/>
            </a:prstGeom>
            <a:solidFill>
              <a:schemeClr val="accent6">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1" action="ppaction://hlinksldjump"/>
                </a:rPr>
                <a:t>2</a:t>
              </a:r>
              <a:endParaRPr lang="ru-RU" b="1" dirty="0">
                <a:solidFill>
                  <a:schemeClr val="bg1"/>
                </a:solidFill>
                <a:latin typeface="Verdana" pitchFamily="34" charset="0"/>
              </a:endParaRPr>
            </a:p>
          </p:txBody>
        </p:sp>
      </p:grpSp>
      <p:grpSp>
        <p:nvGrpSpPr>
          <p:cNvPr id="77" name="Group 34"/>
          <p:cNvGrpSpPr>
            <a:grpSpLocks/>
          </p:cNvGrpSpPr>
          <p:nvPr/>
        </p:nvGrpSpPr>
        <p:grpSpPr bwMode="auto">
          <a:xfrm>
            <a:off x="5724128" y="2996952"/>
            <a:ext cx="857256" cy="785818"/>
            <a:chOff x="2078" y="1680"/>
            <a:chExt cx="1615" cy="1615"/>
          </a:xfrm>
        </p:grpSpPr>
        <p:sp>
          <p:nvSpPr>
            <p:cNvPr id="78"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a:p>
          </p:txBody>
        </p:sp>
        <p:sp>
          <p:nvSpPr>
            <p:cNvPr id="79"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a:p>
          </p:txBody>
        </p:sp>
        <p:sp>
          <p:nvSpPr>
            <p:cNvPr id="80" name="Oval 37"/>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81" name="Oval 38"/>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82" name="Oval 39"/>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83" name="Oval 40">
              <a:hlinkClick r:id="rId12" action="ppaction://hlinksldjump"/>
            </p:cNvPr>
            <p:cNvSpPr>
              <a:spLocks noChangeArrowheads="1"/>
            </p:cNvSpPr>
            <p:nvPr/>
          </p:nvSpPr>
          <p:spPr bwMode="gray">
            <a:xfrm>
              <a:off x="2337" y="1939"/>
              <a:ext cx="1096" cy="1098"/>
            </a:xfrm>
            <a:prstGeom prst="ellipse">
              <a:avLst/>
            </a:prstGeom>
            <a:solidFill>
              <a:schemeClr val="accent6">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2" action="ppaction://hlinksldjump"/>
                </a:rPr>
                <a:t>3</a:t>
              </a:r>
              <a:endParaRPr lang="ru-RU" b="1" dirty="0">
                <a:solidFill>
                  <a:schemeClr val="bg1"/>
                </a:solidFill>
                <a:latin typeface="Verdana" pitchFamily="34" charset="0"/>
              </a:endParaRPr>
            </a:p>
          </p:txBody>
        </p:sp>
      </p:grpSp>
      <p:grpSp>
        <p:nvGrpSpPr>
          <p:cNvPr id="84" name="Group 34"/>
          <p:cNvGrpSpPr>
            <a:grpSpLocks/>
          </p:cNvGrpSpPr>
          <p:nvPr/>
        </p:nvGrpSpPr>
        <p:grpSpPr bwMode="auto">
          <a:xfrm>
            <a:off x="6804248" y="2996952"/>
            <a:ext cx="857256" cy="785818"/>
            <a:chOff x="2078" y="1680"/>
            <a:chExt cx="1615" cy="1615"/>
          </a:xfrm>
        </p:grpSpPr>
        <p:sp>
          <p:nvSpPr>
            <p:cNvPr id="85"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a:p>
          </p:txBody>
        </p:sp>
        <p:sp>
          <p:nvSpPr>
            <p:cNvPr id="86"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a:p>
          </p:txBody>
        </p:sp>
        <p:sp>
          <p:nvSpPr>
            <p:cNvPr id="87" name="Oval 37"/>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88" name="Oval 38"/>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89" name="Oval 39"/>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90" name="Oval 40">
              <a:hlinkClick r:id="rId13" action="ppaction://hlinksldjump"/>
            </p:cNvPr>
            <p:cNvSpPr>
              <a:spLocks noChangeArrowheads="1"/>
            </p:cNvSpPr>
            <p:nvPr/>
          </p:nvSpPr>
          <p:spPr bwMode="gray">
            <a:xfrm>
              <a:off x="2337" y="1939"/>
              <a:ext cx="1096" cy="1098"/>
            </a:xfrm>
            <a:prstGeom prst="ellipse">
              <a:avLst/>
            </a:prstGeom>
            <a:solidFill>
              <a:schemeClr val="accent6">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3" action="ppaction://hlinksldjump"/>
                </a:rPr>
                <a:t>4</a:t>
              </a:r>
              <a:endParaRPr lang="ru-RU" b="1" dirty="0">
                <a:solidFill>
                  <a:schemeClr val="bg1"/>
                </a:solidFill>
                <a:latin typeface="Verdana" pitchFamily="34" charset="0"/>
              </a:endParaRPr>
            </a:p>
          </p:txBody>
        </p:sp>
      </p:grpSp>
      <p:grpSp>
        <p:nvGrpSpPr>
          <p:cNvPr id="91" name="Group 34"/>
          <p:cNvGrpSpPr>
            <a:grpSpLocks/>
          </p:cNvGrpSpPr>
          <p:nvPr/>
        </p:nvGrpSpPr>
        <p:grpSpPr bwMode="auto">
          <a:xfrm>
            <a:off x="7740352" y="2996952"/>
            <a:ext cx="857256" cy="785818"/>
            <a:chOff x="2078" y="1680"/>
            <a:chExt cx="1615" cy="1615"/>
          </a:xfrm>
        </p:grpSpPr>
        <p:sp>
          <p:nvSpPr>
            <p:cNvPr id="92"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a:p>
          </p:txBody>
        </p:sp>
        <p:sp>
          <p:nvSpPr>
            <p:cNvPr id="93"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a:p>
          </p:txBody>
        </p:sp>
        <p:sp>
          <p:nvSpPr>
            <p:cNvPr id="94" name="Oval 37"/>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95" name="Oval 38"/>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96" name="Oval 39"/>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97" name="Oval 40">
              <a:hlinkClick r:id="rId14" action="ppaction://hlinksldjump"/>
            </p:cNvPr>
            <p:cNvSpPr>
              <a:spLocks noChangeArrowheads="1"/>
            </p:cNvSpPr>
            <p:nvPr/>
          </p:nvSpPr>
          <p:spPr bwMode="gray">
            <a:xfrm>
              <a:off x="2337" y="1939"/>
              <a:ext cx="1096" cy="1098"/>
            </a:xfrm>
            <a:prstGeom prst="ellipse">
              <a:avLst/>
            </a:prstGeom>
            <a:solidFill>
              <a:schemeClr val="accent6">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4" action="ppaction://hlinksldjump"/>
                </a:rPr>
                <a:t>5</a:t>
              </a:r>
              <a:endParaRPr lang="ru-RU" b="1" dirty="0">
                <a:solidFill>
                  <a:schemeClr val="bg1"/>
                </a:solidFill>
                <a:latin typeface="Verdana" pitchFamily="34" charset="0"/>
              </a:endParaRPr>
            </a:p>
          </p:txBody>
        </p:sp>
      </p:grpSp>
      <p:grpSp>
        <p:nvGrpSpPr>
          <p:cNvPr id="98" name="Group 34"/>
          <p:cNvGrpSpPr>
            <a:grpSpLocks/>
          </p:cNvGrpSpPr>
          <p:nvPr/>
        </p:nvGrpSpPr>
        <p:grpSpPr bwMode="auto">
          <a:xfrm>
            <a:off x="3851920" y="4437112"/>
            <a:ext cx="857256" cy="785818"/>
            <a:chOff x="2078" y="1680"/>
            <a:chExt cx="1615" cy="1615"/>
          </a:xfrm>
        </p:grpSpPr>
        <p:sp>
          <p:nvSpPr>
            <p:cNvPr id="99"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a:p>
          </p:txBody>
        </p:sp>
        <p:sp>
          <p:nvSpPr>
            <p:cNvPr id="100"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a:p>
          </p:txBody>
        </p:sp>
        <p:sp>
          <p:nvSpPr>
            <p:cNvPr id="101" name="Oval 37"/>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102" name="Oval 38"/>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103" name="Oval 39"/>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104" name="Oval 40">
              <a:hlinkClick r:id="rId15" action="ppaction://hlinksldjump"/>
            </p:cNvPr>
            <p:cNvSpPr>
              <a:spLocks noChangeArrowheads="1"/>
            </p:cNvSpPr>
            <p:nvPr/>
          </p:nvSpPr>
          <p:spPr bwMode="gray">
            <a:xfrm>
              <a:off x="2337" y="1939"/>
              <a:ext cx="1096" cy="1098"/>
            </a:xfrm>
            <a:prstGeom prst="ellipse">
              <a:avLst/>
            </a:prstGeom>
            <a:solidFill>
              <a:schemeClr val="accent6">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0" action="ppaction://hlinksldjump"/>
                </a:rPr>
                <a:t>1</a:t>
              </a:r>
              <a:endParaRPr lang="ru-RU" b="1" dirty="0">
                <a:solidFill>
                  <a:schemeClr val="bg1"/>
                </a:solidFill>
                <a:latin typeface="Verdana" pitchFamily="34" charset="0"/>
              </a:endParaRPr>
            </a:p>
          </p:txBody>
        </p:sp>
      </p:grpSp>
      <p:grpSp>
        <p:nvGrpSpPr>
          <p:cNvPr id="105" name="Group 34"/>
          <p:cNvGrpSpPr>
            <a:grpSpLocks/>
          </p:cNvGrpSpPr>
          <p:nvPr/>
        </p:nvGrpSpPr>
        <p:grpSpPr bwMode="auto">
          <a:xfrm>
            <a:off x="4860032" y="4437112"/>
            <a:ext cx="857256" cy="785818"/>
            <a:chOff x="2078" y="1680"/>
            <a:chExt cx="1615" cy="1615"/>
          </a:xfrm>
        </p:grpSpPr>
        <p:sp>
          <p:nvSpPr>
            <p:cNvPr id="106"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a:p>
          </p:txBody>
        </p:sp>
        <p:sp>
          <p:nvSpPr>
            <p:cNvPr id="107"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a:p>
          </p:txBody>
        </p:sp>
        <p:sp>
          <p:nvSpPr>
            <p:cNvPr id="108" name="Oval 37"/>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109" name="Oval 38"/>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110" name="Oval 39"/>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111" name="Oval 40">
              <a:hlinkClick r:id="rId16" action="ppaction://hlinksldjump"/>
            </p:cNvPr>
            <p:cNvSpPr>
              <a:spLocks noChangeArrowheads="1"/>
            </p:cNvSpPr>
            <p:nvPr/>
          </p:nvSpPr>
          <p:spPr bwMode="gray">
            <a:xfrm>
              <a:off x="2337" y="1939"/>
              <a:ext cx="1096" cy="1098"/>
            </a:xfrm>
            <a:prstGeom prst="ellipse">
              <a:avLst/>
            </a:prstGeom>
            <a:solidFill>
              <a:schemeClr val="accent6">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6" action="ppaction://hlinksldjump"/>
                </a:rPr>
                <a:t>2</a:t>
              </a:r>
              <a:endParaRPr lang="ru-RU" b="1" dirty="0">
                <a:solidFill>
                  <a:schemeClr val="bg1"/>
                </a:solidFill>
                <a:latin typeface="Verdana" pitchFamily="34" charset="0"/>
              </a:endParaRPr>
            </a:p>
          </p:txBody>
        </p:sp>
      </p:grpSp>
      <p:grpSp>
        <p:nvGrpSpPr>
          <p:cNvPr id="112" name="Group 34"/>
          <p:cNvGrpSpPr>
            <a:grpSpLocks/>
          </p:cNvGrpSpPr>
          <p:nvPr/>
        </p:nvGrpSpPr>
        <p:grpSpPr bwMode="auto">
          <a:xfrm>
            <a:off x="5796136" y="4429132"/>
            <a:ext cx="857256" cy="785818"/>
            <a:chOff x="2078" y="1680"/>
            <a:chExt cx="1615" cy="1615"/>
          </a:xfrm>
        </p:grpSpPr>
        <p:sp>
          <p:nvSpPr>
            <p:cNvPr id="113"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a:p>
          </p:txBody>
        </p:sp>
        <p:sp>
          <p:nvSpPr>
            <p:cNvPr id="114"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a:p>
          </p:txBody>
        </p:sp>
        <p:sp>
          <p:nvSpPr>
            <p:cNvPr id="115" name="Oval 37"/>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116" name="Oval 38"/>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117" name="Oval 39"/>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118" name="Oval 40">
              <a:hlinkClick r:id="rId17" action="ppaction://hlinksldjump"/>
            </p:cNvPr>
            <p:cNvSpPr>
              <a:spLocks noChangeArrowheads="1"/>
            </p:cNvSpPr>
            <p:nvPr/>
          </p:nvSpPr>
          <p:spPr bwMode="gray">
            <a:xfrm>
              <a:off x="2337" y="1939"/>
              <a:ext cx="1096" cy="1098"/>
            </a:xfrm>
            <a:prstGeom prst="ellipse">
              <a:avLst/>
            </a:prstGeom>
            <a:solidFill>
              <a:schemeClr val="accent6">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7" action="ppaction://hlinksldjump"/>
                </a:rPr>
                <a:t>3</a:t>
              </a:r>
              <a:endParaRPr lang="ru-RU" b="1" dirty="0">
                <a:solidFill>
                  <a:schemeClr val="bg1"/>
                </a:solidFill>
                <a:latin typeface="Verdana" pitchFamily="34" charset="0"/>
              </a:endParaRPr>
            </a:p>
          </p:txBody>
        </p:sp>
      </p:grpSp>
      <p:grpSp>
        <p:nvGrpSpPr>
          <p:cNvPr id="119" name="Group 34"/>
          <p:cNvGrpSpPr>
            <a:grpSpLocks/>
          </p:cNvGrpSpPr>
          <p:nvPr/>
        </p:nvGrpSpPr>
        <p:grpSpPr bwMode="auto">
          <a:xfrm>
            <a:off x="6786578" y="4429132"/>
            <a:ext cx="857256" cy="785818"/>
            <a:chOff x="2078" y="1680"/>
            <a:chExt cx="1615" cy="1615"/>
          </a:xfrm>
        </p:grpSpPr>
        <p:sp>
          <p:nvSpPr>
            <p:cNvPr id="120"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a:p>
          </p:txBody>
        </p:sp>
        <p:sp>
          <p:nvSpPr>
            <p:cNvPr id="121"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a:p>
          </p:txBody>
        </p:sp>
        <p:sp>
          <p:nvSpPr>
            <p:cNvPr id="122" name="Oval 37"/>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123" name="Oval 38"/>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124" name="Oval 39"/>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125" name="Oval 40">
              <a:hlinkClick r:id="rId18" action="ppaction://hlinksldjump"/>
            </p:cNvPr>
            <p:cNvSpPr>
              <a:spLocks noChangeArrowheads="1"/>
            </p:cNvSpPr>
            <p:nvPr/>
          </p:nvSpPr>
          <p:spPr bwMode="gray">
            <a:xfrm>
              <a:off x="2337" y="1939"/>
              <a:ext cx="1096" cy="1098"/>
            </a:xfrm>
            <a:prstGeom prst="ellipse">
              <a:avLst/>
            </a:prstGeom>
            <a:solidFill>
              <a:schemeClr val="accent6">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9" action="ppaction://hlinksldjump"/>
                </a:rPr>
                <a:t>4</a:t>
              </a:r>
              <a:endParaRPr lang="ru-RU" b="1" dirty="0">
                <a:solidFill>
                  <a:schemeClr val="bg1"/>
                </a:solidFill>
                <a:latin typeface="Verdana" pitchFamily="34" charset="0"/>
              </a:endParaRPr>
            </a:p>
          </p:txBody>
        </p:sp>
      </p:grpSp>
      <p:grpSp>
        <p:nvGrpSpPr>
          <p:cNvPr id="126" name="Group 34"/>
          <p:cNvGrpSpPr>
            <a:grpSpLocks/>
          </p:cNvGrpSpPr>
          <p:nvPr/>
        </p:nvGrpSpPr>
        <p:grpSpPr bwMode="auto">
          <a:xfrm>
            <a:off x="7715272" y="4429132"/>
            <a:ext cx="857256" cy="785818"/>
            <a:chOff x="2078" y="1680"/>
            <a:chExt cx="1615" cy="1615"/>
          </a:xfrm>
        </p:grpSpPr>
        <p:sp>
          <p:nvSpPr>
            <p:cNvPr id="127"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a:p>
          </p:txBody>
        </p:sp>
        <p:sp>
          <p:nvSpPr>
            <p:cNvPr id="128"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a:p>
          </p:txBody>
        </p:sp>
        <p:sp>
          <p:nvSpPr>
            <p:cNvPr id="129" name="Oval 37"/>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130" name="Oval 38"/>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131" name="Oval 39"/>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132" name="Oval 40">
              <a:hlinkClick r:id="rId19" action="ppaction://hlinksldjump"/>
            </p:cNvPr>
            <p:cNvSpPr>
              <a:spLocks noChangeArrowheads="1"/>
            </p:cNvSpPr>
            <p:nvPr/>
          </p:nvSpPr>
          <p:spPr bwMode="gray">
            <a:xfrm>
              <a:off x="2337" y="1939"/>
              <a:ext cx="1096" cy="1098"/>
            </a:xfrm>
            <a:prstGeom prst="ellipse">
              <a:avLst/>
            </a:prstGeom>
            <a:solidFill>
              <a:schemeClr val="accent6">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20" action="ppaction://hlinksldjump"/>
                </a:rPr>
                <a:t>5</a:t>
              </a:r>
              <a:endParaRPr lang="ru-RU" b="1" dirty="0">
                <a:solidFill>
                  <a:schemeClr val="bg1"/>
                </a:solidFill>
                <a:latin typeface="Verdana" pitchFamily="34" charset="0"/>
              </a:endParaRPr>
            </a:p>
          </p:txBody>
        </p:sp>
      </p:grpSp>
      <p:pic>
        <p:nvPicPr>
          <p:cNvPr id="133" name="11 From Foreign Lands &amp; People .mp3">
            <a:hlinkClick r:id="" action="ppaction://media"/>
          </p:cNvPr>
          <p:cNvPicPr>
            <a:picLocks noRot="1" noChangeAspect="1"/>
          </p:cNvPicPr>
          <p:nvPr>
            <a:audioFile r:link="rId1"/>
          </p:nvPr>
        </p:nvPicPr>
        <p:blipFill>
          <a:blip r:embed="rId21"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148" fill="hold"/>
                                        <p:tgtEl>
                                          <p:spTgt spid="1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Архив\Desktop\арнамент.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179512" y="260648"/>
            <a:ext cx="8964488" cy="659735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4" name="Багетная рамка 3"/>
          <p:cNvSpPr/>
          <p:nvPr/>
        </p:nvSpPr>
        <p:spPr>
          <a:xfrm>
            <a:off x="251520" y="260648"/>
            <a:ext cx="2643206" cy="78581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Растения </a:t>
            </a:r>
            <a:r>
              <a:rPr lang="ru-RU" b="1" dirty="0" err="1" smtClean="0">
                <a:solidFill>
                  <a:schemeClr val="bg1"/>
                </a:solidFill>
                <a:latin typeface="Comic Sans MS" pitchFamily="66" charset="0"/>
              </a:rPr>
              <a:t>Югры</a:t>
            </a:r>
            <a:endParaRPr lang="ru-RU" b="1" dirty="0">
              <a:solidFill>
                <a:schemeClr val="bg1"/>
              </a:solidFill>
              <a:latin typeface="Comic Sans MS" pitchFamily="66" charset="0"/>
            </a:endParaRPr>
          </a:p>
        </p:txBody>
      </p:sp>
      <p:pic>
        <p:nvPicPr>
          <p:cNvPr id="7" name="Picture 2" descr="G:\Разное\1_13.png"/>
          <p:cNvPicPr>
            <a:picLocks noChangeAspect="1" noChangeArrowheads="1"/>
          </p:cNvPicPr>
          <p:nvPr/>
        </p:nvPicPr>
        <p:blipFill>
          <a:blip r:embed="rId4" cstate="print"/>
          <a:srcRect/>
          <a:stretch>
            <a:fillRect/>
          </a:stretch>
        </p:blipFill>
        <p:spPr bwMode="auto">
          <a:xfrm>
            <a:off x="7500958" y="6000768"/>
            <a:ext cx="1000132" cy="357190"/>
          </a:xfrm>
          <a:prstGeom prst="rect">
            <a:avLst/>
          </a:prstGeom>
          <a:noFill/>
        </p:spPr>
      </p:pic>
      <p:sp>
        <p:nvSpPr>
          <p:cNvPr id="8" name="TextBox 7"/>
          <p:cNvSpPr txBox="1"/>
          <p:nvPr/>
        </p:nvSpPr>
        <p:spPr>
          <a:xfrm>
            <a:off x="7452320" y="6000768"/>
            <a:ext cx="905894"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0" name="Прямоугольник 9"/>
          <p:cNvSpPr/>
          <p:nvPr/>
        </p:nvSpPr>
        <p:spPr>
          <a:xfrm>
            <a:off x="3500430" y="2714620"/>
            <a:ext cx="4857784" cy="461665"/>
          </a:xfrm>
          <a:prstGeom prst="rect">
            <a:avLst/>
          </a:prstGeom>
        </p:spPr>
        <p:txBody>
          <a:bodyPr wrap="square">
            <a:spAutoFit/>
          </a:bodyPr>
          <a:lstStyle/>
          <a:p>
            <a:r>
              <a:rPr lang="ru-RU" sz="2400" dirty="0" smtClean="0"/>
              <a:t> </a:t>
            </a:r>
          </a:p>
        </p:txBody>
      </p:sp>
      <p:sp>
        <p:nvSpPr>
          <p:cNvPr id="12" name="Прямоугольник 11"/>
          <p:cNvSpPr/>
          <p:nvPr/>
        </p:nvSpPr>
        <p:spPr>
          <a:xfrm>
            <a:off x="3643306" y="2060849"/>
            <a:ext cx="4961142" cy="2862322"/>
          </a:xfrm>
          <a:prstGeom prst="rect">
            <a:avLst/>
          </a:prstGeom>
        </p:spPr>
        <p:txBody>
          <a:bodyPr wrap="square">
            <a:spAutoFit/>
          </a:bodyPr>
          <a:lstStyle/>
          <a:p>
            <a:r>
              <a:rPr lang="ru-RU" sz="2000" dirty="0" smtClean="0"/>
              <a:t>Многолетнее растение, занесено в Красную книгу </a:t>
            </a:r>
            <a:r>
              <a:rPr lang="ru-RU" sz="2000" dirty="0" err="1" smtClean="0"/>
              <a:t>ХМАО-Югры</a:t>
            </a:r>
            <a:r>
              <a:rPr lang="ru-RU" sz="2000" dirty="0" smtClean="0"/>
              <a:t> и России. Редкий малочисленный вид в природе. Его сородичи, растущие в умеренных и субтропических зонах, имеют ярко красную, розовую окраску. А наш – </a:t>
            </a:r>
            <a:r>
              <a:rPr lang="ru-RU" sz="2000" dirty="0" err="1" smtClean="0"/>
              <a:t>югорский</a:t>
            </a:r>
            <a:r>
              <a:rPr lang="ru-RU" sz="2000" dirty="0" smtClean="0"/>
              <a:t> – желтый. Назовите его.</a:t>
            </a:r>
          </a:p>
          <a:p>
            <a:r>
              <a:rPr lang="ru-RU" sz="2000" dirty="0" smtClean="0"/>
              <a:t> </a:t>
            </a:r>
          </a:p>
          <a:p>
            <a:pPr algn="just"/>
            <a:endParaRPr lang="ru-RU" sz="2000" dirty="0" smtClean="0"/>
          </a:p>
        </p:txBody>
      </p:sp>
      <p:sp>
        <p:nvSpPr>
          <p:cNvPr id="13" name="5-конечная звезда 12"/>
          <p:cNvSpPr/>
          <p:nvPr/>
        </p:nvSpPr>
        <p:spPr>
          <a:xfrm>
            <a:off x="1979712" y="1700808"/>
            <a:ext cx="5000660" cy="4429156"/>
          </a:xfrm>
          <a:prstGeom prst="star5">
            <a:avLst>
              <a:gd name="adj" fmla="val 23036"/>
              <a:gd name="hf" fmla="val 105146"/>
              <a:gd name="vf" fmla="val 110557"/>
            </a:avLst>
          </a:prstGeom>
          <a:gradFill flip="none" rotWithShape="1">
            <a:gsLst>
              <a:gs pos="0">
                <a:srgbClr val="FFF200"/>
              </a:gs>
              <a:gs pos="45000">
                <a:srgbClr val="FFC000"/>
              </a:gs>
              <a:gs pos="70000">
                <a:srgbClr val="FFCC00"/>
              </a:gs>
              <a:gs pos="100000">
                <a:srgbClr val="FF9900"/>
              </a:gs>
            </a:gsLst>
            <a:path path="circle">
              <a:fillToRect l="50000" t="50000" r="50000" b="50000"/>
            </a:path>
            <a:tileRect/>
          </a:gra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рямоугольник 13"/>
          <p:cNvSpPr/>
          <p:nvPr/>
        </p:nvSpPr>
        <p:spPr>
          <a:xfrm>
            <a:off x="3779912" y="3356992"/>
            <a:ext cx="1656184" cy="1015663"/>
          </a:xfrm>
          <a:prstGeom prst="rect">
            <a:avLst/>
          </a:prstGeom>
        </p:spPr>
        <p:txBody>
          <a:bodyPr wrap="square">
            <a:spAutoFit/>
          </a:bodyPr>
          <a:lstStyle/>
          <a:p>
            <a:pPr algn="ctr"/>
            <a:r>
              <a:rPr lang="ru-RU" sz="6000" b="1" dirty="0" smtClean="0">
                <a:latin typeface="Georgia" pitchFamily="18" charset="0"/>
              </a:rPr>
              <a:t>10</a:t>
            </a:r>
            <a:endParaRPr lang="ru-RU" sz="6000" b="1" dirty="0">
              <a:latin typeface="Georgia" pitchFamily="18" charset="0"/>
            </a:endParaRPr>
          </a:p>
        </p:txBody>
      </p:sp>
      <p:sp>
        <p:nvSpPr>
          <p:cNvPr id="15" name="Скругленный прямоугольник 14"/>
          <p:cNvSpPr/>
          <p:nvPr/>
        </p:nvSpPr>
        <p:spPr>
          <a:xfrm>
            <a:off x="6156176" y="188640"/>
            <a:ext cx="2808312" cy="1328023"/>
          </a:xfrm>
          <a:prstGeom prst="roundRect">
            <a:avLst/>
          </a:prstGeom>
          <a:solidFill>
            <a:srgbClr val="00FFFF"/>
          </a:solidFill>
          <a:ln w="57150">
            <a:solidFill>
              <a:srgbClr val="002060"/>
            </a:solidFill>
          </a:ln>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ru-RU" sz="2400" b="1" dirty="0">
                <a:ln w="1905"/>
                <a:solidFill>
                  <a:srgbClr val="002060"/>
                </a:solidFill>
                <a:effectLst>
                  <a:innerShdw blurRad="69850" dist="43180" dir="5400000">
                    <a:srgbClr val="000000">
                      <a:alpha val="65000"/>
                    </a:srgbClr>
                  </a:innerShdw>
                </a:effectLst>
                <a:latin typeface="Georgia" pitchFamily="18" charset="0"/>
              </a:rPr>
              <a:t>По страницам</a:t>
            </a:r>
          </a:p>
          <a:p>
            <a:pPr algn="ctr">
              <a:defRPr/>
            </a:pPr>
            <a:r>
              <a:rPr lang="ru-RU" sz="2400" b="1" dirty="0">
                <a:ln w="1905"/>
                <a:solidFill>
                  <a:srgbClr val="C00000"/>
                </a:solidFill>
                <a:effectLst>
                  <a:innerShdw blurRad="69850" dist="43180" dir="5400000">
                    <a:srgbClr val="000000">
                      <a:alpha val="65000"/>
                    </a:srgbClr>
                  </a:innerShdw>
                </a:effectLst>
                <a:latin typeface="Georgia" pitchFamily="18" charset="0"/>
              </a:rPr>
              <a:t>Красной книги</a:t>
            </a:r>
          </a:p>
          <a:p>
            <a:pPr algn="ctr">
              <a:defRPr/>
            </a:pPr>
            <a:r>
              <a:rPr lang="ru-RU" sz="2400" b="1" dirty="0" err="1">
                <a:ln w="1905"/>
                <a:solidFill>
                  <a:srgbClr val="002060"/>
                </a:solidFill>
                <a:effectLst>
                  <a:innerShdw blurRad="69850" dist="43180" dir="5400000">
                    <a:srgbClr val="000000">
                      <a:alpha val="65000"/>
                    </a:srgbClr>
                  </a:innerShdw>
                </a:effectLst>
                <a:latin typeface="Georgia" pitchFamily="18" charset="0"/>
              </a:rPr>
              <a:t>ХМАО-Югры</a:t>
            </a:r>
            <a:r>
              <a:rPr lang="ru-RU" sz="2400" b="1" dirty="0">
                <a:ln w="1905"/>
                <a:solidFill>
                  <a:srgbClr val="002060"/>
                </a:solidFill>
                <a:effectLst>
                  <a:innerShdw blurRad="69850" dist="43180" dir="5400000">
                    <a:srgbClr val="000000">
                      <a:alpha val="65000"/>
                    </a:srgbClr>
                  </a:innerShdw>
                </a:effectLst>
                <a:latin typeface="Georgia" pitchFamily="18" charset="0"/>
              </a:rPr>
              <a:t>.</a:t>
            </a:r>
          </a:p>
        </p:txBody>
      </p:sp>
      <p:pic>
        <p:nvPicPr>
          <p:cNvPr id="17" name="Рисунок 16" descr="434.jpg"/>
          <p:cNvPicPr>
            <a:picLocks noChangeAspect="1"/>
          </p:cNvPicPr>
          <p:nvPr/>
        </p:nvPicPr>
        <p:blipFill>
          <a:blip r:embed="rId5" cstate="email"/>
          <a:stretch>
            <a:fillRect/>
          </a:stretch>
        </p:blipFill>
        <p:spPr>
          <a:xfrm>
            <a:off x="323528" y="3356992"/>
            <a:ext cx="3168352" cy="3258000"/>
          </a:xfrm>
          <a:prstGeom prst="rect">
            <a:avLst/>
          </a:prstGeom>
          <a:ln>
            <a:noFill/>
          </a:ln>
          <a:effectLst>
            <a:softEdge rad="112500"/>
          </a:effectLst>
        </p:spPr>
      </p:pic>
      <p:sp>
        <p:nvSpPr>
          <p:cNvPr id="16" name="Стрелка влево 15">
            <a:hlinkClick r:id="rId6"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кругленный прямоугольник 1"/>
          <p:cNvSpPr/>
          <p:nvPr/>
        </p:nvSpPr>
        <p:spPr>
          <a:xfrm>
            <a:off x="4283968" y="5517232"/>
            <a:ext cx="2592288"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800" dirty="0" err="1" smtClean="0"/>
              <a:t>Подмареник</a:t>
            </a:r>
            <a:r>
              <a:rPr lang="ru-RU" sz="2800" dirty="0" smtClean="0"/>
              <a:t>  желтый</a:t>
            </a:r>
            <a:endParaRPr lang="ru-RU" sz="28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2000" fill="hold"/>
                                        <p:tgtEl>
                                          <p:spTgt spid="14"/>
                                        </p:tgtEl>
                                        <p:attrNameLst>
                                          <p:attrName>ppt_w</p:attrName>
                                        </p:attrNameLst>
                                      </p:cBhvr>
                                      <p:tavLst>
                                        <p:tav tm="0">
                                          <p:val>
                                            <p:fltVal val="0"/>
                                          </p:val>
                                        </p:tav>
                                        <p:tav tm="100000">
                                          <p:val>
                                            <p:strVal val="#ppt_w"/>
                                          </p:val>
                                        </p:tav>
                                      </p:tavLst>
                                    </p:anim>
                                    <p:anim calcmode="lin" valueType="num">
                                      <p:cBhvr>
                                        <p:cTn id="13" dur="2000" fill="hold"/>
                                        <p:tgtEl>
                                          <p:spTgt spid="14"/>
                                        </p:tgtEl>
                                        <p:attrNameLst>
                                          <p:attrName>ppt_h</p:attrName>
                                        </p:attrNameLst>
                                      </p:cBhvr>
                                      <p:tavLst>
                                        <p:tav tm="0">
                                          <p:val>
                                            <p:fltVal val="0"/>
                                          </p:val>
                                        </p:tav>
                                        <p:tav tm="100000">
                                          <p:val>
                                            <p:strVal val="#ppt_h"/>
                                          </p:val>
                                        </p:tav>
                                      </p:tavLst>
                                    </p:anim>
                                    <p:animEffect transition="in" filter="fade">
                                      <p:cBhvr>
                                        <p:cTn id="14" dur="2000"/>
                                        <p:tgtEl>
                                          <p:spTgt spid="14"/>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3"/>
                                        </p:tgtEl>
                                        <p:attrNameLst>
                                          <p:attrName>ppt_w</p:attrName>
                                        </p:attrNameLst>
                                      </p:cBhvr>
                                      <p:tavLst>
                                        <p:tav tm="0">
                                          <p:val>
                                            <p:strVal val="ppt_w"/>
                                          </p:val>
                                        </p:tav>
                                        <p:tav tm="100000">
                                          <p:val>
                                            <p:fltVal val="0"/>
                                          </p:val>
                                        </p:tav>
                                      </p:tavLst>
                                    </p:anim>
                                    <p:anim calcmode="lin" valueType="num">
                                      <p:cBhvr>
                                        <p:cTn id="18" dur="2000"/>
                                        <p:tgtEl>
                                          <p:spTgt spid="13"/>
                                        </p:tgtEl>
                                        <p:attrNameLst>
                                          <p:attrName>ppt_h</p:attrName>
                                        </p:attrNameLst>
                                      </p:cBhvr>
                                      <p:tavLst>
                                        <p:tav tm="0">
                                          <p:val>
                                            <p:strVal val="ppt_h"/>
                                          </p:val>
                                        </p:tav>
                                        <p:tav tm="100000">
                                          <p:val>
                                            <p:fltVal val="0"/>
                                          </p:val>
                                        </p:tav>
                                      </p:tavLst>
                                    </p:anim>
                                    <p:animEffect transition="out" filter="fade">
                                      <p:cBhvr>
                                        <p:cTn id="19" dur="2000"/>
                                        <p:tgtEl>
                                          <p:spTgt spid="13"/>
                                        </p:tgtEl>
                                      </p:cBhvr>
                                    </p:animEffect>
                                    <p:set>
                                      <p:cBhvr>
                                        <p:cTn id="20" dur="1" fill="hold">
                                          <p:stCondLst>
                                            <p:cond delay="1999"/>
                                          </p:stCondLst>
                                        </p:cTn>
                                        <p:tgtEl>
                                          <p:spTgt spid="13"/>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4"/>
                                        </p:tgtEl>
                                        <p:attrNameLst>
                                          <p:attrName>ppt_w</p:attrName>
                                        </p:attrNameLst>
                                      </p:cBhvr>
                                      <p:tavLst>
                                        <p:tav tm="0">
                                          <p:val>
                                            <p:strVal val="ppt_w"/>
                                          </p:val>
                                        </p:tav>
                                        <p:tav tm="100000">
                                          <p:val>
                                            <p:fltVal val="0"/>
                                          </p:val>
                                        </p:tav>
                                      </p:tavLst>
                                    </p:anim>
                                    <p:anim calcmode="lin" valueType="num">
                                      <p:cBhvr>
                                        <p:cTn id="23" dur="2000"/>
                                        <p:tgtEl>
                                          <p:spTgt spid="14"/>
                                        </p:tgtEl>
                                        <p:attrNameLst>
                                          <p:attrName>ppt_h</p:attrName>
                                        </p:attrNameLst>
                                      </p:cBhvr>
                                      <p:tavLst>
                                        <p:tav tm="0">
                                          <p:val>
                                            <p:strVal val="ppt_h"/>
                                          </p:val>
                                        </p:tav>
                                        <p:tav tm="100000">
                                          <p:val>
                                            <p:fltVal val="0"/>
                                          </p:val>
                                        </p:tav>
                                      </p:tavLst>
                                    </p:anim>
                                    <p:animEffect transition="out" filter="fade">
                                      <p:cBhvr>
                                        <p:cTn id="24" dur="2000"/>
                                        <p:tgtEl>
                                          <p:spTgt spid="14"/>
                                        </p:tgtEl>
                                      </p:cBhvr>
                                    </p:animEffect>
                                    <p:set>
                                      <p:cBhvr>
                                        <p:cTn id="25" dur="1" fill="hold">
                                          <p:stCondLst>
                                            <p:cond delay="1999"/>
                                          </p:stCondLst>
                                        </p:cTn>
                                        <p:tgtEl>
                                          <p:spTgt spid="14"/>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4000"/>
                            </p:stCondLst>
                            <p:childTnLst>
                              <p:par>
                                <p:cTn id="30" presetID="1" presetClass="entr" presetSubtype="0" fill="hold" grpId="1" nodeType="after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par>
                                <p:cTn id="40" presetID="2" presetClass="entr" presetSubtype="2"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1000" fill="hold"/>
                                        <p:tgtEl>
                                          <p:spTgt spid="17"/>
                                        </p:tgtEl>
                                        <p:attrNameLst>
                                          <p:attrName>ppt_x</p:attrName>
                                        </p:attrNameLst>
                                      </p:cBhvr>
                                      <p:tavLst>
                                        <p:tav tm="0">
                                          <p:val>
                                            <p:strVal val="1+#ppt_w/2"/>
                                          </p:val>
                                        </p:tav>
                                        <p:tav tm="100000">
                                          <p:val>
                                            <p:strVal val="#ppt_x"/>
                                          </p:val>
                                        </p:tav>
                                      </p:tavLst>
                                    </p:anim>
                                    <p:anim calcmode="lin" valueType="num">
                                      <p:cBhvr additive="base">
                                        <p:cTn id="43"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8" grpId="0"/>
      <p:bldP spid="10" grpId="0"/>
      <p:bldP spid="10" grpId="1"/>
      <p:bldP spid="12" grpId="0"/>
      <p:bldP spid="13" grpId="0" animBg="1"/>
      <p:bldP spid="13" grpId="1" animBg="1"/>
      <p:bldP spid="14" grpId="0"/>
      <p:bldP spid="14" grpId="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D:\Архив\Desktop\арнамент.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431032" y="521296"/>
            <a:ext cx="8712968" cy="6336704"/>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4" name="Багетная рамка 3"/>
          <p:cNvSpPr/>
          <p:nvPr/>
        </p:nvSpPr>
        <p:spPr>
          <a:xfrm>
            <a:off x="785786" y="714356"/>
            <a:ext cx="2643206" cy="78581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schemeClr val="bg1"/>
                </a:solidFill>
                <a:latin typeface="Comic Sans MS" pitchFamily="66" charset="0"/>
              </a:rPr>
              <a:t>Растения </a:t>
            </a:r>
            <a:r>
              <a:rPr lang="ru-RU" b="1" dirty="0" err="1" smtClean="0">
                <a:solidFill>
                  <a:schemeClr val="bg1"/>
                </a:solidFill>
                <a:latin typeface="Comic Sans MS" pitchFamily="66" charset="0"/>
              </a:rPr>
              <a:t>Югры</a:t>
            </a:r>
            <a:endParaRPr lang="ru-RU" b="1" dirty="0" smtClean="0">
              <a:solidFill>
                <a:schemeClr val="bg1"/>
              </a:solidFill>
              <a:latin typeface="Comic Sans MS" pitchFamily="66" charset="0"/>
            </a:endParaRPr>
          </a:p>
          <a:p>
            <a:pPr algn="ctr" fontAlgn="auto">
              <a:spcBef>
                <a:spcPts val="0"/>
              </a:spcBef>
              <a:spcAft>
                <a:spcPts val="0"/>
              </a:spcAft>
              <a:defRPr/>
            </a:pPr>
            <a:endParaRPr lang="ru-RU" b="1" dirty="0">
              <a:solidFill>
                <a:schemeClr val="bg1"/>
              </a:solidFill>
              <a:latin typeface="Comic Sans MS" pitchFamily="66" charset="0"/>
            </a:endParaRPr>
          </a:p>
        </p:txBody>
      </p:sp>
      <p:pic>
        <p:nvPicPr>
          <p:cNvPr id="7" name="Picture 2" descr="G:\Разное\1_13.png"/>
          <p:cNvPicPr>
            <a:picLocks noChangeAspect="1" noChangeArrowheads="1"/>
          </p:cNvPicPr>
          <p:nvPr/>
        </p:nvPicPr>
        <p:blipFill>
          <a:blip r:embed="rId4" cstate="print"/>
          <a:srcRect/>
          <a:stretch>
            <a:fillRect/>
          </a:stretch>
        </p:blipFill>
        <p:spPr bwMode="auto">
          <a:xfrm>
            <a:off x="7236296" y="6000768"/>
            <a:ext cx="1264794" cy="357190"/>
          </a:xfrm>
          <a:prstGeom prst="rect">
            <a:avLst/>
          </a:prstGeom>
          <a:noFill/>
        </p:spPr>
      </p:pic>
      <p:sp>
        <p:nvSpPr>
          <p:cNvPr id="8" name="TextBox 7"/>
          <p:cNvSpPr txBox="1"/>
          <p:nvPr/>
        </p:nvSpPr>
        <p:spPr>
          <a:xfrm>
            <a:off x="7308304" y="6000768"/>
            <a:ext cx="1049910"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0" name="Прямоугольник 9"/>
          <p:cNvSpPr/>
          <p:nvPr/>
        </p:nvSpPr>
        <p:spPr>
          <a:xfrm>
            <a:off x="1643042" y="1643050"/>
            <a:ext cx="5429288" cy="1477328"/>
          </a:xfrm>
          <a:prstGeom prst="rect">
            <a:avLst/>
          </a:prstGeom>
        </p:spPr>
        <p:txBody>
          <a:bodyPr wrap="square">
            <a:spAutoFit/>
          </a:bodyPr>
          <a:lstStyle/>
          <a:p>
            <a:pPr lvl="0"/>
            <a:r>
              <a:rPr lang="ru-RU" b="1" dirty="0" smtClean="0">
                <a:solidFill>
                  <a:prstClr val="black"/>
                </a:solidFill>
                <a:latin typeface="Georgia" pitchFamily="18" charset="0"/>
                <a:ea typeface="Times New Roman"/>
                <a:cs typeface="Times New Roman"/>
              </a:rPr>
              <a:t>Допустил ли биологическую ошибку С. Маршак, в стихотворении «Дом, который построил Джек»?  </a:t>
            </a:r>
          </a:p>
          <a:p>
            <a:pPr lvl="0"/>
            <a:r>
              <a:rPr lang="ru-RU" b="1" dirty="0" smtClean="0">
                <a:solidFill>
                  <a:prstClr val="black"/>
                </a:solidFill>
                <a:latin typeface="Georgia" pitchFamily="18" charset="0"/>
                <a:ea typeface="Times New Roman"/>
                <a:cs typeface="Times New Roman"/>
              </a:rPr>
              <a:t>                А это веселая птица-синица,</a:t>
            </a:r>
          </a:p>
          <a:p>
            <a:pPr lvl="0" algn="ctr"/>
            <a:r>
              <a:rPr lang="ru-RU" b="1" dirty="0" smtClean="0">
                <a:solidFill>
                  <a:prstClr val="black"/>
                </a:solidFill>
                <a:latin typeface="Georgia" pitchFamily="18" charset="0"/>
                <a:ea typeface="Times New Roman"/>
                <a:cs typeface="Times New Roman"/>
              </a:rPr>
              <a:t>          Которая часто ворует пшеницу...</a:t>
            </a:r>
            <a:endParaRPr lang="ru-RU" b="1" dirty="0">
              <a:solidFill>
                <a:prstClr val="black"/>
              </a:solidFill>
              <a:latin typeface="Georgia" pitchFamily="18" charset="0"/>
              <a:ea typeface="Times New Roman"/>
              <a:cs typeface="Times New Roman"/>
            </a:endParaRPr>
          </a:p>
        </p:txBody>
      </p:sp>
      <p:pic>
        <p:nvPicPr>
          <p:cNvPr id="11" name="Picture 2" descr="G:\2059.jpg"/>
          <p:cNvPicPr>
            <a:picLocks noChangeAspect="1" noChangeArrowheads="1"/>
          </p:cNvPicPr>
          <p:nvPr/>
        </p:nvPicPr>
        <p:blipFill>
          <a:blip r:embed="rId5" cstate="print"/>
          <a:srcRect/>
          <a:stretch>
            <a:fillRect/>
          </a:stretch>
        </p:blipFill>
        <p:spPr bwMode="auto">
          <a:xfrm>
            <a:off x="857224" y="3286124"/>
            <a:ext cx="2786082" cy="2089562"/>
          </a:xfrm>
          <a:prstGeom prst="roundRect">
            <a:avLst/>
          </a:prstGeom>
          <a:noFill/>
        </p:spPr>
      </p:pic>
      <p:sp>
        <p:nvSpPr>
          <p:cNvPr id="12" name="Прямоугольник 11"/>
          <p:cNvSpPr/>
          <p:nvPr/>
        </p:nvSpPr>
        <p:spPr>
          <a:xfrm>
            <a:off x="3929058" y="4000504"/>
            <a:ext cx="4429156" cy="1200329"/>
          </a:xfrm>
          <a:prstGeom prst="rect">
            <a:avLst/>
          </a:prstGeom>
        </p:spPr>
        <p:txBody>
          <a:bodyPr wrap="square">
            <a:spAutoFit/>
          </a:bodyPr>
          <a:lstStyle/>
          <a:p>
            <a:pPr lvl="0"/>
            <a:r>
              <a:rPr lang="ru-RU" b="1" dirty="0" smtClean="0">
                <a:solidFill>
                  <a:srgbClr val="FF0000"/>
                </a:solidFill>
                <a:latin typeface="Georgia" pitchFamily="18" charset="0"/>
                <a:ea typeface="Times New Roman"/>
                <a:cs typeface="Times New Roman"/>
              </a:rPr>
              <a:t>Пшеница синице совершенно не нужна. Синица предпочитает насекомых, а зимой – подсолнух и коноплю.</a:t>
            </a:r>
            <a:endParaRPr lang="ru-RU" b="1" dirty="0">
              <a:solidFill>
                <a:srgbClr val="FF0000"/>
              </a:solidFill>
              <a:latin typeface="Georgia" pitchFamily="18" charset="0"/>
              <a:ea typeface="Times New Roman"/>
              <a:cs typeface="Times New Roman"/>
            </a:endParaRPr>
          </a:p>
        </p:txBody>
      </p:sp>
      <p:sp>
        <p:nvSpPr>
          <p:cNvPr id="13" name="5-конечная звезда 12"/>
          <p:cNvSpPr/>
          <p:nvPr/>
        </p:nvSpPr>
        <p:spPr>
          <a:xfrm>
            <a:off x="2051720" y="1484784"/>
            <a:ext cx="5000660" cy="4429156"/>
          </a:xfrm>
          <a:prstGeom prst="star5">
            <a:avLst>
              <a:gd name="adj" fmla="val 23036"/>
              <a:gd name="hf" fmla="val 105146"/>
              <a:gd name="vf" fmla="val 110557"/>
            </a:avLst>
          </a:prstGeom>
          <a:gradFill flip="none" rotWithShape="1">
            <a:gsLst>
              <a:gs pos="0">
                <a:srgbClr val="FFF200"/>
              </a:gs>
              <a:gs pos="45000">
                <a:srgbClr val="FFC000"/>
              </a:gs>
              <a:gs pos="70000">
                <a:srgbClr val="FFCC00"/>
              </a:gs>
              <a:gs pos="100000">
                <a:srgbClr val="FF9900"/>
              </a:gs>
            </a:gsLst>
            <a:path path="circle">
              <a:fillToRect l="50000" t="50000" r="50000" b="50000"/>
            </a:path>
            <a:tileRect/>
          </a:gra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рямоугольник 13"/>
          <p:cNvSpPr/>
          <p:nvPr/>
        </p:nvSpPr>
        <p:spPr>
          <a:xfrm>
            <a:off x="3635896" y="2636912"/>
            <a:ext cx="1928826" cy="1569660"/>
          </a:xfrm>
          <a:prstGeom prst="rect">
            <a:avLst/>
          </a:prstGeom>
        </p:spPr>
        <p:txBody>
          <a:bodyPr wrap="square">
            <a:spAutoFit/>
          </a:bodyPr>
          <a:lstStyle/>
          <a:p>
            <a:r>
              <a:rPr lang="ru-RU" sz="9600" b="1" dirty="0" smtClean="0">
                <a:latin typeface="Georgia" pitchFamily="18" charset="0"/>
              </a:rPr>
              <a:t>20</a:t>
            </a:r>
            <a:endParaRPr lang="ru-RU" sz="11200" b="1" dirty="0">
              <a:latin typeface="Georgia" pitchFamily="18" charset="0"/>
            </a:endParaRPr>
          </a:p>
        </p:txBody>
      </p:sp>
      <p:sp>
        <p:nvSpPr>
          <p:cNvPr id="15" name="Скругленный прямоугольник 14"/>
          <p:cNvSpPr/>
          <p:nvPr/>
        </p:nvSpPr>
        <p:spPr>
          <a:xfrm>
            <a:off x="5652120" y="404664"/>
            <a:ext cx="3059832" cy="1328023"/>
          </a:xfrm>
          <a:prstGeom prst="roundRect">
            <a:avLst/>
          </a:prstGeom>
          <a:solidFill>
            <a:srgbClr val="00FFFF"/>
          </a:solidFill>
          <a:ln w="57150">
            <a:solidFill>
              <a:srgbClr val="002060"/>
            </a:solid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ru-RU" sz="2400" b="1" dirty="0">
                <a:ln w="1905"/>
                <a:solidFill>
                  <a:srgbClr val="002060"/>
                </a:solidFill>
                <a:effectLst>
                  <a:innerShdw blurRad="69850" dist="43180" dir="5400000">
                    <a:srgbClr val="000000">
                      <a:alpha val="65000"/>
                    </a:srgbClr>
                  </a:innerShdw>
                </a:effectLst>
                <a:latin typeface="Georgia" pitchFamily="18" charset="0"/>
              </a:rPr>
              <a:t>По страницам</a:t>
            </a:r>
          </a:p>
          <a:p>
            <a:pPr algn="ctr">
              <a:defRPr/>
            </a:pPr>
            <a:r>
              <a:rPr lang="ru-RU" sz="2400" b="1" dirty="0">
                <a:ln w="1905"/>
                <a:solidFill>
                  <a:srgbClr val="C00000"/>
                </a:solidFill>
                <a:effectLst>
                  <a:innerShdw blurRad="69850" dist="43180" dir="5400000">
                    <a:srgbClr val="000000">
                      <a:alpha val="65000"/>
                    </a:srgbClr>
                  </a:innerShdw>
                </a:effectLst>
                <a:latin typeface="Georgia" pitchFamily="18" charset="0"/>
              </a:rPr>
              <a:t>Красной книги</a:t>
            </a:r>
          </a:p>
          <a:p>
            <a:pPr algn="ctr">
              <a:defRPr/>
            </a:pPr>
            <a:r>
              <a:rPr lang="ru-RU" sz="2400" b="1" dirty="0" err="1">
                <a:ln w="1905"/>
                <a:solidFill>
                  <a:srgbClr val="002060"/>
                </a:solidFill>
                <a:effectLst>
                  <a:innerShdw blurRad="69850" dist="43180" dir="5400000">
                    <a:srgbClr val="000000">
                      <a:alpha val="65000"/>
                    </a:srgbClr>
                  </a:innerShdw>
                </a:effectLst>
                <a:latin typeface="Georgia" pitchFamily="18" charset="0"/>
              </a:rPr>
              <a:t>ХМАО-Югры</a:t>
            </a:r>
            <a:r>
              <a:rPr lang="ru-RU" sz="2400" b="1" dirty="0">
                <a:ln w="1905"/>
                <a:solidFill>
                  <a:srgbClr val="002060"/>
                </a:solidFill>
                <a:effectLst>
                  <a:innerShdw blurRad="69850" dist="43180" dir="5400000">
                    <a:srgbClr val="000000">
                      <a:alpha val="65000"/>
                    </a:srgbClr>
                  </a:innerShdw>
                </a:effectLst>
                <a:latin typeface="Georgia" pitchFamily="18" charset="0"/>
              </a:rPr>
              <a:t>.</a:t>
            </a:r>
          </a:p>
        </p:txBody>
      </p:sp>
      <p:sp>
        <p:nvSpPr>
          <p:cNvPr id="16" name="Стрелка влево 15">
            <a:hlinkClick r:id="rId6"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2000" fill="hold"/>
                                        <p:tgtEl>
                                          <p:spTgt spid="14"/>
                                        </p:tgtEl>
                                        <p:attrNameLst>
                                          <p:attrName>ppt_w</p:attrName>
                                        </p:attrNameLst>
                                      </p:cBhvr>
                                      <p:tavLst>
                                        <p:tav tm="0">
                                          <p:val>
                                            <p:fltVal val="0"/>
                                          </p:val>
                                        </p:tav>
                                        <p:tav tm="100000">
                                          <p:val>
                                            <p:strVal val="#ppt_w"/>
                                          </p:val>
                                        </p:tav>
                                      </p:tavLst>
                                    </p:anim>
                                    <p:anim calcmode="lin" valueType="num">
                                      <p:cBhvr>
                                        <p:cTn id="13" dur="2000" fill="hold"/>
                                        <p:tgtEl>
                                          <p:spTgt spid="14"/>
                                        </p:tgtEl>
                                        <p:attrNameLst>
                                          <p:attrName>ppt_h</p:attrName>
                                        </p:attrNameLst>
                                      </p:cBhvr>
                                      <p:tavLst>
                                        <p:tav tm="0">
                                          <p:val>
                                            <p:fltVal val="0"/>
                                          </p:val>
                                        </p:tav>
                                        <p:tav tm="100000">
                                          <p:val>
                                            <p:strVal val="#ppt_h"/>
                                          </p:val>
                                        </p:tav>
                                      </p:tavLst>
                                    </p:anim>
                                    <p:animEffect transition="in" filter="fade">
                                      <p:cBhvr>
                                        <p:cTn id="14" dur="2000"/>
                                        <p:tgtEl>
                                          <p:spTgt spid="14"/>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3"/>
                                        </p:tgtEl>
                                        <p:attrNameLst>
                                          <p:attrName>ppt_w</p:attrName>
                                        </p:attrNameLst>
                                      </p:cBhvr>
                                      <p:tavLst>
                                        <p:tav tm="0">
                                          <p:val>
                                            <p:strVal val="ppt_w"/>
                                          </p:val>
                                        </p:tav>
                                        <p:tav tm="100000">
                                          <p:val>
                                            <p:fltVal val="0"/>
                                          </p:val>
                                        </p:tav>
                                      </p:tavLst>
                                    </p:anim>
                                    <p:anim calcmode="lin" valueType="num">
                                      <p:cBhvr>
                                        <p:cTn id="18" dur="2000"/>
                                        <p:tgtEl>
                                          <p:spTgt spid="13"/>
                                        </p:tgtEl>
                                        <p:attrNameLst>
                                          <p:attrName>ppt_h</p:attrName>
                                        </p:attrNameLst>
                                      </p:cBhvr>
                                      <p:tavLst>
                                        <p:tav tm="0">
                                          <p:val>
                                            <p:strVal val="ppt_h"/>
                                          </p:val>
                                        </p:tav>
                                        <p:tav tm="100000">
                                          <p:val>
                                            <p:fltVal val="0"/>
                                          </p:val>
                                        </p:tav>
                                      </p:tavLst>
                                    </p:anim>
                                    <p:animEffect transition="out" filter="fade">
                                      <p:cBhvr>
                                        <p:cTn id="19" dur="2000"/>
                                        <p:tgtEl>
                                          <p:spTgt spid="13"/>
                                        </p:tgtEl>
                                      </p:cBhvr>
                                    </p:animEffect>
                                    <p:set>
                                      <p:cBhvr>
                                        <p:cTn id="20" dur="1" fill="hold">
                                          <p:stCondLst>
                                            <p:cond delay="1999"/>
                                          </p:stCondLst>
                                        </p:cTn>
                                        <p:tgtEl>
                                          <p:spTgt spid="13"/>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4"/>
                                        </p:tgtEl>
                                        <p:attrNameLst>
                                          <p:attrName>ppt_w</p:attrName>
                                        </p:attrNameLst>
                                      </p:cBhvr>
                                      <p:tavLst>
                                        <p:tav tm="0">
                                          <p:val>
                                            <p:strVal val="ppt_w"/>
                                          </p:val>
                                        </p:tav>
                                        <p:tav tm="100000">
                                          <p:val>
                                            <p:fltVal val="0"/>
                                          </p:val>
                                        </p:tav>
                                      </p:tavLst>
                                    </p:anim>
                                    <p:anim calcmode="lin" valueType="num">
                                      <p:cBhvr>
                                        <p:cTn id="23" dur="2000"/>
                                        <p:tgtEl>
                                          <p:spTgt spid="14"/>
                                        </p:tgtEl>
                                        <p:attrNameLst>
                                          <p:attrName>ppt_h</p:attrName>
                                        </p:attrNameLst>
                                      </p:cBhvr>
                                      <p:tavLst>
                                        <p:tav tm="0">
                                          <p:val>
                                            <p:strVal val="ppt_h"/>
                                          </p:val>
                                        </p:tav>
                                        <p:tav tm="100000">
                                          <p:val>
                                            <p:fltVal val="0"/>
                                          </p:val>
                                        </p:tav>
                                      </p:tavLst>
                                    </p:anim>
                                    <p:animEffect transition="out" filter="fade">
                                      <p:cBhvr>
                                        <p:cTn id="24" dur="2000"/>
                                        <p:tgtEl>
                                          <p:spTgt spid="14"/>
                                        </p:tgtEl>
                                      </p:cBhvr>
                                    </p:animEffect>
                                    <p:set>
                                      <p:cBhvr>
                                        <p:cTn id="25" dur="1" fill="hold">
                                          <p:stCondLst>
                                            <p:cond delay="1999"/>
                                          </p:stCondLst>
                                        </p:cTn>
                                        <p:tgtEl>
                                          <p:spTgt spid="14"/>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4000"/>
                            </p:stCondLst>
                            <p:childTnLst>
                              <p:par>
                                <p:cTn id="30" presetID="1"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childTnLst>
                                </p:cTn>
                              </p:par>
                            </p:childTnLst>
                          </p:cTn>
                        </p:par>
                      </p:childTnLst>
                    </p:cTn>
                  </p:par>
                </p:childTnLst>
              </p:cTn>
              <p:nextCondLst>
                <p:cond evt="onClick" delay="0">
                  <p:tgtEl>
                    <p:spTgt spid="8"/>
                  </p:tgtEl>
                </p:cond>
              </p:nextCondLst>
            </p:seq>
          </p:childTnLst>
        </p:cTn>
      </p:par>
    </p:tnLst>
    <p:bldLst>
      <p:bldP spid="8" grpId="0"/>
      <p:bldP spid="10" grpId="0"/>
      <p:bldP spid="12" grpId="0"/>
      <p:bldP spid="13" grpId="0" animBg="1"/>
      <p:bldP spid="13" grpId="1" animBg="1"/>
      <p:bldP spid="14" grpId="0"/>
      <p:bldP spid="14"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Архив\Desktop\арнамент.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179512" y="332656"/>
            <a:ext cx="8964488" cy="6525344"/>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4" name="Багетная рамка 3"/>
          <p:cNvSpPr/>
          <p:nvPr/>
        </p:nvSpPr>
        <p:spPr>
          <a:xfrm>
            <a:off x="785786" y="714356"/>
            <a:ext cx="2643206" cy="78581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smtClean="0">
              <a:solidFill>
                <a:schemeClr val="bg1"/>
              </a:solidFill>
              <a:latin typeface="Comic Sans MS" pitchFamily="66" charset="0"/>
            </a:endParaRPr>
          </a:p>
          <a:p>
            <a:pPr algn="ctr">
              <a:defRPr/>
            </a:pPr>
            <a:r>
              <a:rPr lang="ru-RU" b="1" dirty="0" smtClean="0">
                <a:solidFill>
                  <a:schemeClr val="bg1"/>
                </a:solidFill>
                <a:latin typeface="Comic Sans MS" pitchFamily="66" charset="0"/>
              </a:rPr>
              <a:t>Растения </a:t>
            </a:r>
            <a:r>
              <a:rPr lang="ru-RU" b="1" dirty="0" err="1" smtClean="0">
                <a:solidFill>
                  <a:schemeClr val="bg1"/>
                </a:solidFill>
                <a:latin typeface="Comic Sans MS" pitchFamily="66" charset="0"/>
              </a:rPr>
              <a:t>Югры</a:t>
            </a:r>
            <a:endParaRPr lang="ru-RU" b="1" dirty="0" smtClean="0">
              <a:solidFill>
                <a:schemeClr val="bg1"/>
              </a:solidFill>
              <a:latin typeface="Comic Sans MS" pitchFamily="66" charset="0"/>
            </a:endParaRPr>
          </a:p>
          <a:p>
            <a:pPr algn="ctr" fontAlgn="auto">
              <a:spcBef>
                <a:spcPts val="0"/>
              </a:spcBef>
              <a:spcAft>
                <a:spcPts val="0"/>
              </a:spcAft>
              <a:defRPr/>
            </a:pPr>
            <a:endParaRPr lang="ru-RU" b="1" dirty="0">
              <a:solidFill>
                <a:schemeClr val="bg1"/>
              </a:solidFill>
              <a:latin typeface="Comic Sans MS" pitchFamily="66" charset="0"/>
            </a:endParaRPr>
          </a:p>
        </p:txBody>
      </p:sp>
      <p:pic>
        <p:nvPicPr>
          <p:cNvPr id="7" name="Picture 2" descr="G:\Разное\1_13.png"/>
          <p:cNvPicPr>
            <a:picLocks noChangeAspect="1" noChangeArrowheads="1"/>
          </p:cNvPicPr>
          <p:nvPr/>
        </p:nvPicPr>
        <p:blipFill>
          <a:blip r:embed="rId4" cstate="print"/>
          <a:srcRect/>
          <a:stretch>
            <a:fillRect/>
          </a:stretch>
        </p:blipFill>
        <p:spPr bwMode="auto">
          <a:xfrm>
            <a:off x="7500958" y="6000768"/>
            <a:ext cx="1000132" cy="357190"/>
          </a:xfrm>
          <a:prstGeom prst="rect">
            <a:avLst/>
          </a:prstGeom>
          <a:noFill/>
        </p:spPr>
      </p:pic>
      <p:sp>
        <p:nvSpPr>
          <p:cNvPr id="8" name="TextBox 7"/>
          <p:cNvSpPr txBox="1"/>
          <p:nvPr/>
        </p:nvSpPr>
        <p:spPr>
          <a:xfrm>
            <a:off x="7500958" y="6000768"/>
            <a:ext cx="1049910"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0" name="Прямоугольник 9"/>
          <p:cNvSpPr/>
          <p:nvPr/>
        </p:nvSpPr>
        <p:spPr>
          <a:xfrm>
            <a:off x="785786" y="1571612"/>
            <a:ext cx="5000660" cy="2585323"/>
          </a:xfrm>
          <a:prstGeom prst="rect">
            <a:avLst/>
          </a:prstGeom>
        </p:spPr>
        <p:txBody>
          <a:bodyPr wrap="square">
            <a:spAutoFit/>
          </a:bodyPr>
          <a:lstStyle/>
          <a:p>
            <a:r>
              <a:rPr lang="ru-RU" b="1" dirty="0" smtClean="0">
                <a:solidFill>
                  <a:prstClr val="black"/>
                </a:solidFill>
                <a:latin typeface="Georgia" pitchFamily="18" charset="0"/>
                <a:ea typeface="Times New Roman"/>
                <a:cs typeface="Times New Roman"/>
              </a:rPr>
              <a:t>	</a:t>
            </a:r>
            <a:r>
              <a:rPr lang="ru-RU" dirty="0" err="1" smtClean="0"/>
              <a:t>Эверния</a:t>
            </a:r>
            <a:r>
              <a:rPr lang="ru-RU" dirty="0" smtClean="0"/>
              <a:t> сливовая. Растет на стволах и ветвях лиственных и хвойных деревьев. Слоевище мягкое кустистое, в высоту 3-4 см.Цвет от зеленого до белого в сухую погоду, и от коричневого до желто-зеленого в сырую. В зимние месяцы они составляют около 90% от рациона оленей. Назовите  к какой группе растений относится </a:t>
            </a:r>
            <a:r>
              <a:rPr lang="ru-RU" dirty="0" err="1" smtClean="0"/>
              <a:t>Эверния</a:t>
            </a:r>
            <a:r>
              <a:rPr lang="ru-RU" dirty="0" smtClean="0"/>
              <a:t> сливовая. </a:t>
            </a:r>
          </a:p>
          <a:p>
            <a:r>
              <a:rPr lang="ru-RU" dirty="0" smtClean="0"/>
              <a:t> </a:t>
            </a:r>
          </a:p>
        </p:txBody>
      </p:sp>
      <p:sp>
        <p:nvSpPr>
          <p:cNvPr id="12" name="Прямоугольник 11"/>
          <p:cNvSpPr/>
          <p:nvPr/>
        </p:nvSpPr>
        <p:spPr>
          <a:xfrm rot="10800000" flipV="1">
            <a:off x="3491880" y="5547997"/>
            <a:ext cx="2736304" cy="584776"/>
          </a:xfrm>
          <a:prstGeom prst="rect">
            <a:avLst/>
          </a:prstGeom>
        </p:spPr>
        <p:txBody>
          <a:bodyPr wrap="square">
            <a:spAutoFit/>
          </a:bodyPr>
          <a:lstStyle/>
          <a:p>
            <a:r>
              <a:rPr lang="ru-RU" sz="3200" b="1" dirty="0" smtClean="0">
                <a:solidFill>
                  <a:srgbClr val="FF0000"/>
                </a:solidFill>
                <a:latin typeface="Georgia" pitchFamily="18" charset="0"/>
                <a:ea typeface="Times New Roman"/>
                <a:cs typeface="Times New Roman"/>
              </a:rPr>
              <a:t>Лишайник</a:t>
            </a:r>
            <a:endParaRPr lang="ru-RU" sz="3200" b="1" dirty="0">
              <a:solidFill>
                <a:srgbClr val="FF0000"/>
              </a:solidFill>
              <a:latin typeface="Georgia" pitchFamily="18" charset="0"/>
            </a:endParaRPr>
          </a:p>
        </p:txBody>
      </p:sp>
      <p:sp>
        <p:nvSpPr>
          <p:cNvPr id="19" name="5-конечная звезда 18"/>
          <p:cNvSpPr/>
          <p:nvPr/>
        </p:nvSpPr>
        <p:spPr>
          <a:xfrm>
            <a:off x="1979712" y="1340768"/>
            <a:ext cx="5000660" cy="4429156"/>
          </a:xfrm>
          <a:prstGeom prst="star5">
            <a:avLst>
              <a:gd name="adj" fmla="val 23036"/>
              <a:gd name="hf" fmla="val 105146"/>
              <a:gd name="vf" fmla="val 110557"/>
            </a:avLst>
          </a:prstGeom>
          <a:gradFill flip="none" rotWithShape="1">
            <a:gsLst>
              <a:gs pos="0">
                <a:srgbClr val="FFF200"/>
              </a:gs>
              <a:gs pos="45000">
                <a:srgbClr val="FFC000"/>
              </a:gs>
              <a:gs pos="70000">
                <a:srgbClr val="FFCC00"/>
              </a:gs>
              <a:gs pos="100000">
                <a:srgbClr val="FF9900"/>
              </a:gs>
            </a:gsLst>
            <a:path path="circle">
              <a:fillToRect l="50000" t="50000" r="50000" b="50000"/>
            </a:path>
            <a:tileRect/>
          </a:gra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Прямоугольник 19"/>
          <p:cNvSpPr/>
          <p:nvPr/>
        </p:nvSpPr>
        <p:spPr>
          <a:xfrm>
            <a:off x="3635896" y="2643182"/>
            <a:ext cx="6120680" cy="1569660"/>
          </a:xfrm>
          <a:prstGeom prst="rect">
            <a:avLst/>
          </a:prstGeom>
        </p:spPr>
        <p:txBody>
          <a:bodyPr wrap="square">
            <a:spAutoFit/>
          </a:bodyPr>
          <a:lstStyle/>
          <a:p>
            <a:r>
              <a:rPr lang="ru-RU" sz="9600" b="1" dirty="0" smtClean="0">
                <a:latin typeface="Georgia" pitchFamily="18" charset="0"/>
              </a:rPr>
              <a:t>30</a:t>
            </a:r>
            <a:endParaRPr lang="ru-RU" sz="9600" b="1" dirty="0">
              <a:latin typeface="Georgia" pitchFamily="18" charset="0"/>
            </a:endParaRPr>
          </a:p>
        </p:txBody>
      </p:sp>
      <p:sp>
        <p:nvSpPr>
          <p:cNvPr id="22" name="Скругленный прямоугольник 21"/>
          <p:cNvSpPr/>
          <p:nvPr/>
        </p:nvSpPr>
        <p:spPr>
          <a:xfrm>
            <a:off x="5652120" y="332656"/>
            <a:ext cx="3059832" cy="1328023"/>
          </a:xfrm>
          <a:prstGeom prst="roundRect">
            <a:avLst/>
          </a:prstGeom>
          <a:solidFill>
            <a:srgbClr val="00FFFF"/>
          </a:solidFill>
          <a:ln w="57150">
            <a:solidFill>
              <a:srgbClr val="002060"/>
            </a:solid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ru-RU" sz="2400" b="1" dirty="0">
                <a:ln w="1905"/>
                <a:solidFill>
                  <a:srgbClr val="002060"/>
                </a:solidFill>
                <a:effectLst>
                  <a:innerShdw blurRad="69850" dist="43180" dir="5400000">
                    <a:srgbClr val="000000">
                      <a:alpha val="65000"/>
                    </a:srgbClr>
                  </a:innerShdw>
                </a:effectLst>
                <a:latin typeface="Georgia" pitchFamily="18" charset="0"/>
              </a:rPr>
              <a:t>По страницам</a:t>
            </a:r>
          </a:p>
          <a:p>
            <a:pPr algn="ctr">
              <a:defRPr/>
            </a:pPr>
            <a:r>
              <a:rPr lang="ru-RU" sz="2400" b="1" dirty="0">
                <a:ln w="1905"/>
                <a:solidFill>
                  <a:srgbClr val="C00000"/>
                </a:solidFill>
                <a:effectLst>
                  <a:innerShdw blurRad="69850" dist="43180" dir="5400000">
                    <a:srgbClr val="000000">
                      <a:alpha val="65000"/>
                    </a:srgbClr>
                  </a:innerShdw>
                </a:effectLst>
                <a:latin typeface="Georgia" pitchFamily="18" charset="0"/>
              </a:rPr>
              <a:t>Красной книги</a:t>
            </a:r>
          </a:p>
          <a:p>
            <a:pPr algn="ctr">
              <a:defRPr/>
            </a:pPr>
            <a:r>
              <a:rPr lang="ru-RU" sz="2400" b="1" dirty="0" err="1">
                <a:ln w="1905"/>
                <a:solidFill>
                  <a:srgbClr val="002060"/>
                </a:solidFill>
                <a:effectLst>
                  <a:innerShdw blurRad="69850" dist="43180" dir="5400000">
                    <a:srgbClr val="000000">
                      <a:alpha val="65000"/>
                    </a:srgbClr>
                  </a:innerShdw>
                </a:effectLst>
                <a:latin typeface="Georgia" pitchFamily="18" charset="0"/>
              </a:rPr>
              <a:t>ХМАО-Югры</a:t>
            </a:r>
            <a:r>
              <a:rPr lang="ru-RU" sz="2400" b="1" dirty="0">
                <a:ln w="1905"/>
                <a:solidFill>
                  <a:srgbClr val="002060"/>
                </a:solidFill>
                <a:effectLst>
                  <a:innerShdw blurRad="69850" dist="43180" dir="5400000">
                    <a:srgbClr val="000000">
                      <a:alpha val="65000"/>
                    </a:srgbClr>
                  </a:innerShdw>
                </a:effectLst>
                <a:latin typeface="Georgia" pitchFamily="18" charset="0"/>
              </a:rPr>
              <a:t>.</a:t>
            </a:r>
          </a:p>
        </p:txBody>
      </p:sp>
      <p:pic>
        <p:nvPicPr>
          <p:cNvPr id="23" name="Рисунок 6" descr="Evernia-prunastri-20-03-2010-6159.jpg"/>
          <p:cNvPicPr>
            <a:picLocks noChangeAspect="1"/>
          </p:cNvPicPr>
          <p:nvPr/>
        </p:nvPicPr>
        <p:blipFill>
          <a:blip r:embed="rId5" cstate="email"/>
          <a:srcRect/>
          <a:stretch>
            <a:fillRect/>
          </a:stretch>
        </p:blipFill>
        <p:spPr bwMode="auto">
          <a:xfrm>
            <a:off x="5724128" y="1844824"/>
            <a:ext cx="2975546" cy="3985832"/>
          </a:xfrm>
          <a:prstGeom prst="rect">
            <a:avLst/>
          </a:prstGeom>
          <a:ln>
            <a:noFill/>
          </a:ln>
          <a:effectLst>
            <a:softEdge rad="112500"/>
          </a:effectLst>
        </p:spPr>
      </p:pic>
      <p:pic>
        <p:nvPicPr>
          <p:cNvPr id="24" name="Рисунок 23" descr="эверния сливовая.JPG"/>
          <p:cNvPicPr>
            <a:picLocks noChangeAspect="1"/>
          </p:cNvPicPr>
          <p:nvPr/>
        </p:nvPicPr>
        <p:blipFill>
          <a:blip r:embed="rId6" cstate="email"/>
          <a:srcRect/>
          <a:stretch>
            <a:fillRect/>
          </a:stretch>
        </p:blipFill>
        <p:spPr>
          <a:xfrm>
            <a:off x="395537" y="4500570"/>
            <a:ext cx="3162168" cy="1952766"/>
          </a:xfrm>
          <a:prstGeom prst="rect">
            <a:avLst/>
          </a:prstGeom>
          <a:ln>
            <a:noFill/>
          </a:ln>
          <a:effectLst>
            <a:softEdge rad="112500"/>
          </a:effectLst>
        </p:spPr>
      </p:pic>
      <p:sp>
        <p:nvSpPr>
          <p:cNvPr id="16" name="Прямоугольник 15"/>
          <p:cNvSpPr/>
          <p:nvPr/>
        </p:nvSpPr>
        <p:spPr>
          <a:xfrm>
            <a:off x="500034" y="4572008"/>
            <a:ext cx="3000396" cy="18573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Подсказка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 name="Прямоугольник 16"/>
          <p:cNvSpPr/>
          <p:nvPr/>
        </p:nvSpPr>
        <p:spPr>
          <a:xfrm>
            <a:off x="5643570" y="1714488"/>
            <a:ext cx="3071834" cy="41434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Подсказка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Стрелка влево 14">
            <a:hlinkClick r:id="rId7" action="ppaction://hlinksldjump"/>
          </p:cNvPr>
          <p:cNvSpPr/>
          <p:nvPr/>
        </p:nvSpPr>
        <p:spPr>
          <a:xfrm>
            <a:off x="285720" y="6286496"/>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2000" fill="hold"/>
                                        <p:tgtEl>
                                          <p:spTgt spid="19"/>
                                        </p:tgtEl>
                                        <p:attrNameLst>
                                          <p:attrName>ppt_w</p:attrName>
                                        </p:attrNameLst>
                                      </p:cBhvr>
                                      <p:tavLst>
                                        <p:tav tm="0">
                                          <p:val>
                                            <p:fltVal val="0"/>
                                          </p:val>
                                        </p:tav>
                                        <p:tav tm="100000">
                                          <p:val>
                                            <p:strVal val="#ppt_w"/>
                                          </p:val>
                                        </p:tav>
                                      </p:tavLst>
                                    </p:anim>
                                    <p:anim calcmode="lin" valueType="num">
                                      <p:cBhvr>
                                        <p:cTn id="8" dur="2000" fill="hold"/>
                                        <p:tgtEl>
                                          <p:spTgt spid="19"/>
                                        </p:tgtEl>
                                        <p:attrNameLst>
                                          <p:attrName>ppt_h</p:attrName>
                                        </p:attrNameLst>
                                      </p:cBhvr>
                                      <p:tavLst>
                                        <p:tav tm="0">
                                          <p:val>
                                            <p:fltVal val="0"/>
                                          </p:val>
                                        </p:tav>
                                        <p:tav tm="100000">
                                          <p:val>
                                            <p:strVal val="#ppt_h"/>
                                          </p:val>
                                        </p:tav>
                                      </p:tavLst>
                                    </p:anim>
                                    <p:animEffect transition="in" filter="fade">
                                      <p:cBhvr>
                                        <p:cTn id="9" dur="2000"/>
                                        <p:tgtEl>
                                          <p:spTgt spid="1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2000" fill="hold"/>
                                        <p:tgtEl>
                                          <p:spTgt spid="20"/>
                                        </p:tgtEl>
                                        <p:attrNameLst>
                                          <p:attrName>ppt_w</p:attrName>
                                        </p:attrNameLst>
                                      </p:cBhvr>
                                      <p:tavLst>
                                        <p:tav tm="0">
                                          <p:val>
                                            <p:fltVal val="0"/>
                                          </p:val>
                                        </p:tav>
                                        <p:tav tm="100000">
                                          <p:val>
                                            <p:strVal val="#ppt_w"/>
                                          </p:val>
                                        </p:tav>
                                      </p:tavLst>
                                    </p:anim>
                                    <p:anim calcmode="lin" valueType="num">
                                      <p:cBhvr>
                                        <p:cTn id="13" dur="2000" fill="hold"/>
                                        <p:tgtEl>
                                          <p:spTgt spid="20"/>
                                        </p:tgtEl>
                                        <p:attrNameLst>
                                          <p:attrName>ppt_h</p:attrName>
                                        </p:attrNameLst>
                                      </p:cBhvr>
                                      <p:tavLst>
                                        <p:tav tm="0">
                                          <p:val>
                                            <p:fltVal val="0"/>
                                          </p:val>
                                        </p:tav>
                                        <p:tav tm="100000">
                                          <p:val>
                                            <p:strVal val="#ppt_h"/>
                                          </p:val>
                                        </p:tav>
                                      </p:tavLst>
                                    </p:anim>
                                    <p:animEffect transition="in" filter="fade">
                                      <p:cBhvr>
                                        <p:cTn id="14" dur="2000"/>
                                        <p:tgtEl>
                                          <p:spTgt spid="20"/>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9"/>
                                        </p:tgtEl>
                                        <p:attrNameLst>
                                          <p:attrName>ppt_w</p:attrName>
                                        </p:attrNameLst>
                                      </p:cBhvr>
                                      <p:tavLst>
                                        <p:tav tm="0">
                                          <p:val>
                                            <p:strVal val="ppt_w"/>
                                          </p:val>
                                        </p:tav>
                                        <p:tav tm="100000">
                                          <p:val>
                                            <p:fltVal val="0"/>
                                          </p:val>
                                        </p:tav>
                                      </p:tavLst>
                                    </p:anim>
                                    <p:anim calcmode="lin" valueType="num">
                                      <p:cBhvr>
                                        <p:cTn id="18" dur="2000"/>
                                        <p:tgtEl>
                                          <p:spTgt spid="19"/>
                                        </p:tgtEl>
                                        <p:attrNameLst>
                                          <p:attrName>ppt_h</p:attrName>
                                        </p:attrNameLst>
                                      </p:cBhvr>
                                      <p:tavLst>
                                        <p:tav tm="0">
                                          <p:val>
                                            <p:strVal val="ppt_h"/>
                                          </p:val>
                                        </p:tav>
                                        <p:tav tm="100000">
                                          <p:val>
                                            <p:fltVal val="0"/>
                                          </p:val>
                                        </p:tav>
                                      </p:tavLst>
                                    </p:anim>
                                    <p:animEffect transition="out" filter="fade">
                                      <p:cBhvr>
                                        <p:cTn id="19" dur="2000"/>
                                        <p:tgtEl>
                                          <p:spTgt spid="19"/>
                                        </p:tgtEl>
                                      </p:cBhvr>
                                    </p:animEffect>
                                    <p:set>
                                      <p:cBhvr>
                                        <p:cTn id="20" dur="1" fill="hold">
                                          <p:stCondLst>
                                            <p:cond delay="1999"/>
                                          </p:stCondLst>
                                        </p:cTn>
                                        <p:tgtEl>
                                          <p:spTgt spid="19"/>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20"/>
                                        </p:tgtEl>
                                        <p:attrNameLst>
                                          <p:attrName>ppt_w</p:attrName>
                                        </p:attrNameLst>
                                      </p:cBhvr>
                                      <p:tavLst>
                                        <p:tav tm="0">
                                          <p:val>
                                            <p:strVal val="ppt_w"/>
                                          </p:val>
                                        </p:tav>
                                        <p:tav tm="100000">
                                          <p:val>
                                            <p:fltVal val="0"/>
                                          </p:val>
                                        </p:tav>
                                      </p:tavLst>
                                    </p:anim>
                                    <p:anim calcmode="lin" valueType="num">
                                      <p:cBhvr>
                                        <p:cTn id="23" dur="2000"/>
                                        <p:tgtEl>
                                          <p:spTgt spid="20"/>
                                        </p:tgtEl>
                                        <p:attrNameLst>
                                          <p:attrName>ppt_h</p:attrName>
                                        </p:attrNameLst>
                                      </p:cBhvr>
                                      <p:tavLst>
                                        <p:tav tm="0">
                                          <p:val>
                                            <p:strVal val="ppt_h"/>
                                          </p:val>
                                        </p:tav>
                                        <p:tav tm="100000">
                                          <p:val>
                                            <p:fltVal val="0"/>
                                          </p:val>
                                        </p:tav>
                                      </p:tavLst>
                                    </p:anim>
                                    <p:animEffect transition="out" filter="fade">
                                      <p:cBhvr>
                                        <p:cTn id="24" dur="2000"/>
                                        <p:tgtEl>
                                          <p:spTgt spid="20"/>
                                        </p:tgtEl>
                                      </p:cBhvr>
                                    </p:animEffect>
                                    <p:set>
                                      <p:cBhvr>
                                        <p:cTn id="25" dur="1" fill="hold">
                                          <p:stCondLst>
                                            <p:cond delay="1999"/>
                                          </p:stCondLst>
                                        </p:cTn>
                                        <p:tgtEl>
                                          <p:spTgt spid="20"/>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childTnLst>
                          </p:cTn>
                        </p:par>
                        <p:par>
                          <p:cTn id="33" fill="hold">
                            <p:stCondLst>
                              <p:cond delay="5000"/>
                            </p:stCondLst>
                            <p:childTnLst>
                              <p:par>
                                <p:cTn id="34" presetID="6" presetClass="entr" presetSubtype="16"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par>
                          <p:cTn id="40" fill="hold">
                            <p:stCondLst>
                              <p:cond delay="7000"/>
                            </p:stCondLst>
                            <p:childTnLst>
                              <p:par>
                                <p:cTn id="41" presetID="6"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circle(in)">
                                      <p:cBhvr>
                                        <p:cTn id="43" dur="2000"/>
                                        <p:tgtEl>
                                          <p:spTgt spid="23"/>
                                        </p:tgtEl>
                                      </p:cBhvr>
                                    </p:animEffect>
                                  </p:childTnLst>
                                </p:cTn>
                              </p:par>
                              <p:par>
                                <p:cTn id="44" presetID="6" presetClass="entr" presetSubtype="16"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ircle(in)">
                                      <p:cBhvr>
                                        <p:cTn id="4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7"/>
                    </p:tgtEl>
                  </p:cond>
                </p:stCondLst>
                <p:endSync evt="end" delay="0">
                  <p:rtn val="all"/>
                </p:endSync>
                <p:childTnLst>
                  <p:par>
                    <p:cTn id="48" fill="hold">
                      <p:stCondLst>
                        <p:cond delay="0"/>
                      </p:stCondLst>
                      <p:childTnLst>
                        <p:par>
                          <p:cTn id="49" fill="hold">
                            <p:stCondLst>
                              <p:cond delay="0"/>
                            </p:stCondLst>
                            <p:childTnLst>
                              <p:par>
                                <p:cTn id="50" presetID="8" presetClass="exit" presetSubtype="32" fill="hold" grpId="1" nodeType="clickEffect">
                                  <p:stCondLst>
                                    <p:cond delay="0"/>
                                  </p:stCondLst>
                                  <p:childTnLst>
                                    <p:animEffect transition="out" filter="diamond(out)">
                                      <p:cBhvr>
                                        <p:cTn id="51" dur="2000"/>
                                        <p:tgtEl>
                                          <p:spTgt spid="17"/>
                                        </p:tgtEl>
                                      </p:cBhvr>
                                    </p:animEffect>
                                    <p:set>
                                      <p:cBhvr>
                                        <p:cTn id="52" dur="1" fill="hold">
                                          <p:stCondLst>
                                            <p:cond delay="1999"/>
                                          </p:stCondLst>
                                        </p:cTn>
                                        <p:tgtEl>
                                          <p:spTgt spid="17"/>
                                        </p:tgtEl>
                                        <p:attrNameLst>
                                          <p:attrName>style.visibility</p:attrName>
                                        </p:attrNameLst>
                                      </p:cBhvr>
                                      <p:to>
                                        <p:strVal val="hidden"/>
                                      </p:to>
                                    </p:set>
                                  </p:childTnLst>
                                </p:cTn>
                              </p:par>
                              <p:par>
                                <p:cTn id="53" presetID="8" presetClass="exit" presetSubtype="32" fill="hold" grpId="1" nodeType="withEffect">
                                  <p:stCondLst>
                                    <p:cond delay="0"/>
                                  </p:stCondLst>
                                  <p:childTnLst>
                                    <p:animEffect transition="out" filter="diamond(out)">
                                      <p:cBhvr>
                                        <p:cTn id="54" dur="2000"/>
                                        <p:tgtEl>
                                          <p:spTgt spid="16"/>
                                        </p:tgtEl>
                                      </p:cBhvr>
                                    </p:animEffect>
                                    <p:set>
                                      <p:cBhvr>
                                        <p:cTn id="5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8" presetClass="exit" presetSubtype="16" fill="hold" grpId="2" nodeType="clickEffect">
                                  <p:stCondLst>
                                    <p:cond delay="0"/>
                                  </p:stCondLst>
                                  <p:childTnLst>
                                    <p:animEffect transition="out" filter="diamond(in)">
                                      <p:cBhvr>
                                        <p:cTn id="60" dur="2000"/>
                                        <p:tgtEl>
                                          <p:spTgt spid="16"/>
                                        </p:tgtEl>
                                      </p:cBhvr>
                                    </p:animEffect>
                                    <p:set>
                                      <p:cBhvr>
                                        <p:cTn id="61" dur="1" fill="hold">
                                          <p:stCondLst>
                                            <p:cond delay="1999"/>
                                          </p:stCondLst>
                                        </p:cTn>
                                        <p:tgtEl>
                                          <p:spTgt spid="16"/>
                                        </p:tgtEl>
                                        <p:attrNameLst>
                                          <p:attrName>style.visibility</p:attrName>
                                        </p:attrNameLst>
                                      </p:cBhvr>
                                      <p:to>
                                        <p:strVal val="hidden"/>
                                      </p:to>
                                    </p:set>
                                  </p:childTnLst>
                                </p:cTn>
                              </p:par>
                              <p:par>
                                <p:cTn id="62" presetID="8" presetClass="exit" presetSubtype="16" fill="hold" grpId="2" nodeType="withEffect">
                                  <p:stCondLst>
                                    <p:cond delay="0"/>
                                  </p:stCondLst>
                                  <p:childTnLst>
                                    <p:animEffect transition="out" filter="diamond(in)">
                                      <p:cBhvr>
                                        <p:cTn id="63" dur="2000"/>
                                        <p:tgtEl>
                                          <p:spTgt spid="17"/>
                                        </p:tgtEl>
                                      </p:cBhvr>
                                    </p:animEffect>
                                    <p:set>
                                      <p:cBhvr>
                                        <p:cTn id="64"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5" restart="whenNotActive" fill="hold" evtFilter="cancelBubble" nodeType="interactiveSeq">
                <p:stCondLst>
                  <p:cond evt="onClick" delay="0">
                    <p:tgtEl>
                      <p:spTgt spid="8"/>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childTnLst>
                                </p:cTn>
                              </p:par>
                            </p:childTnLst>
                          </p:cTn>
                        </p:par>
                      </p:childTnLst>
                    </p:cTn>
                  </p:par>
                </p:childTnLst>
              </p:cTn>
              <p:nextCondLst>
                <p:cond evt="onClick" delay="0">
                  <p:tgtEl>
                    <p:spTgt spid="8"/>
                  </p:tgtEl>
                </p:cond>
              </p:nextCondLst>
            </p:seq>
          </p:childTnLst>
        </p:cTn>
      </p:par>
    </p:tnLst>
    <p:bldLst>
      <p:bldP spid="8" grpId="0"/>
      <p:bldP spid="10" grpId="0"/>
      <p:bldP spid="12" grpId="0"/>
      <p:bldP spid="19" grpId="0" animBg="1"/>
      <p:bldP spid="19" grpId="1" animBg="1"/>
      <p:bldP spid="20" grpId="0"/>
      <p:bldP spid="20" grpId="1"/>
      <p:bldP spid="16" grpId="0" animBg="1"/>
      <p:bldP spid="16" grpId="1" animBg="1"/>
      <p:bldP spid="16" grpId="2" animBg="1"/>
      <p:bldP spid="17" grpId="0" animBg="1"/>
      <p:bldP spid="17" grpId="1" animBg="1"/>
      <p:bldP spid="17"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D:\Архив\Desktop\арнамент.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179512" y="260648"/>
            <a:ext cx="8964488" cy="659735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4" name="Багетная рамка 3"/>
          <p:cNvSpPr/>
          <p:nvPr/>
        </p:nvSpPr>
        <p:spPr>
          <a:xfrm>
            <a:off x="785786" y="714356"/>
            <a:ext cx="2643206" cy="78581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smtClean="0">
              <a:solidFill>
                <a:schemeClr val="bg1"/>
              </a:solidFill>
              <a:latin typeface="Comic Sans MS" pitchFamily="66" charset="0"/>
            </a:endParaRPr>
          </a:p>
          <a:p>
            <a:pPr algn="ctr">
              <a:defRPr/>
            </a:pPr>
            <a:r>
              <a:rPr lang="ru-RU" b="1" dirty="0" smtClean="0">
                <a:solidFill>
                  <a:schemeClr val="bg1"/>
                </a:solidFill>
                <a:latin typeface="Comic Sans MS" pitchFamily="66" charset="0"/>
              </a:rPr>
              <a:t>Растения </a:t>
            </a:r>
            <a:r>
              <a:rPr lang="ru-RU" b="1" dirty="0" err="1" smtClean="0">
                <a:solidFill>
                  <a:schemeClr val="bg1"/>
                </a:solidFill>
                <a:latin typeface="Comic Sans MS" pitchFamily="66" charset="0"/>
              </a:rPr>
              <a:t>Югры</a:t>
            </a:r>
            <a:endParaRPr lang="ru-RU" b="1" dirty="0" smtClean="0">
              <a:solidFill>
                <a:schemeClr val="bg1"/>
              </a:solidFill>
              <a:latin typeface="Comic Sans MS" pitchFamily="66" charset="0"/>
            </a:endParaRPr>
          </a:p>
          <a:p>
            <a:pPr algn="ctr" fontAlgn="auto">
              <a:spcBef>
                <a:spcPts val="0"/>
              </a:spcBef>
              <a:spcAft>
                <a:spcPts val="0"/>
              </a:spcAft>
              <a:defRPr/>
            </a:pPr>
            <a:endParaRPr lang="ru-RU" b="1" dirty="0">
              <a:solidFill>
                <a:schemeClr val="bg1"/>
              </a:solidFill>
              <a:latin typeface="Comic Sans MS" pitchFamily="66" charset="0"/>
            </a:endParaRPr>
          </a:p>
        </p:txBody>
      </p:sp>
      <p:pic>
        <p:nvPicPr>
          <p:cNvPr id="7" name="Picture 2" descr="G:\Разное\1_13.png"/>
          <p:cNvPicPr>
            <a:picLocks noChangeAspect="1" noChangeArrowheads="1"/>
          </p:cNvPicPr>
          <p:nvPr/>
        </p:nvPicPr>
        <p:blipFill>
          <a:blip r:embed="rId4" cstate="print"/>
          <a:srcRect/>
          <a:stretch>
            <a:fillRect/>
          </a:stretch>
        </p:blipFill>
        <p:spPr bwMode="auto">
          <a:xfrm>
            <a:off x="7500958" y="6000768"/>
            <a:ext cx="1000132" cy="357190"/>
          </a:xfrm>
          <a:prstGeom prst="rect">
            <a:avLst/>
          </a:prstGeom>
          <a:noFill/>
        </p:spPr>
      </p:pic>
      <p:sp>
        <p:nvSpPr>
          <p:cNvPr id="8" name="TextBox 7"/>
          <p:cNvSpPr txBox="1"/>
          <p:nvPr/>
        </p:nvSpPr>
        <p:spPr>
          <a:xfrm>
            <a:off x="7452320" y="6000768"/>
            <a:ext cx="905894"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0" name="Прямоугольник 9"/>
          <p:cNvSpPr/>
          <p:nvPr/>
        </p:nvSpPr>
        <p:spPr>
          <a:xfrm>
            <a:off x="500034" y="1857364"/>
            <a:ext cx="5357850" cy="2985433"/>
          </a:xfrm>
          <a:prstGeom prst="rect">
            <a:avLst/>
          </a:prstGeom>
        </p:spPr>
        <p:txBody>
          <a:bodyPr wrap="square">
            <a:spAutoFit/>
          </a:bodyPr>
          <a:lstStyle/>
          <a:p>
            <a:r>
              <a:rPr lang="ru-RU" sz="2400" dirty="0" smtClean="0"/>
              <a:t>Травянистый многолетник, из семейства Орхидные, рода Башмачок. Растет в лесах, на опушках леса, песчаных осыпях. Один из самых морозостойких   видов башмачка. Назовите его.</a:t>
            </a:r>
          </a:p>
          <a:p>
            <a:r>
              <a:rPr lang="ru-RU" sz="2000" dirty="0" smtClean="0"/>
              <a:t> </a:t>
            </a:r>
          </a:p>
        </p:txBody>
      </p:sp>
      <p:sp>
        <p:nvSpPr>
          <p:cNvPr id="13" name="Прямоугольник 12"/>
          <p:cNvSpPr/>
          <p:nvPr/>
        </p:nvSpPr>
        <p:spPr>
          <a:xfrm>
            <a:off x="3929058" y="5500702"/>
            <a:ext cx="2592288" cy="954107"/>
          </a:xfrm>
          <a:prstGeom prst="rect">
            <a:avLst/>
          </a:prstGeom>
        </p:spPr>
        <p:txBody>
          <a:bodyPr wrap="square">
            <a:spAutoFit/>
          </a:bodyPr>
          <a:lstStyle/>
          <a:p>
            <a:pPr eaLnBrk="0" hangingPunct="0"/>
            <a:r>
              <a:rPr lang="ru-RU" sz="2800" b="1" dirty="0" smtClean="0">
                <a:solidFill>
                  <a:srgbClr val="FF0000"/>
                </a:solidFill>
              </a:rPr>
              <a:t>Башмачок </a:t>
            </a:r>
            <a:r>
              <a:rPr lang="ru-RU" sz="2800" dirty="0" smtClean="0">
                <a:solidFill>
                  <a:srgbClr val="FF0000"/>
                </a:solidFill>
              </a:rPr>
              <a:t> </a:t>
            </a:r>
            <a:r>
              <a:rPr lang="ru-RU" sz="2800" b="1" dirty="0" smtClean="0">
                <a:solidFill>
                  <a:srgbClr val="FF0000"/>
                </a:solidFill>
              </a:rPr>
              <a:t>капельный</a:t>
            </a:r>
            <a:endParaRPr lang="ru-RU" sz="2800" b="1" dirty="0">
              <a:solidFill>
                <a:srgbClr val="FF0000"/>
              </a:solidFill>
              <a:latin typeface="Georgia" pitchFamily="18" charset="0"/>
              <a:ea typeface="Times New Roman"/>
              <a:cs typeface="Times New Roman"/>
            </a:endParaRPr>
          </a:p>
        </p:txBody>
      </p:sp>
      <p:sp>
        <p:nvSpPr>
          <p:cNvPr id="14" name="5-конечная звезда 13"/>
          <p:cNvSpPr/>
          <p:nvPr/>
        </p:nvSpPr>
        <p:spPr>
          <a:xfrm>
            <a:off x="2267744" y="908720"/>
            <a:ext cx="5000660" cy="4429156"/>
          </a:xfrm>
          <a:prstGeom prst="star5">
            <a:avLst>
              <a:gd name="adj" fmla="val 23036"/>
              <a:gd name="hf" fmla="val 105146"/>
              <a:gd name="vf" fmla="val 110557"/>
            </a:avLst>
          </a:prstGeom>
          <a:gradFill flip="none" rotWithShape="1">
            <a:gsLst>
              <a:gs pos="0">
                <a:srgbClr val="FFF200"/>
              </a:gs>
              <a:gs pos="45000">
                <a:srgbClr val="FFC000"/>
              </a:gs>
              <a:gs pos="70000">
                <a:srgbClr val="FFCC00"/>
              </a:gs>
              <a:gs pos="100000">
                <a:srgbClr val="FF9900"/>
              </a:gs>
            </a:gsLst>
            <a:path path="circle">
              <a:fillToRect l="50000" t="50000" r="50000" b="50000"/>
            </a:path>
            <a:tileRect/>
          </a:gra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рямоугольник 14"/>
          <p:cNvSpPr/>
          <p:nvPr/>
        </p:nvSpPr>
        <p:spPr>
          <a:xfrm>
            <a:off x="3923928" y="2643182"/>
            <a:ext cx="1584176" cy="1015663"/>
          </a:xfrm>
          <a:prstGeom prst="rect">
            <a:avLst/>
          </a:prstGeom>
        </p:spPr>
        <p:txBody>
          <a:bodyPr wrap="square">
            <a:spAutoFit/>
          </a:bodyPr>
          <a:lstStyle/>
          <a:p>
            <a:pPr algn="ctr"/>
            <a:r>
              <a:rPr lang="ru-RU" sz="6000" b="1" dirty="0" smtClean="0">
                <a:latin typeface="Georgia" pitchFamily="18" charset="0"/>
              </a:rPr>
              <a:t>*40</a:t>
            </a:r>
            <a:endParaRPr lang="ru-RU" sz="6000" b="1" dirty="0">
              <a:latin typeface="Georgia" pitchFamily="18" charset="0"/>
            </a:endParaRPr>
          </a:p>
        </p:txBody>
      </p:sp>
      <p:sp>
        <p:nvSpPr>
          <p:cNvPr id="16" name="Скругленный прямоугольник 15"/>
          <p:cNvSpPr/>
          <p:nvPr/>
        </p:nvSpPr>
        <p:spPr>
          <a:xfrm>
            <a:off x="5652120" y="404664"/>
            <a:ext cx="3059832" cy="1328023"/>
          </a:xfrm>
          <a:prstGeom prst="roundRect">
            <a:avLst/>
          </a:prstGeom>
          <a:solidFill>
            <a:srgbClr val="00FFFF"/>
          </a:solidFill>
          <a:ln w="57150">
            <a:solidFill>
              <a:srgbClr val="002060"/>
            </a:solid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ru-RU" sz="2400" b="1" dirty="0">
                <a:ln w="1905"/>
                <a:solidFill>
                  <a:srgbClr val="002060"/>
                </a:solidFill>
                <a:effectLst>
                  <a:innerShdw blurRad="69850" dist="43180" dir="5400000">
                    <a:srgbClr val="000000">
                      <a:alpha val="65000"/>
                    </a:srgbClr>
                  </a:innerShdw>
                </a:effectLst>
                <a:latin typeface="Georgia" pitchFamily="18" charset="0"/>
              </a:rPr>
              <a:t>По страницам</a:t>
            </a:r>
          </a:p>
          <a:p>
            <a:pPr algn="ctr">
              <a:defRPr/>
            </a:pPr>
            <a:r>
              <a:rPr lang="ru-RU" sz="2400" b="1" dirty="0">
                <a:ln w="1905"/>
                <a:solidFill>
                  <a:srgbClr val="C00000"/>
                </a:solidFill>
                <a:effectLst>
                  <a:innerShdw blurRad="69850" dist="43180" dir="5400000">
                    <a:srgbClr val="000000">
                      <a:alpha val="65000"/>
                    </a:srgbClr>
                  </a:innerShdw>
                </a:effectLst>
                <a:latin typeface="Georgia" pitchFamily="18" charset="0"/>
              </a:rPr>
              <a:t>Красной книги</a:t>
            </a:r>
          </a:p>
          <a:p>
            <a:pPr algn="ctr">
              <a:defRPr/>
            </a:pPr>
            <a:r>
              <a:rPr lang="ru-RU" sz="2400" b="1" dirty="0" err="1">
                <a:ln w="1905"/>
                <a:solidFill>
                  <a:srgbClr val="002060"/>
                </a:solidFill>
                <a:effectLst>
                  <a:innerShdw blurRad="69850" dist="43180" dir="5400000">
                    <a:srgbClr val="000000">
                      <a:alpha val="65000"/>
                    </a:srgbClr>
                  </a:innerShdw>
                </a:effectLst>
                <a:latin typeface="Georgia" pitchFamily="18" charset="0"/>
              </a:rPr>
              <a:t>ХМАО-Югры</a:t>
            </a:r>
            <a:r>
              <a:rPr lang="ru-RU" sz="2400" b="1" dirty="0">
                <a:ln w="1905"/>
                <a:solidFill>
                  <a:srgbClr val="002060"/>
                </a:solidFill>
                <a:effectLst>
                  <a:innerShdw blurRad="69850" dist="43180" dir="5400000">
                    <a:srgbClr val="000000">
                      <a:alpha val="65000"/>
                    </a:srgbClr>
                  </a:innerShdw>
                </a:effectLst>
                <a:latin typeface="Georgia" pitchFamily="18" charset="0"/>
              </a:rPr>
              <a:t>.</a:t>
            </a:r>
          </a:p>
        </p:txBody>
      </p:sp>
      <p:pic>
        <p:nvPicPr>
          <p:cNvPr id="17" name="Рисунок 16" descr="башмачок капельный.jpg"/>
          <p:cNvPicPr>
            <a:picLocks noChangeAspect="1"/>
          </p:cNvPicPr>
          <p:nvPr/>
        </p:nvPicPr>
        <p:blipFill>
          <a:blip r:embed="rId5" cstate="email">
            <a:lum bright="-10000"/>
          </a:blip>
          <a:stretch>
            <a:fillRect/>
          </a:stretch>
        </p:blipFill>
        <p:spPr>
          <a:xfrm>
            <a:off x="895762" y="4429132"/>
            <a:ext cx="2699475" cy="2000264"/>
          </a:xfrm>
          <a:prstGeom prst="rect">
            <a:avLst/>
          </a:prstGeom>
          <a:ln>
            <a:noFill/>
          </a:ln>
          <a:effectLst>
            <a:softEdge rad="112500"/>
          </a:effectLst>
        </p:spPr>
      </p:pic>
      <p:pic>
        <p:nvPicPr>
          <p:cNvPr id="18" name="Рисунок 17" descr="p30_68.jpg"/>
          <p:cNvPicPr>
            <a:picLocks noChangeAspect="1"/>
          </p:cNvPicPr>
          <p:nvPr/>
        </p:nvPicPr>
        <p:blipFill>
          <a:blip r:embed="rId6" cstate="email">
            <a:lum bright="-10000"/>
          </a:blip>
          <a:srcRect/>
          <a:stretch>
            <a:fillRect/>
          </a:stretch>
        </p:blipFill>
        <p:spPr>
          <a:xfrm>
            <a:off x="5868144" y="1916832"/>
            <a:ext cx="2560564" cy="3158961"/>
          </a:xfrm>
          <a:prstGeom prst="rect">
            <a:avLst/>
          </a:prstGeom>
          <a:ln>
            <a:noFill/>
          </a:ln>
          <a:effectLst>
            <a:softEdge rad="112500"/>
          </a:effectLst>
        </p:spPr>
      </p:pic>
      <p:sp>
        <p:nvSpPr>
          <p:cNvPr id="20" name="Прямоугольник 19"/>
          <p:cNvSpPr/>
          <p:nvPr/>
        </p:nvSpPr>
        <p:spPr>
          <a:xfrm>
            <a:off x="5929322" y="1857364"/>
            <a:ext cx="2489245" cy="33575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Подсказка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 name="Прямоугольник 20"/>
          <p:cNvSpPr/>
          <p:nvPr/>
        </p:nvSpPr>
        <p:spPr>
          <a:xfrm>
            <a:off x="928662" y="4429132"/>
            <a:ext cx="3038495" cy="20716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Подсказка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9" name="Стрелка влево 18">
            <a:hlinkClick r:id="rId7" action="ppaction://hlinksldjump"/>
          </p:cNvPr>
          <p:cNvSpPr/>
          <p:nvPr/>
        </p:nvSpPr>
        <p:spPr>
          <a:xfrm>
            <a:off x="0" y="6286496"/>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animEffect transition="in" filter="fade">
                                      <p:cBhvr>
                                        <p:cTn id="9" dur="2000"/>
                                        <p:tgtEl>
                                          <p:spTgt spid="1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2000" fill="hold"/>
                                        <p:tgtEl>
                                          <p:spTgt spid="15"/>
                                        </p:tgtEl>
                                        <p:attrNameLst>
                                          <p:attrName>ppt_w</p:attrName>
                                        </p:attrNameLst>
                                      </p:cBhvr>
                                      <p:tavLst>
                                        <p:tav tm="0">
                                          <p:val>
                                            <p:fltVal val="0"/>
                                          </p:val>
                                        </p:tav>
                                        <p:tav tm="100000">
                                          <p:val>
                                            <p:strVal val="#ppt_w"/>
                                          </p:val>
                                        </p:tav>
                                      </p:tavLst>
                                    </p:anim>
                                    <p:anim calcmode="lin" valueType="num">
                                      <p:cBhvr>
                                        <p:cTn id="13" dur="2000" fill="hold"/>
                                        <p:tgtEl>
                                          <p:spTgt spid="15"/>
                                        </p:tgtEl>
                                        <p:attrNameLst>
                                          <p:attrName>ppt_h</p:attrName>
                                        </p:attrNameLst>
                                      </p:cBhvr>
                                      <p:tavLst>
                                        <p:tav tm="0">
                                          <p:val>
                                            <p:fltVal val="0"/>
                                          </p:val>
                                        </p:tav>
                                        <p:tav tm="100000">
                                          <p:val>
                                            <p:strVal val="#ppt_h"/>
                                          </p:val>
                                        </p:tav>
                                      </p:tavLst>
                                    </p:anim>
                                    <p:animEffect transition="in" filter="fade">
                                      <p:cBhvr>
                                        <p:cTn id="14" dur="2000"/>
                                        <p:tgtEl>
                                          <p:spTgt spid="15"/>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4"/>
                                        </p:tgtEl>
                                        <p:attrNameLst>
                                          <p:attrName>ppt_w</p:attrName>
                                        </p:attrNameLst>
                                      </p:cBhvr>
                                      <p:tavLst>
                                        <p:tav tm="0">
                                          <p:val>
                                            <p:strVal val="ppt_w"/>
                                          </p:val>
                                        </p:tav>
                                        <p:tav tm="100000">
                                          <p:val>
                                            <p:fltVal val="0"/>
                                          </p:val>
                                        </p:tav>
                                      </p:tavLst>
                                    </p:anim>
                                    <p:anim calcmode="lin" valueType="num">
                                      <p:cBhvr>
                                        <p:cTn id="18" dur="2000"/>
                                        <p:tgtEl>
                                          <p:spTgt spid="14"/>
                                        </p:tgtEl>
                                        <p:attrNameLst>
                                          <p:attrName>ppt_h</p:attrName>
                                        </p:attrNameLst>
                                      </p:cBhvr>
                                      <p:tavLst>
                                        <p:tav tm="0">
                                          <p:val>
                                            <p:strVal val="ppt_h"/>
                                          </p:val>
                                        </p:tav>
                                        <p:tav tm="100000">
                                          <p:val>
                                            <p:fltVal val="0"/>
                                          </p:val>
                                        </p:tav>
                                      </p:tavLst>
                                    </p:anim>
                                    <p:animEffect transition="out" filter="fad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5"/>
                                        </p:tgtEl>
                                        <p:attrNameLst>
                                          <p:attrName>ppt_w</p:attrName>
                                        </p:attrNameLst>
                                      </p:cBhvr>
                                      <p:tavLst>
                                        <p:tav tm="0">
                                          <p:val>
                                            <p:strVal val="ppt_w"/>
                                          </p:val>
                                        </p:tav>
                                        <p:tav tm="100000">
                                          <p:val>
                                            <p:fltVal val="0"/>
                                          </p:val>
                                        </p:tav>
                                      </p:tavLst>
                                    </p:anim>
                                    <p:anim calcmode="lin" valueType="num">
                                      <p:cBhvr>
                                        <p:cTn id="23" dur="2000"/>
                                        <p:tgtEl>
                                          <p:spTgt spid="15"/>
                                        </p:tgtEl>
                                        <p:attrNameLst>
                                          <p:attrName>ppt_h</p:attrName>
                                        </p:attrNameLst>
                                      </p:cBhvr>
                                      <p:tavLst>
                                        <p:tav tm="0">
                                          <p:val>
                                            <p:strVal val="ppt_h"/>
                                          </p:val>
                                        </p:tav>
                                        <p:tav tm="100000">
                                          <p:val>
                                            <p:fltVal val="0"/>
                                          </p:val>
                                        </p:tav>
                                      </p:tavLst>
                                    </p:anim>
                                    <p:animEffect transition="out" filter="fade">
                                      <p:cBhvr>
                                        <p:cTn id="24" dur="2000"/>
                                        <p:tgtEl>
                                          <p:spTgt spid="15"/>
                                        </p:tgtEl>
                                      </p:cBhvr>
                                    </p:animEffect>
                                    <p:set>
                                      <p:cBhvr>
                                        <p:cTn id="25" dur="1" fill="hold">
                                          <p:stCondLst>
                                            <p:cond delay="1999"/>
                                          </p:stCondLst>
                                        </p:cTn>
                                        <p:tgtEl>
                                          <p:spTgt spid="15"/>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childTnLst>
                          </p:cTn>
                        </p:par>
                        <p:par>
                          <p:cTn id="33" fill="hold">
                            <p:stCondLst>
                              <p:cond delay="6000"/>
                            </p:stCondLst>
                            <p:childTnLst>
                              <p:par>
                                <p:cTn id="34" presetID="6" presetClass="entr" presetSubtype="16"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circle(in)">
                                      <p:cBhvr>
                                        <p:cTn id="36" dur="2000"/>
                                        <p:tgtEl>
                                          <p:spTgt spid="20"/>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in)">
                                      <p:cBhvr>
                                        <p:cTn id="39" dur="2000"/>
                                        <p:tgtEl>
                                          <p:spTgt spid="21"/>
                                        </p:tgtEl>
                                      </p:cBhvr>
                                    </p:animEffect>
                                  </p:childTnLst>
                                </p:cTn>
                              </p:par>
                            </p:childTnLst>
                          </p:cTn>
                        </p:par>
                        <p:par>
                          <p:cTn id="40" fill="hold">
                            <p:stCondLst>
                              <p:cond delay="8000"/>
                            </p:stCondLst>
                            <p:childTnLst>
                              <p:par>
                                <p:cTn id="41" presetID="17" presetClass="entr" presetSubtype="1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21"/>
                    </p:tgtEl>
                  </p:cond>
                </p:stCondLst>
                <p:endSync evt="end" delay="0">
                  <p:rtn val="all"/>
                </p:endSync>
                <p:childTnLst>
                  <p:par>
                    <p:cTn id="50" fill="hold">
                      <p:stCondLst>
                        <p:cond delay="0"/>
                      </p:stCondLst>
                      <p:childTnLst>
                        <p:par>
                          <p:cTn id="51" fill="hold">
                            <p:stCondLst>
                              <p:cond delay="0"/>
                            </p:stCondLst>
                            <p:childTnLst>
                              <p:par>
                                <p:cTn id="52" presetID="8" presetClass="exit" presetSubtype="32" fill="hold" grpId="1" nodeType="clickEffect">
                                  <p:stCondLst>
                                    <p:cond delay="0"/>
                                  </p:stCondLst>
                                  <p:childTnLst>
                                    <p:animEffect transition="out" filter="diamond(out)">
                                      <p:cBhvr>
                                        <p:cTn id="53" dur="2000"/>
                                        <p:tgtEl>
                                          <p:spTgt spid="21"/>
                                        </p:tgtEl>
                                      </p:cBhvr>
                                    </p:animEffect>
                                    <p:set>
                                      <p:cBhvr>
                                        <p:cTn id="54" dur="1" fill="hold">
                                          <p:stCondLst>
                                            <p:cond delay="1999"/>
                                          </p:stCondLst>
                                        </p:cTn>
                                        <p:tgtEl>
                                          <p:spTgt spid="21"/>
                                        </p:tgtEl>
                                        <p:attrNameLst>
                                          <p:attrName>style.visibility</p:attrName>
                                        </p:attrNameLst>
                                      </p:cBhvr>
                                      <p:to>
                                        <p:strVal val="hidden"/>
                                      </p:to>
                                    </p:set>
                                  </p:childTnLst>
                                </p:cTn>
                              </p:par>
                              <p:par>
                                <p:cTn id="55" presetID="8" presetClass="exit" presetSubtype="32" fill="hold" grpId="1" nodeType="withEffect">
                                  <p:stCondLst>
                                    <p:cond delay="0"/>
                                  </p:stCondLst>
                                  <p:childTnLst>
                                    <p:animEffect transition="out" filter="diamond(out)">
                                      <p:cBhvr>
                                        <p:cTn id="56" dur="2000"/>
                                        <p:tgtEl>
                                          <p:spTgt spid="20"/>
                                        </p:tgtEl>
                                      </p:cBhvr>
                                    </p:animEffect>
                                    <p:set>
                                      <p:cBhvr>
                                        <p:cTn id="57"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8" restart="whenNotActive" fill="hold" evtFilter="cancelBubble" nodeType="interactiveSeq">
                <p:stCondLst>
                  <p:cond evt="onClick" delay="0">
                    <p:tgtEl>
                      <p:spTgt spid="20"/>
                    </p:tgtEl>
                  </p:cond>
                </p:stCondLst>
                <p:endSync evt="end" delay="0">
                  <p:rtn val="all"/>
                </p:endSync>
                <p:childTnLst>
                  <p:par>
                    <p:cTn id="59" fill="hold">
                      <p:stCondLst>
                        <p:cond delay="0"/>
                      </p:stCondLst>
                      <p:childTnLst>
                        <p:par>
                          <p:cTn id="60" fill="hold">
                            <p:stCondLst>
                              <p:cond delay="0"/>
                            </p:stCondLst>
                            <p:childTnLst>
                              <p:par>
                                <p:cTn id="61" presetID="4" presetClass="exit" presetSubtype="16" fill="hold" grpId="2" nodeType="clickEffect">
                                  <p:stCondLst>
                                    <p:cond delay="0"/>
                                  </p:stCondLst>
                                  <p:childTnLst>
                                    <p:animEffect transition="out" filter="box(in)">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par>
                                <p:cTn id="64" presetID="4" presetClass="exit" presetSubtype="16" fill="hold" grpId="2" nodeType="withEffect">
                                  <p:stCondLst>
                                    <p:cond delay="0"/>
                                  </p:stCondLst>
                                  <p:childTnLst>
                                    <p:animEffect transition="out" filter="box(in)">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7" restart="whenNotActive" fill="hold" evtFilter="cancelBubble" nodeType="interactiveSeq">
                <p:stCondLst>
                  <p:cond evt="onClick" delay="0">
                    <p:tgtEl>
                      <p:spTgt spid="8"/>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childTnLst>
                                </p:cTn>
                              </p:par>
                            </p:childTnLst>
                          </p:cTn>
                        </p:par>
                      </p:childTnLst>
                    </p:cTn>
                  </p:par>
                </p:childTnLst>
              </p:cTn>
              <p:nextCondLst>
                <p:cond evt="onClick" delay="0">
                  <p:tgtEl>
                    <p:spTgt spid="8"/>
                  </p:tgtEl>
                </p:cond>
              </p:nextCondLst>
            </p:seq>
          </p:childTnLst>
        </p:cTn>
      </p:par>
    </p:tnLst>
    <p:bldLst>
      <p:bldP spid="8" grpId="0"/>
      <p:bldP spid="10" grpId="0"/>
      <p:bldP spid="13" grpId="0"/>
      <p:bldP spid="14" grpId="0" animBg="1"/>
      <p:bldP spid="14" grpId="1" animBg="1"/>
      <p:bldP spid="15" grpId="0"/>
      <p:bldP spid="15" grpId="1"/>
      <p:bldP spid="20" grpId="0" animBg="1"/>
      <p:bldP spid="20" grpId="1" animBg="1"/>
      <p:bldP spid="20" grpId="2" animBg="1"/>
      <p:bldP spid="21" grpId="0" animBg="1"/>
      <p:bldP spid="21" grpId="1" animBg="1"/>
      <p:bldP spid="21"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Архив\Desktop\арнамент.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251520" y="332656"/>
            <a:ext cx="8892480" cy="6525344"/>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4" name="Багетная рамка 3"/>
          <p:cNvSpPr/>
          <p:nvPr/>
        </p:nvSpPr>
        <p:spPr>
          <a:xfrm>
            <a:off x="785786" y="714356"/>
            <a:ext cx="2643206" cy="78581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smtClean="0">
              <a:solidFill>
                <a:schemeClr val="bg1"/>
              </a:solidFill>
              <a:latin typeface="Comic Sans MS" pitchFamily="66" charset="0"/>
            </a:endParaRPr>
          </a:p>
          <a:p>
            <a:pPr algn="ctr">
              <a:defRPr/>
            </a:pPr>
            <a:r>
              <a:rPr lang="ru-RU" b="1" dirty="0" smtClean="0">
                <a:solidFill>
                  <a:schemeClr val="bg1"/>
                </a:solidFill>
                <a:latin typeface="Comic Sans MS" pitchFamily="66" charset="0"/>
              </a:rPr>
              <a:t>Растения </a:t>
            </a:r>
            <a:r>
              <a:rPr lang="ru-RU" b="1" dirty="0" err="1" smtClean="0">
                <a:solidFill>
                  <a:schemeClr val="bg1"/>
                </a:solidFill>
                <a:latin typeface="Comic Sans MS" pitchFamily="66" charset="0"/>
              </a:rPr>
              <a:t>Югры</a:t>
            </a:r>
            <a:endParaRPr lang="ru-RU" b="1" dirty="0" smtClean="0">
              <a:solidFill>
                <a:schemeClr val="bg1"/>
              </a:solidFill>
              <a:latin typeface="Comic Sans MS" pitchFamily="66" charset="0"/>
            </a:endParaRPr>
          </a:p>
          <a:p>
            <a:pPr algn="ctr" fontAlgn="auto">
              <a:spcBef>
                <a:spcPts val="0"/>
              </a:spcBef>
              <a:spcAft>
                <a:spcPts val="0"/>
              </a:spcAft>
              <a:defRPr/>
            </a:pPr>
            <a:endParaRPr lang="ru-RU" b="1" dirty="0">
              <a:solidFill>
                <a:schemeClr val="bg1"/>
              </a:solidFill>
              <a:latin typeface="Comic Sans MS" pitchFamily="66" charset="0"/>
            </a:endParaRPr>
          </a:p>
        </p:txBody>
      </p:sp>
      <p:pic>
        <p:nvPicPr>
          <p:cNvPr id="7" name="Picture 2" descr="G:\Разное\1_13.png"/>
          <p:cNvPicPr>
            <a:picLocks noChangeAspect="1" noChangeArrowheads="1"/>
          </p:cNvPicPr>
          <p:nvPr/>
        </p:nvPicPr>
        <p:blipFill>
          <a:blip r:embed="rId4" cstate="print"/>
          <a:srcRect/>
          <a:stretch>
            <a:fillRect/>
          </a:stretch>
        </p:blipFill>
        <p:spPr bwMode="auto">
          <a:xfrm>
            <a:off x="7500958" y="6000768"/>
            <a:ext cx="1000132" cy="357190"/>
          </a:xfrm>
          <a:prstGeom prst="rect">
            <a:avLst/>
          </a:prstGeom>
          <a:noFill/>
        </p:spPr>
      </p:pic>
      <p:sp>
        <p:nvSpPr>
          <p:cNvPr id="8" name="TextBox 7"/>
          <p:cNvSpPr txBox="1"/>
          <p:nvPr/>
        </p:nvSpPr>
        <p:spPr>
          <a:xfrm>
            <a:off x="7452320" y="6000768"/>
            <a:ext cx="905894"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0" name="Прямоугольник 9"/>
          <p:cNvSpPr/>
          <p:nvPr/>
        </p:nvSpPr>
        <p:spPr>
          <a:xfrm>
            <a:off x="1357290" y="1643051"/>
            <a:ext cx="6286544" cy="2862322"/>
          </a:xfrm>
          <a:prstGeom prst="rect">
            <a:avLst/>
          </a:prstGeom>
        </p:spPr>
        <p:txBody>
          <a:bodyPr wrap="square">
            <a:spAutoFit/>
          </a:bodyPr>
          <a:lstStyle/>
          <a:p>
            <a:pPr algn="just"/>
            <a:r>
              <a:rPr lang="ru-RU" b="1" dirty="0" smtClean="0">
                <a:solidFill>
                  <a:prstClr val="black"/>
                </a:solidFill>
                <a:latin typeface="Georgia" pitchFamily="18" charset="0"/>
                <a:ea typeface="Times New Roman"/>
                <a:cs typeface="Times New Roman"/>
              </a:rPr>
              <a:t>	</a:t>
            </a:r>
          </a:p>
          <a:p>
            <a:pPr algn="just"/>
            <a:r>
              <a:rPr lang="ru-RU" b="1" dirty="0" smtClean="0">
                <a:solidFill>
                  <a:prstClr val="black"/>
                </a:solidFill>
                <a:latin typeface="Georgia" pitchFamily="18" charset="0"/>
                <a:cs typeface="Times New Roman"/>
              </a:rPr>
              <a:t>    </a:t>
            </a:r>
            <a:r>
              <a:rPr lang="ru-RU" dirty="0" smtClean="0">
                <a:latin typeface="Comic Sans MS" pitchFamily="66" charset="0"/>
              </a:rPr>
              <a:t>Многолетнее цветковое растение, занесено в Красную книгу </a:t>
            </a:r>
            <a:r>
              <a:rPr lang="ru-RU" dirty="0" err="1" smtClean="0">
                <a:latin typeface="Comic Sans MS" pitchFamily="66" charset="0"/>
              </a:rPr>
              <a:t>ХМАО-Югры</a:t>
            </a:r>
            <a:r>
              <a:rPr lang="ru-RU" dirty="0" smtClean="0">
                <a:latin typeface="Comic Sans MS" pitchFamily="66" charset="0"/>
              </a:rPr>
              <a:t>. Один из первоцветов, сибиряки называют его – подснежником. В народе – сон-трава. Цветок крупный, одиночный, светло-желтый. Растет на опушках лиственничных и сосновых лесов, любитель сухих мест, в воде стоит недолго. Используется в лечебных целях (стебли, листья, цветки), оказывает бактерицидное действие.   Назовите его.</a:t>
            </a:r>
            <a:endParaRPr lang="ru-RU" b="1" dirty="0">
              <a:latin typeface="Georgia" pitchFamily="18" charset="0"/>
            </a:endParaRPr>
          </a:p>
        </p:txBody>
      </p:sp>
      <p:sp>
        <p:nvSpPr>
          <p:cNvPr id="13" name="Прямоугольник 12"/>
          <p:cNvSpPr/>
          <p:nvPr/>
        </p:nvSpPr>
        <p:spPr>
          <a:xfrm>
            <a:off x="683568" y="4214818"/>
            <a:ext cx="3744416" cy="1754326"/>
          </a:xfrm>
          <a:prstGeom prst="rect">
            <a:avLst/>
          </a:prstGeom>
        </p:spPr>
        <p:txBody>
          <a:bodyPr wrap="square">
            <a:spAutoFit/>
          </a:bodyPr>
          <a:lstStyle/>
          <a:p>
            <a:endParaRPr lang="ru-RU" sz="2000" b="1" dirty="0" smtClean="0"/>
          </a:p>
          <a:p>
            <a:endParaRPr lang="ru-RU" sz="2000" b="1" dirty="0" smtClean="0"/>
          </a:p>
          <a:p>
            <a:r>
              <a:rPr lang="ru-RU" sz="2000" b="1" dirty="0" smtClean="0"/>
              <a:t>         </a:t>
            </a:r>
            <a:r>
              <a:rPr lang="ru-RU" sz="2400" b="1" dirty="0" smtClean="0">
                <a:solidFill>
                  <a:srgbClr val="FF0000"/>
                </a:solidFill>
              </a:rPr>
              <a:t>Прострел </a:t>
            </a:r>
            <a:r>
              <a:rPr lang="ru-RU" sz="2400" dirty="0" smtClean="0">
                <a:solidFill>
                  <a:srgbClr val="FF0000"/>
                </a:solidFill>
              </a:rPr>
              <a:t> </a:t>
            </a:r>
            <a:r>
              <a:rPr lang="ru-RU" sz="2400" b="1" dirty="0" smtClean="0">
                <a:solidFill>
                  <a:srgbClr val="FF0000"/>
                </a:solidFill>
              </a:rPr>
              <a:t>желтеющий</a:t>
            </a:r>
            <a:endParaRPr lang="ru-RU" sz="2400" dirty="0" smtClean="0">
              <a:solidFill>
                <a:srgbClr val="FF0000"/>
              </a:solidFill>
            </a:endParaRPr>
          </a:p>
          <a:p>
            <a:pPr lvl="0"/>
            <a:endParaRPr lang="ru-RU" sz="2000" b="1" dirty="0">
              <a:solidFill>
                <a:srgbClr val="FF0000"/>
              </a:solidFill>
              <a:latin typeface="Georgia" pitchFamily="18" charset="0"/>
              <a:ea typeface="Times New Roman"/>
              <a:cs typeface="Times New Roman"/>
            </a:endParaRPr>
          </a:p>
        </p:txBody>
      </p:sp>
      <p:sp>
        <p:nvSpPr>
          <p:cNvPr id="14" name="5-конечная звезда 13"/>
          <p:cNvSpPr/>
          <p:nvPr/>
        </p:nvSpPr>
        <p:spPr>
          <a:xfrm>
            <a:off x="2411760" y="1628800"/>
            <a:ext cx="5000660" cy="4429156"/>
          </a:xfrm>
          <a:prstGeom prst="star5">
            <a:avLst>
              <a:gd name="adj" fmla="val 23036"/>
              <a:gd name="hf" fmla="val 105146"/>
              <a:gd name="vf" fmla="val 110557"/>
            </a:avLst>
          </a:prstGeom>
          <a:gradFill flip="none" rotWithShape="1">
            <a:gsLst>
              <a:gs pos="0">
                <a:srgbClr val="FFF200"/>
              </a:gs>
              <a:gs pos="45000">
                <a:srgbClr val="FFC000"/>
              </a:gs>
              <a:gs pos="70000">
                <a:srgbClr val="FFCC00"/>
              </a:gs>
              <a:gs pos="100000">
                <a:srgbClr val="FF9900"/>
              </a:gs>
            </a:gsLst>
            <a:path path="circle">
              <a:fillToRect l="50000" t="50000" r="50000" b="50000"/>
            </a:path>
            <a:tileRect/>
          </a:gra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рямоугольник 14"/>
          <p:cNvSpPr/>
          <p:nvPr/>
        </p:nvSpPr>
        <p:spPr>
          <a:xfrm flipH="1">
            <a:off x="4067944" y="3140968"/>
            <a:ext cx="1584176" cy="1015663"/>
          </a:xfrm>
          <a:prstGeom prst="rect">
            <a:avLst/>
          </a:prstGeom>
        </p:spPr>
        <p:txBody>
          <a:bodyPr wrap="square">
            <a:spAutoFit/>
          </a:bodyPr>
          <a:lstStyle/>
          <a:p>
            <a:r>
              <a:rPr lang="ru-RU" sz="6000" b="1" dirty="0" smtClean="0">
                <a:latin typeface="Georgia" pitchFamily="18" charset="0"/>
              </a:rPr>
              <a:t>50</a:t>
            </a:r>
            <a:endParaRPr lang="ru-RU" sz="6000" b="1" dirty="0">
              <a:latin typeface="Georgia" pitchFamily="18" charset="0"/>
            </a:endParaRPr>
          </a:p>
        </p:txBody>
      </p:sp>
      <p:sp>
        <p:nvSpPr>
          <p:cNvPr id="16" name="Скругленный прямоугольник 15"/>
          <p:cNvSpPr/>
          <p:nvPr/>
        </p:nvSpPr>
        <p:spPr>
          <a:xfrm>
            <a:off x="5652120" y="476673"/>
            <a:ext cx="3059832" cy="1328023"/>
          </a:xfrm>
          <a:prstGeom prst="roundRect">
            <a:avLst/>
          </a:prstGeom>
          <a:solidFill>
            <a:srgbClr val="00FFFF"/>
          </a:solidFill>
          <a:ln w="57150">
            <a:solidFill>
              <a:srgbClr val="002060"/>
            </a:solidFill>
          </a:ln>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ru-RU" sz="2400" b="1" dirty="0">
                <a:ln w="1905"/>
                <a:solidFill>
                  <a:srgbClr val="002060"/>
                </a:solidFill>
                <a:effectLst>
                  <a:innerShdw blurRad="69850" dist="43180" dir="5400000">
                    <a:srgbClr val="000000">
                      <a:alpha val="65000"/>
                    </a:srgbClr>
                  </a:innerShdw>
                </a:effectLst>
                <a:latin typeface="Georgia" pitchFamily="18" charset="0"/>
              </a:rPr>
              <a:t>По страницам</a:t>
            </a:r>
          </a:p>
          <a:p>
            <a:pPr algn="ctr">
              <a:defRPr/>
            </a:pPr>
            <a:r>
              <a:rPr lang="ru-RU" sz="2400" b="1" dirty="0">
                <a:ln w="1905"/>
                <a:solidFill>
                  <a:srgbClr val="C00000"/>
                </a:solidFill>
                <a:effectLst>
                  <a:innerShdw blurRad="69850" dist="43180" dir="5400000">
                    <a:srgbClr val="000000">
                      <a:alpha val="65000"/>
                    </a:srgbClr>
                  </a:innerShdw>
                </a:effectLst>
                <a:latin typeface="Georgia" pitchFamily="18" charset="0"/>
              </a:rPr>
              <a:t>Красной книги</a:t>
            </a:r>
          </a:p>
          <a:p>
            <a:pPr algn="ctr">
              <a:defRPr/>
            </a:pPr>
            <a:r>
              <a:rPr lang="ru-RU" sz="2400" b="1" dirty="0" err="1">
                <a:ln w="1905"/>
                <a:solidFill>
                  <a:srgbClr val="002060"/>
                </a:solidFill>
                <a:effectLst>
                  <a:innerShdw blurRad="69850" dist="43180" dir="5400000">
                    <a:srgbClr val="000000">
                      <a:alpha val="65000"/>
                    </a:srgbClr>
                  </a:innerShdw>
                </a:effectLst>
                <a:latin typeface="Georgia" pitchFamily="18" charset="0"/>
              </a:rPr>
              <a:t>ХМАО-Югры</a:t>
            </a:r>
            <a:r>
              <a:rPr lang="ru-RU" sz="2400" b="1" dirty="0">
                <a:ln w="1905"/>
                <a:solidFill>
                  <a:srgbClr val="002060"/>
                </a:solidFill>
                <a:effectLst>
                  <a:innerShdw blurRad="69850" dist="43180" dir="5400000">
                    <a:srgbClr val="000000">
                      <a:alpha val="65000"/>
                    </a:srgbClr>
                  </a:innerShdw>
                </a:effectLst>
                <a:latin typeface="Georgia" pitchFamily="18" charset="0"/>
              </a:rPr>
              <a:t>.</a:t>
            </a:r>
          </a:p>
        </p:txBody>
      </p:sp>
      <p:pic>
        <p:nvPicPr>
          <p:cNvPr id="18" name="Рисунок 17" descr="0_8eb56_cbf6b4c1_XL.jpg"/>
          <p:cNvPicPr>
            <a:picLocks noChangeAspect="1"/>
          </p:cNvPicPr>
          <p:nvPr/>
        </p:nvPicPr>
        <p:blipFill>
          <a:blip r:embed="rId5" cstate="email"/>
          <a:stretch>
            <a:fillRect/>
          </a:stretch>
        </p:blipFill>
        <p:spPr>
          <a:xfrm>
            <a:off x="3357554" y="4357694"/>
            <a:ext cx="2888300" cy="2005764"/>
          </a:xfrm>
          <a:prstGeom prst="rect">
            <a:avLst/>
          </a:prstGeom>
          <a:ln>
            <a:noFill/>
          </a:ln>
          <a:effectLst>
            <a:softEdge rad="112500"/>
          </a:effectLst>
        </p:spPr>
      </p:pic>
      <p:sp>
        <p:nvSpPr>
          <p:cNvPr id="17" name="Стрелка влево 16">
            <a:hlinkClick r:id="rId6"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3286116" y="4286256"/>
            <a:ext cx="3038495" cy="20716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Подсказка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animEffect transition="in" filter="fade">
                                      <p:cBhvr>
                                        <p:cTn id="9" dur="2000"/>
                                        <p:tgtEl>
                                          <p:spTgt spid="1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2000" fill="hold"/>
                                        <p:tgtEl>
                                          <p:spTgt spid="15"/>
                                        </p:tgtEl>
                                        <p:attrNameLst>
                                          <p:attrName>ppt_w</p:attrName>
                                        </p:attrNameLst>
                                      </p:cBhvr>
                                      <p:tavLst>
                                        <p:tav tm="0">
                                          <p:val>
                                            <p:fltVal val="0"/>
                                          </p:val>
                                        </p:tav>
                                        <p:tav tm="100000">
                                          <p:val>
                                            <p:strVal val="#ppt_w"/>
                                          </p:val>
                                        </p:tav>
                                      </p:tavLst>
                                    </p:anim>
                                    <p:anim calcmode="lin" valueType="num">
                                      <p:cBhvr>
                                        <p:cTn id="13" dur="2000" fill="hold"/>
                                        <p:tgtEl>
                                          <p:spTgt spid="15"/>
                                        </p:tgtEl>
                                        <p:attrNameLst>
                                          <p:attrName>ppt_h</p:attrName>
                                        </p:attrNameLst>
                                      </p:cBhvr>
                                      <p:tavLst>
                                        <p:tav tm="0">
                                          <p:val>
                                            <p:fltVal val="0"/>
                                          </p:val>
                                        </p:tav>
                                        <p:tav tm="100000">
                                          <p:val>
                                            <p:strVal val="#ppt_h"/>
                                          </p:val>
                                        </p:tav>
                                      </p:tavLst>
                                    </p:anim>
                                    <p:animEffect transition="in" filter="fade">
                                      <p:cBhvr>
                                        <p:cTn id="14" dur="2000"/>
                                        <p:tgtEl>
                                          <p:spTgt spid="15"/>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4"/>
                                        </p:tgtEl>
                                        <p:attrNameLst>
                                          <p:attrName>ppt_w</p:attrName>
                                        </p:attrNameLst>
                                      </p:cBhvr>
                                      <p:tavLst>
                                        <p:tav tm="0">
                                          <p:val>
                                            <p:strVal val="ppt_w"/>
                                          </p:val>
                                        </p:tav>
                                        <p:tav tm="100000">
                                          <p:val>
                                            <p:fltVal val="0"/>
                                          </p:val>
                                        </p:tav>
                                      </p:tavLst>
                                    </p:anim>
                                    <p:anim calcmode="lin" valueType="num">
                                      <p:cBhvr>
                                        <p:cTn id="18" dur="2000"/>
                                        <p:tgtEl>
                                          <p:spTgt spid="14"/>
                                        </p:tgtEl>
                                        <p:attrNameLst>
                                          <p:attrName>ppt_h</p:attrName>
                                        </p:attrNameLst>
                                      </p:cBhvr>
                                      <p:tavLst>
                                        <p:tav tm="0">
                                          <p:val>
                                            <p:strVal val="ppt_h"/>
                                          </p:val>
                                        </p:tav>
                                        <p:tav tm="100000">
                                          <p:val>
                                            <p:fltVal val="0"/>
                                          </p:val>
                                        </p:tav>
                                      </p:tavLst>
                                    </p:anim>
                                    <p:animEffect transition="out" filter="fad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5"/>
                                        </p:tgtEl>
                                        <p:attrNameLst>
                                          <p:attrName>ppt_w</p:attrName>
                                        </p:attrNameLst>
                                      </p:cBhvr>
                                      <p:tavLst>
                                        <p:tav tm="0">
                                          <p:val>
                                            <p:strVal val="ppt_w"/>
                                          </p:val>
                                        </p:tav>
                                        <p:tav tm="100000">
                                          <p:val>
                                            <p:fltVal val="0"/>
                                          </p:val>
                                        </p:tav>
                                      </p:tavLst>
                                    </p:anim>
                                    <p:anim calcmode="lin" valueType="num">
                                      <p:cBhvr>
                                        <p:cTn id="23" dur="2000"/>
                                        <p:tgtEl>
                                          <p:spTgt spid="15"/>
                                        </p:tgtEl>
                                        <p:attrNameLst>
                                          <p:attrName>ppt_h</p:attrName>
                                        </p:attrNameLst>
                                      </p:cBhvr>
                                      <p:tavLst>
                                        <p:tav tm="0">
                                          <p:val>
                                            <p:strVal val="ppt_h"/>
                                          </p:val>
                                        </p:tav>
                                        <p:tav tm="100000">
                                          <p:val>
                                            <p:fltVal val="0"/>
                                          </p:val>
                                        </p:tav>
                                      </p:tavLst>
                                    </p:anim>
                                    <p:animEffect transition="out" filter="fade">
                                      <p:cBhvr>
                                        <p:cTn id="24" dur="2000"/>
                                        <p:tgtEl>
                                          <p:spTgt spid="15"/>
                                        </p:tgtEl>
                                      </p:cBhvr>
                                    </p:animEffect>
                                    <p:set>
                                      <p:cBhvr>
                                        <p:cTn id="25" dur="1" fill="hold">
                                          <p:stCondLst>
                                            <p:cond delay="1999"/>
                                          </p:stCondLst>
                                        </p:cTn>
                                        <p:tgtEl>
                                          <p:spTgt spid="15"/>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childTnLst>
                          </p:cTn>
                        </p:par>
                        <p:par>
                          <p:cTn id="32" fill="hold">
                            <p:stCondLst>
                              <p:cond delay="5000"/>
                            </p:stCondLst>
                            <p:childTnLst>
                              <p:par>
                                <p:cTn id="33" presetID="6"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childTnLst>
                          </p:cTn>
                        </p:par>
                        <p:par>
                          <p:cTn id="36" fill="hold">
                            <p:stCondLst>
                              <p:cond delay="7000"/>
                            </p:stCondLst>
                            <p:childTnLst>
                              <p:par>
                                <p:cTn id="37" presetID="53"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8" presetClass="exit" presetSubtype="32" fill="hold" grpId="1" nodeType="clickEffect">
                                  <p:stCondLst>
                                    <p:cond delay="0"/>
                                  </p:stCondLst>
                                  <p:childTnLst>
                                    <p:animEffect transition="out" filter="diamond(out)">
                                      <p:cBhvr>
                                        <p:cTn id="46" dur="2000"/>
                                        <p:tgtEl>
                                          <p:spTgt spid="19"/>
                                        </p:tgtEl>
                                      </p:cBhvr>
                                    </p:animEffect>
                                    <p:set>
                                      <p:cBhvr>
                                        <p:cTn id="47" dur="1" fill="hold">
                                          <p:stCondLst>
                                            <p:cond delay="1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8"/>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childTnLst>
                                </p:cTn>
                              </p:par>
                            </p:childTnLst>
                          </p:cTn>
                        </p:par>
                      </p:childTnLst>
                    </p:cTn>
                  </p:par>
                </p:childTnLst>
              </p:cTn>
              <p:nextCondLst>
                <p:cond evt="onClick" delay="0">
                  <p:tgtEl>
                    <p:spTgt spid="8"/>
                  </p:tgtEl>
                </p:cond>
              </p:nextCondLst>
            </p:seq>
          </p:childTnLst>
        </p:cTn>
      </p:par>
    </p:tnLst>
    <p:bldLst>
      <p:bldP spid="8" grpId="0"/>
      <p:bldP spid="10" grpId="0"/>
      <p:bldP spid="13" grpId="0"/>
      <p:bldP spid="14" grpId="0" animBg="1"/>
      <p:bldP spid="14" grpId="1" animBg="1"/>
      <p:bldP spid="15" grpId="0"/>
      <p:bldP spid="15" grpId="1"/>
      <p:bldP spid="19" grpId="0" animBg="1"/>
      <p:bldP spid="1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D:\Архив\Desktop\арнамент.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2" descr="G:\Разное\1_13.png"/>
          <p:cNvPicPr>
            <a:picLocks noChangeAspect="1" noChangeArrowheads="1"/>
          </p:cNvPicPr>
          <p:nvPr/>
        </p:nvPicPr>
        <p:blipFill>
          <a:blip r:embed="rId4" cstate="print"/>
          <a:srcRect/>
          <a:stretch>
            <a:fillRect/>
          </a:stretch>
        </p:blipFill>
        <p:spPr bwMode="auto">
          <a:xfrm>
            <a:off x="7500958" y="6000768"/>
            <a:ext cx="1000132" cy="357190"/>
          </a:xfrm>
          <a:prstGeom prst="rect">
            <a:avLst/>
          </a:prstGeom>
          <a:noFill/>
        </p:spPr>
      </p:pic>
      <p:sp>
        <p:nvSpPr>
          <p:cNvPr id="8" name="TextBox 7"/>
          <p:cNvSpPr txBox="1"/>
          <p:nvPr/>
        </p:nvSpPr>
        <p:spPr>
          <a:xfrm>
            <a:off x="7452320" y="6000768"/>
            <a:ext cx="905894"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0" name="Багетная рамка 9"/>
          <p:cNvSpPr/>
          <p:nvPr/>
        </p:nvSpPr>
        <p:spPr>
          <a:xfrm>
            <a:off x="-2643206" y="-1755576"/>
            <a:ext cx="2643206" cy="785818"/>
          </a:xfrm>
          <a:prstGeom prst="bevel">
            <a:avLst>
              <a:gd name="adj" fmla="val 0"/>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schemeClr val="bg1"/>
                </a:solidFill>
                <a:latin typeface="Comic Sans MS" pitchFamily="66" charset="0"/>
              </a:rPr>
              <a:t>Животные </a:t>
            </a:r>
            <a:r>
              <a:rPr lang="ru-RU" b="1" dirty="0" err="1" smtClean="0">
                <a:solidFill>
                  <a:schemeClr val="bg1"/>
                </a:solidFill>
                <a:latin typeface="Comic Sans MS" pitchFamily="66" charset="0"/>
              </a:rPr>
              <a:t>Югры</a:t>
            </a:r>
            <a:endParaRPr lang="ru-RU" b="1" dirty="0" smtClean="0">
              <a:solidFill>
                <a:schemeClr val="bg1"/>
              </a:solidFill>
              <a:latin typeface="Comic Sans MS" pitchFamily="66" charset="0"/>
            </a:endParaRPr>
          </a:p>
          <a:p>
            <a:pPr algn="ctr" fontAlgn="auto">
              <a:spcBef>
                <a:spcPts val="0"/>
              </a:spcBef>
              <a:spcAft>
                <a:spcPts val="0"/>
              </a:spcAft>
              <a:defRPr/>
            </a:pPr>
            <a:endParaRPr lang="ru-RU" b="1" dirty="0">
              <a:solidFill>
                <a:schemeClr val="bg1"/>
              </a:solidFill>
              <a:latin typeface="Comic Sans MS" pitchFamily="66" charset="0"/>
            </a:endParaRPr>
          </a:p>
        </p:txBody>
      </p:sp>
      <p:sp>
        <p:nvSpPr>
          <p:cNvPr id="23" name="Прямоугольник 22"/>
          <p:cNvSpPr/>
          <p:nvPr/>
        </p:nvSpPr>
        <p:spPr>
          <a:xfrm>
            <a:off x="179512" y="332656"/>
            <a:ext cx="8964488" cy="6525344"/>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lvl="0"/>
            <a:r>
              <a:rPr lang="ru-RU" b="1" dirty="0" smtClean="0">
                <a:latin typeface="Georgia" pitchFamily="18" charset="0"/>
                <a:ea typeface="Times New Roman"/>
                <a:cs typeface="Times New Roman"/>
              </a:rPr>
              <a:t>                В красную книгу </a:t>
            </a:r>
            <a:r>
              <a:rPr lang="ru-RU" b="1" dirty="0" err="1" smtClean="0">
                <a:latin typeface="Georgia" pitchFamily="18" charset="0"/>
                <a:ea typeface="Times New Roman"/>
                <a:cs typeface="Times New Roman"/>
              </a:rPr>
              <a:t>Югры</a:t>
            </a:r>
            <a:r>
              <a:rPr lang="ru-RU" b="1" dirty="0" smtClean="0">
                <a:latin typeface="Georgia" pitchFamily="18" charset="0"/>
                <a:ea typeface="Times New Roman"/>
                <a:cs typeface="Times New Roman"/>
              </a:rPr>
              <a:t> занесено насекомое в название        </a:t>
            </a:r>
          </a:p>
          <a:p>
            <a:pPr lvl="0"/>
            <a:r>
              <a:rPr lang="ru-RU" b="1" dirty="0" smtClean="0">
                <a:latin typeface="Georgia" pitchFamily="18" charset="0"/>
                <a:ea typeface="Times New Roman"/>
                <a:cs typeface="Times New Roman"/>
              </a:rPr>
              <a:t>                           которого входит женское имя. Назови его.  </a:t>
            </a:r>
            <a:endParaRPr lang="ru-RU" b="1" dirty="0">
              <a:latin typeface="Georgia" pitchFamily="18" charset="0"/>
              <a:ea typeface="Times New Roman"/>
              <a:cs typeface="Times New Roman"/>
            </a:endParaRPr>
          </a:p>
        </p:txBody>
      </p:sp>
      <p:sp>
        <p:nvSpPr>
          <p:cNvPr id="12" name="Прямоугольник 11"/>
          <p:cNvSpPr/>
          <p:nvPr/>
        </p:nvSpPr>
        <p:spPr>
          <a:xfrm>
            <a:off x="-9325544" y="-4203848"/>
            <a:ext cx="6429420" cy="1015663"/>
          </a:xfrm>
          <a:prstGeom prst="rect">
            <a:avLst/>
          </a:prstGeom>
        </p:spPr>
        <p:txBody>
          <a:bodyPr wrap="square">
            <a:spAutoFit/>
          </a:bodyPr>
          <a:lstStyle/>
          <a:p>
            <a:pPr lvl="0"/>
            <a:r>
              <a:rPr lang="ru-RU" sz="2000" b="1" dirty="0" smtClean="0">
                <a:latin typeface="Georgia" pitchFamily="18" charset="0"/>
                <a:ea typeface="Times New Roman"/>
                <a:cs typeface="Times New Roman"/>
              </a:rPr>
              <a:t>В красную книгу </a:t>
            </a:r>
            <a:r>
              <a:rPr lang="ru-RU" sz="2000" b="1" dirty="0" err="1" smtClean="0">
                <a:latin typeface="Georgia" pitchFamily="18" charset="0"/>
                <a:ea typeface="Times New Roman"/>
                <a:cs typeface="Times New Roman"/>
              </a:rPr>
              <a:t>Югры</a:t>
            </a:r>
            <a:r>
              <a:rPr lang="ru-RU" sz="2000" b="1" dirty="0" smtClean="0">
                <a:latin typeface="Georgia" pitchFamily="18" charset="0"/>
                <a:ea typeface="Times New Roman"/>
                <a:cs typeface="Times New Roman"/>
              </a:rPr>
              <a:t> занесено насекомое в название которого входит женское имя. Назови его.  </a:t>
            </a:r>
            <a:endParaRPr lang="ru-RU" sz="2000" b="1" dirty="0">
              <a:latin typeface="Georgia" pitchFamily="18" charset="0"/>
              <a:ea typeface="Times New Roman"/>
              <a:cs typeface="Times New Roman"/>
            </a:endParaRPr>
          </a:p>
        </p:txBody>
      </p:sp>
      <p:sp>
        <p:nvSpPr>
          <p:cNvPr id="15" name="5-конечная звезда 14"/>
          <p:cNvSpPr/>
          <p:nvPr/>
        </p:nvSpPr>
        <p:spPr>
          <a:xfrm>
            <a:off x="2483768" y="0"/>
            <a:ext cx="5000660" cy="4429156"/>
          </a:xfrm>
          <a:prstGeom prst="star5">
            <a:avLst>
              <a:gd name="adj" fmla="val 23036"/>
              <a:gd name="hf" fmla="val 105146"/>
              <a:gd name="vf" fmla="val 110557"/>
            </a:avLst>
          </a:prstGeom>
          <a:solidFill>
            <a:srgbClr val="FFFF00"/>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2700">
                  <a:solidFill>
                    <a:schemeClr val="bg1"/>
                  </a:solidFill>
                  <a:prstDash val="solid"/>
                </a:ln>
                <a:solidFill>
                  <a:schemeClr val="tx1"/>
                </a:solidFill>
                <a:effectLst>
                  <a:outerShdw blurRad="41275" dist="20320" dir="1800000" algn="tl" rotWithShape="0">
                    <a:srgbClr val="000000">
                      <a:alpha val="40000"/>
                    </a:srgbClr>
                  </a:outerShdw>
                </a:effectLst>
              </a:rPr>
              <a:t>10</a:t>
            </a:r>
            <a:endParaRPr lang="ru-RU" sz="4800" b="1" dirty="0">
              <a:ln w="12700">
                <a:solidFill>
                  <a:schemeClr val="bg1"/>
                </a:solidFill>
                <a:prstDash val="solid"/>
              </a:ln>
              <a:solidFill>
                <a:schemeClr val="tx1"/>
              </a:solidFill>
              <a:effectLst>
                <a:outerShdw blurRad="41275" dist="20320" dir="1800000" algn="tl" rotWithShape="0">
                  <a:srgbClr val="000000">
                    <a:alpha val="40000"/>
                  </a:srgbClr>
                </a:outerShdw>
              </a:effectLst>
            </a:endParaRPr>
          </a:p>
        </p:txBody>
      </p:sp>
      <p:sp>
        <p:nvSpPr>
          <p:cNvPr id="16" name="Прямоугольник 15"/>
          <p:cNvSpPr/>
          <p:nvPr/>
        </p:nvSpPr>
        <p:spPr>
          <a:xfrm>
            <a:off x="467544" y="-4419872"/>
            <a:ext cx="2520280" cy="1569660"/>
          </a:xfrm>
          <a:prstGeom prst="rect">
            <a:avLst/>
          </a:prstGeom>
        </p:spPr>
        <p:txBody>
          <a:bodyPr wrap="square">
            <a:spAutoFit/>
          </a:bodyPr>
          <a:lstStyle/>
          <a:p>
            <a:r>
              <a:rPr lang="ru-RU" sz="9600" b="1" dirty="0" smtClean="0">
                <a:latin typeface="Georgia" pitchFamily="18" charset="0"/>
              </a:rPr>
              <a:t>10</a:t>
            </a:r>
            <a:endParaRPr lang="ru-RU" sz="9600" b="1" dirty="0">
              <a:latin typeface="Georgia" pitchFamily="18" charset="0"/>
            </a:endParaRPr>
          </a:p>
        </p:txBody>
      </p:sp>
      <p:pic>
        <p:nvPicPr>
          <p:cNvPr id="18" name="Рисунок 8" descr="http://s52.radikal.ru/i137/1101/38/46735d62a79f.jpg"/>
          <p:cNvPicPr>
            <a:picLocks noChangeAspect="1" noChangeArrowheads="1"/>
          </p:cNvPicPr>
          <p:nvPr/>
        </p:nvPicPr>
        <p:blipFill>
          <a:blip r:embed="rId5" cstate="email"/>
          <a:srcRect/>
          <a:stretch>
            <a:fillRect/>
          </a:stretch>
        </p:blipFill>
        <p:spPr bwMode="auto">
          <a:xfrm>
            <a:off x="683568" y="4077072"/>
            <a:ext cx="2790132" cy="2279866"/>
          </a:xfrm>
          <a:prstGeom prst="rect">
            <a:avLst/>
          </a:prstGeom>
          <a:ln>
            <a:noFill/>
          </a:ln>
          <a:effectLst>
            <a:softEdge rad="112500"/>
          </a:effectLst>
        </p:spPr>
      </p:pic>
      <p:sp>
        <p:nvSpPr>
          <p:cNvPr id="19" name="Овал 18"/>
          <p:cNvSpPr/>
          <p:nvPr/>
        </p:nvSpPr>
        <p:spPr>
          <a:xfrm>
            <a:off x="3779912" y="4725144"/>
            <a:ext cx="259228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Перламутровка Евгения</a:t>
            </a:r>
            <a:endParaRPr lang="ru-RU" sz="2400" dirty="0"/>
          </a:p>
        </p:txBody>
      </p:sp>
      <p:sp>
        <p:nvSpPr>
          <p:cNvPr id="13" name="Стрелка влево 12">
            <a:hlinkClick r:id="rId6" action="ppaction://hlinksldjump"/>
          </p:cNvPr>
          <p:cNvSpPr/>
          <p:nvPr/>
        </p:nvSpPr>
        <p:spPr>
          <a:xfrm>
            <a:off x="285720" y="6286496"/>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611560" y="4149080"/>
            <a:ext cx="3168352" cy="20608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Подсказка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Скругленный прямоугольник 23"/>
          <p:cNvSpPr/>
          <p:nvPr/>
        </p:nvSpPr>
        <p:spPr>
          <a:xfrm>
            <a:off x="5796136" y="332656"/>
            <a:ext cx="3059832" cy="1328023"/>
          </a:xfrm>
          <a:prstGeom prst="roundRect">
            <a:avLst/>
          </a:prstGeom>
          <a:solidFill>
            <a:srgbClr val="00FFFF"/>
          </a:solidFill>
          <a:ln w="57150">
            <a:solidFill>
              <a:srgbClr val="002060"/>
            </a:solid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ru-RU" sz="2400" b="1" dirty="0">
                <a:ln w="1905"/>
                <a:solidFill>
                  <a:srgbClr val="002060"/>
                </a:solidFill>
                <a:effectLst>
                  <a:innerShdw blurRad="69850" dist="43180" dir="5400000">
                    <a:srgbClr val="000000">
                      <a:alpha val="65000"/>
                    </a:srgbClr>
                  </a:innerShdw>
                </a:effectLst>
                <a:latin typeface="Georgia" pitchFamily="18" charset="0"/>
              </a:rPr>
              <a:t>По страницам</a:t>
            </a:r>
          </a:p>
          <a:p>
            <a:pPr algn="ctr">
              <a:defRPr/>
            </a:pPr>
            <a:r>
              <a:rPr lang="ru-RU" sz="2400" b="1" dirty="0">
                <a:ln w="1905"/>
                <a:solidFill>
                  <a:srgbClr val="C00000"/>
                </a:solidFill>
                <a:effectLst>
                  <a:innerShdw blurRad="69850" dist="43180" dir="5400000">
                    <a:srgbClr val="000000">
                      <a:alpha val="65000"/>
                    </a:srgbClr>
                  </a:innerShdw>
                </a:effectLst>
                <a:latin typeface="Georgia" pitchFamily="18" charset="0"/>
              </a:rPr>
              <a:t>Красной книги</a:t>
            </a:r>
          </a:p>
          <a:p>
            <a:pPr algn="ctr">
              <a:defRPr/>
            </a:pPr>
            <a:r>
              <a:rPr lang="ru-RU" sz="2400" b="1" dirty="0" err="1">
                <a:ln w="1905"/>
                <a:solidFill>
                  <a:srgbClr val="002060"/>
                </a:solidFill>
                <a:effectLst>
                  <a:innerShdw blurRad="69850" dist="43180" dir="5400000">
                    <a:srgbClr val="000000">
                      <a:alpha val="65000"/>
                    </a:srgbClr>
                  </a:innerShdw>
                </a:effectLst>
                <a:latin typeface="Georgia" pitchFamily="18" charset="0"/>
              </a:rPr>
              <a:t>ХМАО-Югры</a:t>
            </a:r>
            <a:r>
              <a:rPr lang="ru-RU" sz="2400" b="1" dirty="0">
                <a:ln w="1905"/>
                <a:solidFill>
                  <a:srgbClr val="002060"/>
                </a:solidFill>
                <a:effectLst>
                  <a:innerShdw blurRad="69850" dist="43180" dir="5400000">
                    <a:srgbClr val="000000">
                      <a:alpha val="65000"/>
                    </a:srgbClr>
                  </a:innerShdw>
                </a:effectLst>
                <a:latin typeface="Georgia" pitchFamily="18" charset="0"/>
              </a:rPr>
              <a:t>.</a:t>
            </a:r>
          </a:p>
        </p:txBody>
      </p:sp>
      <p:sp>
        <p:nvSpPr>
          <p:cNvPr id="25" name="Багетная рамка 24"/>
          <p:cNvSpPr/>
          <p:nvPr/>
        </p:nvSpPr>
        <p:spPr>
          <a:xfrm>
            <a:off x="539552" y="404664"/>
            <a:ext cx="2643206" cy="78581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schemeClr val="bg1"/>
                </a:solidFill>
                <a:latin typeface="Comic Sans MS" pitchFamily="66" charset="0"/>
              </a:rPr>
              <a:t>Животные </a:t>
            </a:r>
            <a:r>
              <a:rPr lang="ru-RU" b="1" dirty="0" err="1" smtClean="0">
                <a:solidFill>
                  <a:schemeClr val="bg1"/>
                </a:solidFill>
                <a:latin typeface="Comic Sans MS" pitchFamily="66" charset="0"/>
              </a:rPr>
              <a:t>Югры</a:t>
            </a:r>
            <a:endParaRPr lang="ru-RU" b="1" dirty="0" smtClean="0">
              <a:solidFill>
                <a:schemeClr val="bg1"/>
              </a:solidFill>
              <a:latin typeface="Comic Sans MS" pitchFamily="66" charset="0"/>
            </a:endParaRPr>
          </a:p>
          <a:p>
            <a:pPr algn="ctr" fontAlgn="auto">
              <a:spcBef>
                <a:spcPts val="0"/>
              </a:spcBef>
              <a:spcAft>
                <a:spcPts val="0"/>
              </a:spcAft>
              <a:defRPr/>
            </a:pPr>
            <a:endParaRPr lang="ru-RU" b="1" dirty="0">
              <a:solidFill>
                <a:schemeClr val="bg1"/>
              </a:solidFill>
              <a:latin typeface="Comic Sans MS" pitchFamily="66" charset="0"/>
            </a:endParaRPr>
          </a:p>
        </p:txBody>
      </p:sp>
      <p:sp>
        <p:nvSpPr>
          <p:cNvPr id="22" name="TextBox 21"/>
          <p:cNvSpPr txBox="1"/>
          <p:nvPr/>
        </p:nvSpPr>
        <p:spPr>
          <a:xfrm>
            <a:off x="7604720" y="5805264"/>
            <a:ext cx="905894"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Effect transition="in" filter="fade">
                                      <p:cBhvr>
                                        <p:cTn id="9" dur="2000"/>
                                        <p:tgtEl>
                                          <p:spTgt spid="1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2000" fill="hold"/>
                                        <p:tgtEl>
                                          <p:spTgt spid="16"/>
                                        </p:tgtEl>
                                        <p:attrNameLst>
                                          <p:attrName>ppt_w</p:attrName>
                                        </p:attrNameLst>
                                      </p:cBhvr>
                                      <p:tavLst>
                                        <p:tav tm="0">
                                          <p:val>
                                            <p:fltVal val="0"/>
                                          </p:val>
                                        </p:tav>
                                        <p:tav tm="100000">
                                          <p:val>
                                            <p:strVal val="#ppt_w"/>
                                          </p:val>
                                        </p:tav>
                                      </p:tavLst>
                                    </p:anim>
                                    <p:anim calcmode="lin" valueType="num">
                                      <p:cBhvr>
                                        <p:cTn id="13" dur="2000" fill="hold"/>
                                        <p:tgtEl>
                                          <p:spTgt spid="16"/>
                                        </p:tgtEl>
                                        <p:attrNameLst>
                                          <p:attrName>ppt_h</p:attrName>
                                        </p:attrNameLst>
                                      </p:cBhvr>
                                      <p:tavLst>
                                        <p:tav tm="0">
                                          <p:val>
                                            <p:fltVal val="0"/>
                                          </p:val>
                                        </p:tav>
                                        <p:tav tm="100000">
                                          <p:val>
                                            <p:strVal val="#ppt_h"/>
                                          </p:val>
                                        </p:tav>
                                      </p:tavLst>
                                    </p:anim>
                                    <p:animEffect transition="in" filter="fade">
                                      <p:cBhvr>
                                        <p:cTn id="14" dur="2000"/>
                                        <p:tgtEl>
                                          <p:spTgt spid="16"/>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5"/>
                                        </p:tgtEl>
                                        <p:attrNameLst>
                                          <p:attrName>ppt_w</p:attrName>
                                        </p:attrNameLst>
                                      </p:cBhvr>
                                      <p:tavLst>
                                        <p:tav tm="0">
                                          <p:val>
                                            <p:strVal val="ppt_w"/>
                                          </p:val>
                                        </p:tav>
                                        <p:tav tm="100000">
                                          <p:val>
                                            <p:fltVal val="0"/>
                                          </p:val>
                                        </p:tav>
                                      </p:tavLst>
                                    </p:anim>
                                    <p:anim calcmode="lin" valueType="num">
                                      <p:cBhvr>
                                        <p:cTn id="18" dur="2000"/>
                                        <p:tgtEl>
                                          <p:spTgt spid="15"/>
                                        </p:tgtEl>
                                        <p:attrNameLst>
                                          <p:attrName>ppt_h</p:attrName>
                                        </p:attrNameLst>
                                      </p:cBhvr>
                                      <p:tavLst>
                                        <p:tav tm="0">
                                          <p:val>
                                            <p:strVal val="ppt_h"/>
                                          </p:val>
                                        </p:tav>
                                        <p:tav tm="100000">
                                          <p:val>
                                            <p:fltVal val="0"/>
                                          </p:val>
                                        </p:tav>
                                      </p:tavLst>
                                    </p:anim>
                                    <p:animEffect transition="out" filter="fade">
                                      <p:cBhvr>
                                        <p:cTn id="19" dur="2000"/>
                                        <p:tgtEl>
                                          <p:spTgt spid="15"/>
                                        </p:tgtEl>
                                      </p:cBhvr>
                                    </p:animEffect>
                                    <p:set>
                                      <p:cBhvr>
                                        <p:cTn id="20" dur="1" fill="hold">
                                          <p:stCondLst>
                                            <p:cond delay="1999"/>
                                          </p:stCondLst>
                                        </p:cTn>
                                        <p:tgtEl>
                                          <p:spTgt spid="15"/>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6"/>
                                        </p:tgtEl>
                                        <p:attrNameLst>
                                          <p:attrName>ppt_w</p:attrName>
                                        </p:attrNameLst>
                                      </p:cBhvr>
                                      <p:tavLst>
                                        <p:tav tm="0">
                                          <p:val>
                                            <p:strVal val="ppt_w"/>
                                          </p:val>
                                        </p:tav>
                                        <p:tav tm="100000">
                                          <p:val>
                                            <p:fltVal val="0"/>
                                          </p:val>
                                        </p:tav>
                                      </p:tavLst>
                                    </p:anim>
                                    <p:anim calcmode="lin" valueType="num">
                                      <p:cBhvr>
                                        <p:cTn id="23" dur="2000"/>
                                        <p:tgtEl>
                                          <p:spTgt spid="16"/>
                                        </p:tgtEl>
                                        <p:attrNameLst>
                                          <p:attrName>ppt_h</p:attrName>
                                        </p:attrNameLst>
                                      </p:cBhvr>
                                      <p:tavLst>
                                        <p:tav tm="0">
                                          <p:val>
                                            <p:strVal val="ppt_h"/>
                                          </p:val>
                                        </p:tav>
                                        <p:tav tm="100000">
                                          <p:val>
                                            <p:fltVal val="0"/>
                                          </p:val>
                                        </p:tav>
                                      </p:tavLst>
                                    </p:anim>
                                    <p:animEffect transition="out" filter="fade">
                                      <p:cBhvr>
                                        <p:cTn id="24" dur="2000"/>
                                        <p:tgtEl>
                                          <p:spTgt spid="16"/>
                                        </p:tgtEl>
                                      </p:cBhvr>
                                    </p:animEffect>
                                    <p:set>
                                      <p:cBhvr>
                                        <p:cTn id="25" dur="1" fill="hold">
                                          <p:stCondLst>
                                            <p:cond delay="1999"/>
                                          </p:stCondLst>
                                        </p:cTn>
                                        <p:tgtEl>
                                          <p:spTgt spid="16"/>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childTnLst>
                          </p:cTn>
                        </p:par>
                        <p:par>
                          <p:cTn id="33" fill="hold">
                            <p:stCondLst>
                              <p:cond delay="5000"/>
                            </p:stCondLst>
                            <p:childTnLst>
                              <p:par>
                                <p:cTn id="34" presetID="6" presetClass="entr" presetSubtype="16"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circle(in)">
                                      <p:cBhvr>
                                        <p:cTn id="36" dur="2000"/>
                                        <p:tgtEl>
                                          <p:spTgt spid="20"/>
                                        </p:tgtEl>
                                      </p:cBhvr>
                                    </p:animEffect>
                                  </p:childTnLst>
                                </p:cTn>
                              </p:par>
                            </p:childTnLst>
                          </p:cTn>
                        </p:par>
                        <p:par>
                          <p:cTn id="37" fill="hold">
                            <p:stCondLst>
                              <p:cond delay="7000"/>
                            </p:stCondLst>
                            <p:childTnLst>
                              <p:par>
                                <p:cTn id="38" presetID="6" presetClass="entr" presetSubtype="16"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8" presetClass="exit" presetSubtype="32" fill="hold" grpId="1" nodeType="clickEffect">
                                  <p:stCondLst>
                                    <p:cond delay="0"/>
                                  </p:stCondLst>
                                  <p:childTnLst>
                                    <p:animEffect transition="out" filter="diamond(out)">
                                      <p:cBhvr>
                                        <p:cTn id="48" dur="2000"/>
                                        <p:tgtEl>
                                          <p:spTgt spid="20"/>
                                        </p:tgtEl>
                                      </p:cBhvr>
                                    </p:animEffect>
                                    <p:set>
                                      <p:cBhvr>
                                        <p:cTn id="49"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9"/>
                                        </p:tgtEl>
                                      </p:cBhvr>
                                    </p:animEffect>
                                  </p:childTnLst>
                                </p:cTn>
                              </p:par>
                            </p:childTnLst>
                          </p:cTn>
                        </p:par>
                      </p:childTnLst>
                    </p:cTn>
                  </p:par>
                </p:childTnLst>
              </p:cTn>
              <p:nextCondLst>
                <p:cond evt="onClick" delay="0">
                  <p:tgtEl>
                    <p:spTgt spid="22"/>
                  </p:tgtEl>
                </p:cond>
              </p:nextCondLst>
            </p:seq>
          </p:childTnLst>
        </p:cTn>
      </p:par>
    </p:tnLst>
    <p:bldLst>
      <p:bldP spid="8" grpId="0"/>
      <p:bldP spid="12" grpId="0"/>
      <p:bldP spid="15" grpId="0" animBg="1"/>
      <p:bldP spid="15" grpId="1" animBg="1"/>
      <p:bldP spid="16" grpId="0"/>
      <p:bldP spid="16" grpId="1"/>
      <p:bldP spid="19" grpId="0" animBg="1"/>
      <p:bldP spid="20" grpId="0" animBg="1"/>
      <p:bldP spid="20" grpId="1" animBg="1"/>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D:\Архив\Desktop\арнамент.jpg"/>
          <p:cNvPicPr>
            <a:picLocks noChangeAspect="1" noChangeArrowheads="1"/>
          </p:cNvPicPr>
          <p:nvPr/>
        </p:nvPicPr>
        <p:blipFill>
          <a:blip r:embed="rId3" cstate="print"/>
          <a:srcRect/>
          <a:stretch>
            <a:fillRect/>
          </a:stretch>
        </p:blipFill>
        <p:spPr bwMode="auto">
          <a:xfrm>
            <a:off x="680772" y="548680"/>
            <a:ext cx="8615627" cy="6461720"/>
          </a:xfrm>
          <a:prstGeom prst="rect">
            <a:avLst/>
          </a:prstGeom>
          <a:noFill/>
        </p:spPr>
      </p:pic>
      <p:pic>
        <p:nvPicPr>
          <p:cNvPr id="19" name="Picture 2" descr="D:\Архив\Desktop\арнамент.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251520" y="188640"/>
            <a:ext cx="8892480" cy="6669360"/>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pic>
        <p:nvPicPr>
          <p:cNvPr id="7" name="Picture 2" descr="G:\Разное\1_13.png"/>
          <p:cNvPicPr>
            <a:picLocks noChangeAspect="1" noChangeArrowheads="1"/>
          </p:cNvPicPr>
          <p:nvPr/>
        </p:nvPicPr>
        <p:blipFill>
          <a:blip r:embed="rId4" cstate="print"/>
          <a:srcRect/>
          <a:stretch>
            <a:fillRect/>
          </a:stretch>
        </p:blipFill>
        <p:spPr bwMode="auto">
          <a:xfrm>
            <a:off x="7500958" y="6000768"/>
            <a:ext cx="1000132" cy="357190"/>
          </a:xfrm>
          <a:prstGeom prst="rect">
            <a:avLst/>
          </a:prstGeom>
          <a:noFill/>
        </p:spPr>
      </p:pic>
      <p:sp>
        <p:nvSpPr>
          <p:cNvPr id="8" name="TextBox 7"/>
          <p:cNvSpPr txBox="1"/>
          <p:nvPr/>
        </p:nvSpPr>
        <p:spPr>
          <a:xfrm>
            <a:off x="7500958" y="6000768"/>
            <a:ext cx="1071570"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0" name="Багетная рамка 9"/>
          <p:cNvSpPr/>
          <p:nvPr/>
        </p:nvSpPr>
        <p:spPr>
          <a:xfrm>
            <a:off x="251520" y="260648"/>
            <a:ext cx="2643206" cy="78581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schemeClr val="bg1"/>
                </a:solidFill>
                <a:latin typeface="Comic Sans MS" pitchFamily="66" charset="0"/>
              </a:rPr>
              <a:t>Животные </a:t>
            </a:r>
            <a:r>
              <a:rPr lang="ru-RU" b="1" dirty="0" err="1" smtClean="0">
                <a:solidFill>
                  <a:schemeClr val="bg1"/>
                </a:solidFill>
                <a:latin typeface="Comic Sans MS" pitchFamily="66" charset="0"/>
              </a:rPr>
              <a:t>Югры</a:t>
            </a:r>
            <a:endParaRPr lang="ru-RU" b="1" dirty="0" smtClean="0">
              <a:solidFill>
                <a:schemeClr val="bg1"/>
              </a:solidFill>
              <a:latin typeface="Comic Sans MS" pitchFamily="66" charset="0"/>
            </a:endParaRPr>
          </a:p>
          <a:p>
            <a:pPr algn="ctr" fontAlgn="auto">
              <a:spcBef>
                <a:spcPts val="0"/>
              </a:spcBef>
              <a:spcAft>
                <a:spcPts val="0"/>
              </a:spcAft>
              <a:defRPr/>
            </a:pPr>
            <a:endParaRPr lang="ru-RU" b="1" dirty="0">
              <a:solidFill>
                <a:schemeClr val="bg1"/>
              </a:solidFill>
              <a:latin typeface="Comic Sans MS" pitchFamily="66" charset="0"/>
            </a:endParaRPr>
          </a:p>
        </p:txBody>
      </p:sp>
      <p:sp>
        <p:nvSpPr>
          <p:cNvPr id="11" name="Прямоугольник 10"/>
          <p:cNvSpPr/>
          <p:nvPr/>
        </p:nvSpPr>
        <p:spPr>
          <a:xfrm>
            <a:off x="857224" y="1643050"/>
            <a:ext cx="6572296" cy="1015663"/>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ru-RU" sz="2000" b="1" dirty="0" smtClean="0">
                <a:solidFill>
                  <a:prstClr val="black"/>
                </a:solidFill>
                <a:latin typeface="Georgia" pitchFamily="18" charset="0"/>
                <a:ea typeface="Times New Roman"/>
                <a:cs typeface="Times New Roman"/>
              </a:rPr>
              <a:t>	Отгадайте ребус. Здесь </a:t>
            </a:r>
            <a:r>
              <a:rPr lang="ru-RU" sz="2000" b="1" dirty="0" err="1" smtClean="0">
                <a:solidFill>
                  <a:prstClr val="black"/>
                </a:solidFill>
                <a:latin typeface="Georgia" pitchFamily="18" charset="0"/>
                <a:ea typeface="Times New Roman"/>
                <a:cs typeface="Times New Roman"/>
              </a:rPr>
              <a:t>зашифрованно</a:t>
            </a:r>
            <a:r>
              <a:rPr lang="ru-RU" sz="2000" b="1" dirty="0" smtClean="0">
                <a:solidFill>
                  <a:prstClr val="black"/>
                </a:solidFill>
                <a:latin typeface="Georgia" pitchFamily="18" charset="0"/>
                <a:ea typeface="Times New Roman"/>
                <a:cs typeface="Times New Roman"/>
              </a:rPr>
              <a:t> название бабочки занесенная в Красную книгу </a:t>
            </a:r>
            <a:r>
              <a:rPr lang="ru-RU" sz="2000" b="1" dirty="0" err="1" smtClean="0">
                <a:solidFill>
                  <a:prstClr val="black"/>
                </a:solidFill>
                <a:latin typeface="Georgia" pitchFamily="18" charset="0"/>
                <a:ea typeface="Times New Roman"/>
                <a:cs typeface="Times New Roman"/>
              </a:rPr>
              <a:t>ХМАО-Югры</a:t>
            </a:r>
            <a:r>
              <a:rPr lang="ru-RU" sz="2000" b="1" dirty="0" smtClean="0">
                <a:solidFill>
                  <a:prstClr val="black"/>
                </a:solidFill>
                <a:latin typeface="Georgia" pitchFamily="18" charset="0"/>
                <a:ea typeface="Times New Roman"/>
                <a:cs typeface="Times New Roman"/>
              </a:rPr>
              <a:t>.</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14" name="Прямоугольник 13"/>
          <p:cNvSpPr/>
          <p:nvPr/>
        </p:nvSpPr>
        <p:spPr>
          <a:xfrm rot="10800000" flipV="1">
            <a:off x="3643306" y="5786454"/>
            <a:ext cx="2350323" cy="523220"/>
          </a:xfrm>
          <a:prstGeom prst="rect">
            <a:avLst/>
          </a:prstGeom>
        </p:spPr>
        <p:txBody>
          <a:bodyPr wrap="square">
            <a:spAutoFit/>
          </a:bodyPr>
          <a:lstStyle/>
          <a:p>
            <a:pPr lvl="0" algn="just"/>
            <a:r>
              <a:rPr lang="ru-RU" sz="2800" b="1" dirty="0" smtClean="0">
                <a:solidFill>
                  <a:srgbClr val="FF0000"/>
                </a:solidFill>
                <a:latin typeface="Georgia" pitchFamily="18" charset="0"/>
                <a:ea typeface="Times New Roman"/>
                <a:cs typeface="Times New Roman"/>
              </a:rPr>
              <a:t>Медведица</a:t>
            </a:r>
            <a:endParaRPr lang="ru-RU" sz="2800" b="1" dirty="0">
              <a:solidFill>
                <a:srgbClr val="FF0000"/>
              </a:solidFill>
              <a:latin typeface="Georgia" pitchFamily="18" charset="0"/>
              <a:ea typeface="Times New Roman"/>
              <a:cs typeface="Times New Roman"/>
            </a:endParaRPr>
          </a:p>
        </p:txBody>
      </p:sp>
      <p:sp>
        <p:nvSpPr>
          <p:cNvPr id="18" name="Скругленный прямоугольник 17"/>
          <p:cNvSpPr/>
          <p:nvPr/>
        </p:nvSpPr>
        <p:spPr>
          <a:xfrm>
            <a:off x="5580112" y="260648"/>
            <a:ext cx="3059832" cy="1328023"/>
          </a:xfrm>
          <a:prstGeom prst="roundRect">
            <a:avLst/>
          </a:prstGeom>
          <a:solidFill>
            <a:srgbClr val="00FFFF"/>
          </a:solidFill>
          <a:ln w="57150">
            <a:solidFill>
              <a:srgbClr val="002060"/>
            </a:solid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ru-RU" sz="2400" b="1" dirty="0">
                <a:ln w="1905"/>
                <a:solidFill>
                  <a:srgbClr val="002060"/>
                </a:solidFill>
                <a:effectLst>
                  <a:innerShdw blurRad="69850" dist="43180" dir="5400000">
                    <a:srgbClr val="000000">
                      <a:alpha val="65000"/>
                    </a:srgbClr>
                  </a:innerShdw>
                </a:effectLst>
                <a:latin typeface="Georgia" pitchFamily="18" charset="0"/>
              </a:rPr>
              <a:t>По страницам</a:t>
            </a:r>
          </a:p>
          <a:p>
            <a:pPr algn="ctr">
              <a:defRPr/>
            </a:pPr>
            <a:r>
              <a:rPr lang="ru-RU" sz="2400" b="1" dirty="0">
                <a:ln w="1905"/>
                <a:solidFill>
                  <a:srgbClr val="C00000"/>
                </a:solidFill>
                <a:effectLst>
                  <a:innerShdw blurRad="69850" dist="43180" dir="5400000">
                    <a:srgbClr val="000000">
                      <a:alpha val="65000"/>
                    </a:srgbClr>
                  </a:innerShdw>
                </a:effectLst>
                <a:latin typeface="Georgia" pitchFamily="18" charset="0"/>
              </a:rPr>
              <a:t>Красной книги</a:t>
            </a:r>
          </a:p>
          <a:p>
            <a:pPr algn="ctr">
              <a:defRPr/>
            </a:pPr>
            <a:r>
              <a:rPr lang="ru-RU" sz="2400" b="1" dirty="0" err="1">
                <a:ln w="1905"/>
                <a:solidFill>
                  <a:srgbClr val="002060"/>
                </a:solidFill>
                <a:effectLst>
                  <a:innerShdw blurRad="69850" dist="43180" dir="5400000">
                    <a:srgbClr val="000000">
                      <a:alpha val="65000"/>
                    </a:srgbClr>
                  </a:innerShdw>
                </a:effectLst>
                <a:latin typeface="Georgia" pitchFamily="18" charset="0"/>
              </a:rPr>
              <a:t>ХМАО-Югры</a:t>
            </a:r>
            <a:r>
              <a:rPr lang="ru-RU" sz="2400" b="1" dirty="0">
                <a:ln w="1905"/>
                <a:solidFill>
                  <a:srgbClr val="002060"/>
                </a:solidFill>
                <a:effectLst>
                  <a:innerShdw blurRad="69850" dist="43180" dir="5400000">
                    <a:srgbClr val="000000">
                      <a:alpha val="65000"/>
                    </a:srgbClr>
                  </a:innerShdw>
                </a:effectLst>
                <a:latin typeface="Georgia" pitchFamily="18" charset="0"/>
              </a:rPr>
              <a:t>.</a:t>
            </a:r>
          </a:p>
        </p:txBody>
      </p:sp>
      <p:pic>
        <p:nvPicPr>
          <p:cNvPr id="21" name="Рисунок 21" descr="ребус - медведица.png"/>
          <p:cNvPicPr>
            <a:picLocks noChangeAspect="1"/>
          </p:cNvPicPr>
          <p:nvPr/>
        </p:nvPicPr>
        <p:blipFill>
          <a:blip r:embed="rId5" cstate="print"/>
          <a:srcRect/>
          <a:stretch>
            <a:fillRect/>
          </a:stretch>
        </p:blipFill>
        <p:spPr bwMode="auto">
          <a:xfrm>
            <a:off x="0" y="2857496"/>
            <a:ext cx="6723944" cy="2643206"/>
          </a:xfrm>
          <a:prstGeom prst="rect">
            <a:avLst/>
          </a:prstGeom>
          <a:noFill/>
          <a:ln w="9525">
            <a:noFill/>
            <a:miter lim="800000"/>
            <a:headEnd/>
            <a:tailEnd/>
          </a:ln>
        </p:spPr>
      </p:pic>
      <p:pic>
        <p:nvPicPr>
          <p:cNvPr id="20" name="Picture 6" descr="Картинка 1 из 1">
            <a:hlinkClick r:id="rId6"/>
          </p:cNvPr>
          <p:cNvPicPr>
            <a:picLocks noChangeAspect="1" noChangeArrowheads="1"/>
          </p:cNvPicPr>
          <p:nvPr/>
        </p:nvPicPr>
        <p:blipFill>
          <a:blip r:embed="rId7" cstate="email"/>
          <a:srcRect/>
          <a:stretch>
            <a:fillRect/>
          </a:stretch>
        </p:blipFill>
        <p:spPr bwMode="auto">
          <a:xfrm>
            <a:off x="6286512" y="3214686"/>
            <a:ext cx="2500298" cy="1250149"/>
          </a:xfrm>
          <a:prstGeom prst="rect">
            <a:avLst/>
          </a:prstGeom>
          <a:ln>
            <a:noFill/>
          </a:ln>
          <a:effectLst>
            <a:softEdge rad="112500"/>
          </a:effectLst>
        </p:spPr>
      </p:pic>
      <p:sp>
        <p:nvSpPr>
          <p:cNvPr id="16" name="5-конечная звезда 15"/>
          <p:cNvSpPr/>
          <p:nvPr/>
        </p:nvSpPr>
        <p:spPr>
          <a:xfrm>
            <a:off x="2000232" y="785794"/>
            <a:ext cx="5000660" cy="4429156"/>
          </a:xfrm>
          <a:prstGeom prst="star5">
            <a:avLst>
              <a:gd name="adj" fmla="val 23036"/>
              <a:gd name="hf" fmla="val 105146"/>
              <a:gd name="vf" fmla="val 110557"/>
            </a:avLst>
          </a:prstGeom>
          <a:solidFill>
            <a:srgbClr val="FFFF00"/>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ln w="12700">
                  <a:solidFill>
                    <a:schemeClr val="bg1"/>
                  </a:solidFill>
                  <a:prstDash val="solid"/>
                </a:ln>
                <a:solidFill>
                  <a:schemeClr val="tx1"/>
                </a:solidFill>
                <a:effectLst>
                  <a:outerShdw blurRad="41275" dist="20320" dir="1800000" algn="tl" rotWithShape="0">
                    <a:srgbClr val="000000">
                      <a:alpha val="40000"/>
                    </a:srgbClr>
                  </a:outerShdw>
                </a:effectLst>
              </a:rPr>
              <a:t>20</a:t>
            </a:r>
          </a:p>
        </p:txBody>
      </p:sp>
      <p:sp>
        <p:nvSpPr>
          <p:cNvPr id="15" name="Стрелка влево 14">
            <a:hlinkClick r:id="rId8" action="ppaction://hlinksldjump"/>
          </p:cNvPr>
          <p:cNvSpPr/>
          <p:nvPr/>
        </p:nvSpPr>
        <p:spPr>
          <a:xfrm>
            <a:off x="0" y="6000768"/>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357949" y="3143248"/>
            <a:ext cx="2438211" cy="13041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Подсказка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000" fill="hold"/>
                                        <p:tgtEl>
                                          <p:spTgt spid="16"/>
                                        </p:tgtEl>
                                        <p:attrNameLst>
                                          <p:attrName>ppt_w</p:attrName>
                                        </p:attrNameLst>
                                      </p:cBhvr>
                                      <p:tavLst>
                                        <p:tav tm="0">
                                          <p:val>
                                            <p:fltVal val="0"/>
                                          </p:val>
                                        </p:tav>
                                        <p:tav tm="100000">
                                          <p:val>
                                            <p:strVal val="#ppt_w"/>
                                          </p:val>
                                        </p:tav>
                                      </p:tavLst>
                                    </p:anim>
                                    <p:anim calcmode="lin" valueType="num">
                                      <p:cBhvr>
                                        <p:cTn id="8" dur="2000" fill="hold"/>
                                        <p:tgtEl>
                                          <p:spTgt spid="16"/>
                                        </p:tgtEl>
                                        <p:attrNameLst>
                                          <p:attrName>ppt_h</p:attrName>
                                        </p:attrNameLst>
                                      </p:cBhvr>
                                      <p:tavLst>
                                        <p:tav tm="0">
                                          <p:val>
                                            <p:fltVal val="0"/>
                                          </p:val>
                                        </p:tav>
                                        <p:tav tm="100000">
                                          <p:val>
                                            <p:strVal val="#ppt_h"/>
                                          </p:val>
                                        </p:tav>
                                      </p:tavLst>
                                    </p:anim>
                                    <p:animEffect transition="in" filter="fade">
                                      <p:cBhvr>
                                        <p:cTn id="9" dur="2000"/>
                                        <p:tgtEl>
                                          <p:spTgt spid="16"/>
                                        </p:tgtEl>
                                      </p:cBhvr>
                                    </p:animEffect>
                                  </p:childTnLst>
                                </p:cTn>
                              </p:par>
                            </p:childTnLst>
                          </p:cTn>
                        </p:par>
                        <p:par>
                          <p:cTn id="10" fill="hold">
                            <p:stCondLst>
                              <p:cond delay="2000"/>
                            </p:stCondLst>
                            <p:childTnLst>
                              <p:par>
                                <p:cTn id="11" presetID="53" presetClass="exit" presetSubtype="0" fill="hold" grpId="1" nodeType="afterEffect">
                                  <p:stCondLst>
                                    <p:cond delay="0"/>
                                  </p:stCondLst>
                                  <p:childTnLst>
                                    <p:anim calcmode="lin" valueType="num">
                                      <p:cBhvr>
                                        <p:cTn id="12" dur="2000"/>
                                        <p:tgtEl>
                                          <p:spTgt spid="16"/>
                                        </p:tgtEl>
                                        <p:attrNameLst>
                                          <p:attrName>ppt_w</p:attrName>
                                        </p:attrNameLst>
                                      </p:cBhvr>
                                      <p:tavLst>
                                        <p:tav tm="0">
                                          <p:val>
                                            <p:strVal val="ppt_w"/>
                                          </p:val>
                                        </p:tav>
                                        <p:tav tm="100000">
                                          <p:val>
                                            <p:fltVal val="0"/>
                                          </p:val>
                                        </p:tav>
                                      </p:tavLst>
                                    </p:anim>
                                    <p:anim calcmode="lin" valueType="num">
                                      <p:cBhvr>
                                        <p:cTn id="13" dur="2000"/>
                                        <p:tgtEl>
                                          <p:spTgt spid="16"/>
                                        </p:tgtEl>
                                        <p:attrNameLst>
                                          <p:attrName>ppt_h</p:attrName>
                                        </p:attrNameLst>
                                      </p:cBhvr>
                                      <p:tavLst>
                                        <p:tav tm="0">
                                          <p:val>
                                            <p:strVal val="ppt_h"/>
                                          </p:val>
                                        </p:tav>
                                        <p:tav tm="100000">
                                          <p:val>
                                            <p:fltVal val="0"/>
                                          </p:val>
                                        </p:tav>
                                      </p:tavLst>
                                    </p:anim>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4500"/>
                            </p:stCondLst>
                            <p:childTnLst>
                              <p:par>
                                <p:cTn id="24" presetID="6"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childTnLst>
                          </p:cTn>
                        </p:par>
                        <p:par>
                          <p:cTn id="27" fill="hold">
                            <p:stCondLst>
                              <p:cond delay="6500"/>
                            </p:stCondLst>
                            <p:childTnLst>
                              <p:par>
                                <p:cTn id="28" presetID="53"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Effect transition="in" filter="fade">
                                      <p:cBhvr>
                                        <p:cTn id="32" dur="1000"/>
                                        <p:tgtEl>
                                          <p:spTgt spid="20"/>
                                        </p:tgtEl>
                                      </p:cBhvr>
                                    </p:animEffect>
                                  </p:childTnLst>
                                </p:cTn>
                              </p:par>
                            </p:childTnLst>
                          </p:cTn>
                        </p:par>
                        <p:par>
                          <p:cTn id="33" fill="hold">
                            <p:stCondLst>
                              <p:cond delay="7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8" presetClass="exit" presetSubtype="32" fill="hold" grpId="1" nodeType="clickEffect">
                                  <p:stCondLst>
                                    <p:cond delay="0"/>
                                  </p:stCondLst>
                                  <p:childTnLst>
                                    <p:animEffect transition="out" filter="diamond(out)">
                                      <p:cBhvr>
                                        <p:cTn id="41" dur="2000"/>
                                        <p:tgtEl>
                                          <p:spTgt spid="17"/>
                                        </p:tgtEl>
                                      </p:cBhvr>
                                    </p:animEffect>
                                    <p:set>
                                      <p:cBhvr>
                                        <p:cTn id="42"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childTnLst>
                                </p:cTn>
                              </p:par>
                            </p:childTnLst>
                          </p:cTn>
                        </p:par>
                      </p:childTnLst>
                    </p:cTn>
                  </p:par>
                </p:childTnLst>
              </p:cTn>
              <p:nextCondLst>
                <p:cond evt="onClick" delay="0">
                  <p:tgtEl>
                    <p:spTgt spid="8"/>
                  </p:tgtEl>
                </p:cond>
              </p:nextCondLst>
            </p:seq>
          </p:childTnLst>
        </p:cTn>
      </p:par>
    </p:tnLst>
    <p:bldLst>
      <p:bldP spid="8" grpId="0"/>
      <p:bldP spid="11" grpId="0" animBg="1"/>
      <p:bldP spid="14" grpId="0"/>
      <p:bldP spid="16" grpId="0" animBg="1"/>
      <p:bldP spid="16" grpId="1" animBg="1"/>
      <p:bldP spid="17" grpId="0" animBg="1"/>
      <p:bldP spid="1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Архив\Desktop\арнамент.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14221072" y="881336"/>
            <a:ext cx="8215370" cy="5976664"/>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pic>
        <p:nvPicPr>
          <p:cNvPr id="7" name="Picture 2" descr="G:\Разное\1_13.png"/>
          <p:cNvPicPr>
            <a:picLocks noChangeAspect="1" noChangeArrowheads="1"/>
          </p:cNvPicPr>
          <p:nvPr/>
        </p:nvPicPr>
        <p:blipFill>
          <a:blip r:embed="rId4" cstate="print"/>
          <a:srcRect/>
          <a:stretch>
            <a:fillRect/>
          </a:stretch>
        </p:blipFill>
        <p:spPr bwMode="auto">
          <a:xfrm>
            <a:off x="7308304" y="6000768"/>
            <a:ext cx="1512168" cy="357190"/>
          </a:xfrm>
          <a:prstGeom prst="rect">
            <a:avLst/>
          </a:prstGeom>
          <a:noFill/>
        </p:spPr>
      </p:pic>
      <p:sp>
        <p:nvSpPr>
          <p:cNvPr id="8" name="TextBox 7"/>
          <p:cNvSpPr txBox="1"/>
          <p:nvPr/>
        </p:nvSpPr>
        <p:spPr>
          <a:xfrm>
            <a:off x="7524328" y="6000768"/>
            <a:ext cx="1080120"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0" name="Багетная рамка 9"/>
          <p:cNvSpPr/>
          <p:nvPr/>
        </p:nvSpPr>
        <p:spPr>
          <a:xfrm>
            <a:off x="714348" y="714356"/>
            <a:ext cx="2643206" cy="78581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schemeClr val="bg1"/>
                </a:solidFill>
                <a:latin typeface="Comic Sans MS" pitchFamily="66" charset="0"/>
              </a:rPr>
              <a:t>Животные </a:t>
            </a:r>
            <a:r>
              <a:rPr lang="ru-RU" b="1" dirty="0" err="1" smtClean="0">
                <a:solidFill>
                  <a:schemeClr val="bg1"/>
                </a:solidFill>
                <a:latin typeface="Comic Sans MS" pitchFamily="66" charset="0"/>
              </a:rPr>
              <a:t>Югры</a:t>
            </a:r>
            <a:endParaRPr lang="ru-RU" b="1" dirty="0" smtClean="0">
              <a:solidFill>
                <a:schemeClr val="bg1"/>
              </a:solidFill>
              <a:latin typeface="Comic Sans MS" pitchFamily="66" charset="0"/>
            </a:endParaRPr>
          </a:p>
          <a:p>
            <a:pPr algn="ctr" fontAlgn="auto">
              <a:spcBef>
                <a:spcPts val="0"/>
              </a:spcBef>
              <a:spcAft>
                <a:spcPts val="0"/>
              </a:spcAft>
              <a:defRPr/>
            </a:pPr>
            <a:endParaRPr lang="ru-RU" b="1" dirty="0">
              <a:solidFill>
                <a:schemeClr val="bg1"/>
              </a:solidFill>
              <a:latin typeface="Comic Sans MS" pitchFamily="66" charset="0"/>
            </a:endParaRPr>
          </a:p>
        </p:txBody>
      </p:sp>
      <p:sp>
        <p:nvSpPr>
          <p:cNvPr id="11" name="Прямоугольник 10"/>
          <p:cNvSpPr/>
          <p:nvPr/>
        </p:nvSpPr>
        <p:spPr>
          <a:xfrm>
            <a:off x="1000100" y="1714488"/>
            <a:ext cx="8143900" cy="267765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ru-RU" sz="2400" dirty="0" smtClean="0"/>
              <a:t>Этот редкий, малочисленный и малоизученный вид, внесён  в Красную книгу </a:t>
            </a:r>
            <a:r>
              <a:rPr lang="ru-RU" sz="2400" dirty="0" err="1" smtClean="0"/>
              <a:t>ХМАО-Югры</a:t>
            </a:r>
            <a:r>
              <a:rPr lang="ru-RU" sz="2400" dirty="0" smtClean="0"/>
              <a:t>. Длина тела взрослой особи – 62 мм. Кожа гладкая, мелкозернистая. Легко опознаются по голубой окантовке хвоста и брюха. Самец имеет зубчатый гребень вдоль середины спины и широкие перепонки на задних ногах</a:t>
            </a:r>
          </a:p>
        </p:txBody>
      </p:sp>
      <p:sp>
        <p:nvSpPr>
          <p:cNvPr id="16" name="Прямоугольник 15"/>
          <p:cNvSpPr/>
          <p:nvPr/>
        </p:nvSpPr>
        <p:spPr>
          <a:xfrm rot="10800000" flipV="1">
            <a:off x="755576" y="5373216"/>
            <a:ext cx="4010324" cy="400110"/>
          </a:xfrm>
          <a:prstGeom prst="rect">
            <a:avLst/>
          </a:prstGeom>
        </p:spPr>
        <p:txBody>
          <a:bodyPr wrap="square">
            <a:spAutoFit/>
          </a:bodyPr>
          <a:lstStyle/>
          <a:p>
            <a:r>
              <a:rPr lang="ru-RU" sz="2000" b="1" dirty="0" smtClean="0">
                <a:solidFill>
                  <a:srgbClr val="FF0000"/>
                </a:solidFill>
                <a:latin typeface="Georgia" pitchFamily="18" charset="0"/>
                <a:cs typeface="Times New Roman"/>
              </a:rPr>
              <a:t>    </a:t>
            </a:r>
            <a:r>
              <a:rPr lang="ru-RU" sz="2000" b="1" dirty="0" smtClean="0">
                <a:latin typeface="Georgia" pitchFamily="18" charset="0"/>
                <a:cs typeface="Times New Roman"/>
              </a:rPr>
              <a:t>Обыкновенный тритон</a:t>
            </a:r>
            <a:endParaRPr lang="ru-RU" sz="2000" b="1" dirty="0">
              <a:latin typeface="Georgia" pitchFamily="18" charset="0"/>
            </a:endParaRPr>
          </a:p>
        </p:txBody>
      </p:sp>
      <p:sp>
        <p:nvSpPr>
          <p:cNvPr id="17" name="5-конечная звезда 16"/>
          <p:cNvSpPr/>
          <p:nvPr/>
        </p:nvSpPr>
        <p:spPr>
          <a:xfrm>
            <a:off x="2483768" y="1556792"/>
            <a:ext cx="5000660" cy="4429156"/>
          </a:xfrm>
          <a:prstGeom prst="star5">
            <a:avLst>
              <a:gd name="adj" fmla="val 23036"/>
              <a:gd name="hf" fmla="val 105146"/>
              <a:gd name="vf" fmla="val 110557"/>
            </a:avLst>
          </a:prstGeom>
          <a:solidFill>
            <a:srgbClr val="FFFF00"/>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рямоугольник 17"/>
          <p:cNvSpPr/>
          <p:nvPr/>
        </p:nvSpPr>
        <p:spPr>
          <a:xfrm flipH="1">
            <a:off x="3995936" y="3140968"/>
            <a:ext cx="1584176" cy="1938992"/>
          </a:xfrm>
          <a:prstGeom prst="rect">
            <a:avLst/>
          </a:prstGeom>
        </p:spPr>
        <p:txBody>
          <a:bodyPr wrap="square">
            <a:spAutoFit/>
          </a:bodyPr>
          <a:lstStyle/>
          <a:p>
            <a:pPr algn="ctr"/>
            <a:r>
              <a:rPr lang="ru-RU" sz="6000" b="1" dirty="0" smtClean="0">
                <a:ln w="12700">
                  <a:solidFill>
                    <a:schemeClr val="bg1"/>
                  </a:solidFill>
                  <a:prstDash val="solid"/>
                </a:ln>
                <a:effectLst>
                  <a:outerShdw blurRad="41275" dist="20320" dir="1800000" algn="tl" rotWithShape="0">
                    <a:srgbClr val="000000">
                      <a:alpha val="40000"/>
                    </a:srgbClr>
                  </a:outerShdw>
                </a:effectLst>
              </a:rPr>
              <a:t> 30</a:t>
            </a:r>
          </a:p>
          <a:p>
            <a:pPr algn="ctr"/>
            <a:endParaRPr lang="ru-RU" sz="6000" b="1" dirty="0">
              <a:latin typeface="Georgia" pitchFamily="18" charset="0"/>
            </a:endParaRPr>
          </a:p>
        </p:txBody>
      </p:sp>
      <p:sp>
        <p:nvSpPr>
          <p:cNvPr id="19" name="Скругленный прямоугольник 18"/>
          <p:cNvSpPr/>
          <p:nvPr/>
        </p:nvSpPr>
        <p:spPr>
          <a:xfrm>
            <a:off x="5652120" y="332656"/>
            <a:ext cx="3059832" cy="1328023"/>
          </a:xfrm>
          <a:prstGeom prst="roundRect">
            <a:avLst/>
          </a:prstGeom>
          <a:solidFill>
            <a:srgbClr val="00FFFF"/>
          </a:solidFill>
          <a:ln w="57150">
            <a:solidFill>
              <a:srgbClr val="002060"/>
            </a:solid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ru-RU" sz="2400" b="1" dirty="0">
                <a:ln w="1905"/>
                <a:solidFill>
                  <a:srgbClr val="002060"/>
                </a:solidFill>
                <a:effectLst>
                  <a:innerShdw blurRad="69850" dist="43180" dir="5400000">
                    <a:srgbClr val="000000">
                      <a:alpha val="65000"/>
                    </a:srgbClr>
                  </a:innerShdw>
                </a:effectLst>
                <a:latin typeface="Georgia" pitchFamily="18" charset="0"/>
              </a:rPr>
              <a:t>По страницам</a:t>
            </a:r>
          </a:p>
          <a:p>
            <a:pPr algn="ctr">
              <a:defRPr/>
            </a:pPr>
            <a:r>
              <a:rPr lang="ru-RU" sz="2400" b="1" dirty="0">
                <a:ln w="1905"/>
                <a:solidFill>
                  <a:srgbClr val="C00000"/>
                </a:solidFill>
                <a:effectLst>
                  <a:innerShdw blurRad="69850" dist="43180" dir="5400000">
                    <a:srgbClr val="000000">
                      <a:alpha val="65000"/>
                    </a:srgbClr>
                  </a:innerShdw>
                </a:effectLst>
                <a:latin typeface="Georgia" pitchFamily="18" charset="0"/>
              </a:rPr>
              <a:t>Красной книги</a:t>
            </a:r>
          </a:p>
          <a:p>
            <a:pPr algn="ctr">
              <a:defRPr/>
            </a:pPr>
            <a:r>
              <a:rPr lang="ru-RU" sz="2400" b="1" dirty="0" err="1">
                <a:ln w="1905"/>
                <a:solidFill>
                  <a:srgbClr val="002060"/>
                </a:solidFill>
                <a:effectLst>
                  <a:innerShdw blurRad="69850" dist="43180" dir="5400000">
                    <a:srgbClr val="000000">
                      <a:alpha val="65000"/>
                    </a:srgbClr>
                  </a:innerShdw>
                </a:effectLst>
                <a:latin typeface="Georgia" pitchFamily="18" charset="0"/>
              </a:rPr>
              <a:t>ХМАО-Югры</a:t>
            </a:r>
            <a:r>
              <a:rPr lang="ru-RU" sz="2400" b="1" dirty="0">
                <a:ln w="1905"/>
                <a:solidFill>
                  <a:srgbClr val="002060"/>
                </a:solidFill>
                <a:effectLst>
                  <a:innerShdw blurRad="69850" dist="43180" dir="5400000">
                    <a:srgbClr val="000000">
                      <a:alpha val="65000"/>
                    </a:srgbClr>
                  </a:innerShdw>
                </a:effectLst>
                <a:latin typeface="Georgia" pitchFamily="18" charset="0"/>
              </a:rPr>
              <a:t>.</a:t>
            </a:r>
          </a:p>
        </p:txBody>
      </p:sp>
      <p:pic>
        <p:nvPicPr>
          <p:cNvPr id="22" name="Рисунок 21" descr="тритон обыкновенный.jpg"/>
          <p:cNvPicPr>
            <a:picLocks noChangeAspect="1"/>
          </p:cNvPicPr>
          <p:nvPr/>
        </p:nvPicPr>
        <p:blipFill>
          <a:blip r:embed="rId5" cstate="email"/>
          <a:stretch>
            <a:fillRect/>
          </a:stretch>
        </p:blipFill>
        <p:spPr>
          <a:xfrm>
            <a:off x="4500562" y="4929198"/>
            <a:ext cx="2684100" cy="1699581"/>
          </a:xfrm>
          <a:prstGeom prst="rect">
            <a:avLst/>
          </a:prstGeom>
          <a:ln>
            <a:noFill/>
          </a:ln>
          <a:effectLst>
            <a:softEdge rad="112500"/>
          </a:effectLst>
        </p:spPr>
      </p:pic>
      <p:sp>
        <p:nvSpPr>
          <p:cNvPr id="13" name="Стрелка влево 12">
            <a:hlinkClick r:id="rId6"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429124" y="4857760"/>
            <a:ext cx="2714644" cy="16430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Подсказка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Effect transition="in" filter="fade">
                                      <p:cBhvr>
                                        <p:cTn id="9" dur="2000"/>
                                        <p:tgtEl>
                                          <p:spTgt spid="1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2000" fill="hold"/>
                                        <p:tgtEl>
                                          <p:spTgt spid="18"/>
                                        </p:tgtEl>
                                        <p:attrNameLst>
                                          <p:attrName>ppt_w</p:attrName>
                                        </p:attrNameLst>
                                      </p:cBhvr>
                                      <p:tavLst>
                                        <p:tav tm="0">
                                          <p:val>
                                            <p:fltVal val="0"/>
                                          </p:val>
                                        </p:tav>
                                        <p:tav tm="100000">
                                          <p:val>
                                            <p:strVal val="#ppt_w"/>
                                          </p:val>
                                        </p:tav>
                                      </p:tavLst>
                                    </p:anim>
                                    <p:anim calcmode="lin" valueType="num">
                                      <p:cBhvr>
                                        <p:cTn id="13" dur="2000" fill="hold"/>
                                        <p:tgtEl>
                                          <p:spTgt spid="18"/>
                                        </p:tgtEl>
                                        <p:attrNameLst>
                                          <p:attrName>ppt_h</p:attrName>
                                        </p:attrNameLst>
                                      </p:cBhvr>
                                      <p:tavLst>
                                        <p:tav tm="0">
                                          <p:val>
                                            <p:fltVal val="0"/>
                                          </p:val>
                                        </p:tav>
                                        <p:tav tm="100000">
                                          <p:val>
                                            <p:strVal val="#ppt_h"/>
                                          </p:val>
                                        </p:tav>
                                      </p:tavLst>
                                    </p:anim>
                                    <p:animEffect transition="in" filter="fade">
                                      <p:cBhvr>
                                        <p:cTn id="14" dur="2000"/>
                                        <p:tgtEl>
                                          <p:spTgt spid="18"/>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7"/>
                                        </p:tgtEl>
                                        <p:attrNameLst>
                                          <p:attrName>ppt_w</p:attrName>
                                        </p:attrNameLst>
                                      </p:cBhvr>
                                      <p:tavLst>
                                        <p:tav tm="0">
                                          <p:val>
                                            <p:strVal val="ppt_w"/>
                                          </p:val>
                                        </p:tav>
                                        <p:tav tm="100000">
                                          <p:val>
                                            <p:fltVal val="0"/>
                                          </p:val>
                                        </p:tav>
                                      </p:tavLst>
                                    </p:anim>
                                    <p:anim calcmode="lin" valueType="num">
                                      <p:cBhvr>
                                        <p:cTn id="18" dur="2000"/>
                                        <p:tgtEl>
                                          <p:spTgt spid="17"/>
                                        </p:tgtEl>
                                        <p:attrNameLst>
                                          <p:attrName>ppt_h</p:attrName>
                                        </p:attrNameLst>
                                      </p:cBhvr>
                                      <p:tavLst>
                                        <p:tav tm="0">
                                          <p:val>
                                            <p:strVal val="ppt_h"/>
                                          </p:val>
                                        </p:tav>
                                        <p:tav tm="100000">
                                          <p:val>
                                            <p:fltVal val="0"/>
                                          </p:val>
                                        </p:tav>
                                      </p:tavLst>
                                    </p:anim>
                                    <p:animEffect transition="out" filter="fade">
                                      <p:cBhvr>
                                        <p:cTn id="19" dur="2000"/>
                                        <p:tgtEl>
                                          <p:spTgt spid="17"/>
                                        </p:tgtEl>
                                      </p:cBhvr>
                                    </p:animEffect>
                                    <p:set>
                                      <p:cBhvr>
                                        <p:cTn id="20" dur="1" fill="hold">
                                          <p:stCondLst>
                                            <p:cond delay="1999"/>
                                          </p:stCondLst>
                                        </p:cTn>
                                        <p:tgtEl>
                                          <p:spTgt spid="17"/>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8"/>
                                        </p:tgtEl>
                                        <p:attrNameLst>
                                          <p:attrName>ppt_w</p:attrName>
                                        </p:attrNameLst>
                                      </p:cBhvr>
                                      <p:tavLst>
                                        <p:tav tm="0">
                                          <p:val>
                                            <p:strVal val="ppt_w"/>
                                          </p:val>
                                        </p:tav>
                                        <p:tav tm="100000">
                                          <p:val>
                                            <p:fltVal val="0"/>
                                          </p:val>
                                        </p:tav>
                                      </p:tavLst>
                                    </p:anim>
                                    <p:anim calcmode="lin" valueType="num">
                                      <p:cBhvr>
                                        <p:cTn id="23" dur="2000"/>
                                        <p:tgtEl>
                                          <p:spTgt spid="18"/>
                                        </p:tgtEl>
                                        <p:attrNameLst>
                                          <p:attrName>ppt_h</p:attrName>
                                        </p:attrNameLst>
                                      </p:cBhvr>
                                      <p:tavLst>
                                        <p:tav tm="0">
                                          <p:val>
                                            <p:strVal val="ppt_h"/>
                                          </p:val>
                                        </p:tav>
                                        <p:tav tm="100000">
                                          <p:val>
                                            <p:fltVal val="0"/>
                                          </p:val>
                                        </p:tav>
                                      </p:tavLst>
                                    </p:anim>
                                    <p:animEffect transition="out" filter="fade">
                                      <p:cBhvr>
                                        <p:cTn id="24" dur="2000"/>
                                        <p:tgtEl>
                                          <p:spTgt spid="18"/>
                                        </p:tgtEl>
                                      </p:cBhvr>
                                    </p:animEffect>
                                    <p:set>
                                      <p:cBhvr>
                                        <p:cTn id="25" dur="1" fill="hold">
                                          <p:stCondLst>
                                            <p:cond delay="1999"/>
                                          </p:stCondLst>
                                        </p:cTn>
                                        <p:tgtEl>
                                          <p:spTgt spid="18"/>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5000"/>
                            </p:stCondLst>
                            <p:childTnLst>
                              <p:par>
                                <p:cTn id="30" presetID="6"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par>
                          <p:cTn id="33" fill="hold">
                            <p:stCondLst>
                              <p:cond delay="7000"/>
                            </p:stCondLst>
                            <p:childTnLst>
                              <p:par>
                                <p:cTn id="34" presetID="3" presetClass="entr" presetSubtype="1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linds(horizontal)">
                                      <p:cBhvr>
                                        <p:cTn id="36" dur="500"/>
                                        <p:tgtEl>
                                          <p:spTgt spid="22"/>
                                        </p:tgtEl>
                                      </p:cBhvr>
                                    </p:animEffect>
                                  </p:childTnLst>
                                </p:cTn>
                              </p:par>
                            </p:childTnLst>
                          </p:cTn>
                        </p:par>
                        <p:par>
                          <p:cTn id="37" fill="hold">
                            <p:stCondLst>
                              <p:cond delay="75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4"/>
                    </p:tgtEl>
                  </p:cond>
                </p:stCondLst>
                <p:endSync evt="end" delay="0">
                  <p:rtn val="all"/>
                </p:endSync>
                <p:childTnLst>
                  <p:par>
                    <p:cTn id="42" fill="hold">
                      <p:stCondLst>
                        <p:cond delay="0"/>
                      </p:stCondLst>
                      <p:childTnLst>
                        <p:par>
                          <p:cTn id="43" fill="hold">
                            <p:stCondLst>
                              <p:cond delay="0"/>
                            </p:stCondLst>
                            <p:childTnLst>
                              <p:par>
                                <p:cTn id="44" presetID="8" presetClass="exit" presetSubtype="32" fill="hold" grpId="1" nodeType="clickEffect">
                                  <p:stCondLst>
                                    <p:cond delay="0"/>
                                  </p:stCondLst>
                                  <p:childTnLst>
                                    <p:animEffect transition="out" filter="diamond(out)">
                                      <p:cBhvr>
                                        <p:cTn id="45" dur="2000"/>
                                        <p:tgtEl>
                                          <p:spTgt spid="14"/>
                                        </p:tgtEl>
                                      </p:cBhvr>
                                    </p:animEffect>
                                    <p:set>
                                      <p:cBhvr>
                                        <p:cTn id="46"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childTnLst>
                                </p:cTn>
                              </p:par>
                            </p:childTnLst>
                          </p:cTn>
                        </p:par>
                      </p:childTnLst>
                    </p:cTn>
                  </p:par>
                </p:childTnLst>
              </p:cTn>
              <p:nextCondLst>
                <p:cond evt="onClick" delay="0">
                  <p:tgtEl>
                    <p:spTgt spid="8"/>
                  </p:tgtEl>
                </p:cond>
              </p:nextCondLst>
            </p:seq>
          </p:childTnLst>
        </p:cTn>
      </p:par>
    </p:tnLst>
    <p:bldLst>
      <p:bldP spid="8" grpId="0"/>
      <p:bldP spid="11" grpId="0" animBg="1"/>
      <p:bldP spid="16" grpId="0"/>
      <p:bldP spid="17" grpId="0" animBg="1"/>
      <p:bldP spid="17" grpId="1" animBg="1"/>
      <p:bldP spid="18" grpId="0"/>
      <p:bldP spid="18" grpId="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Архив\Desktop\фон для презентации.jpg"/>
          <p:cNvPicPr>
            <a:picLocks noChangeAspect="1" noChangeArrowheads="1"/>
          </p:cNvPicPr>
          <p:nvPr/>
        </p:nvPicPr>
        <p:blipFill>
          <a:blip r:embed="rId4" cstate="print"/>
          <a:srcRect/>
          <a:stretch>
            <a:fillRect/>
          </a:stretch>
        </p:blipFill>
        <p:spPr bwMode="auto">
          <a:xfrm>
            <a:off x="127000" y="95250"/>
            <a:ext cx="8890000" cy="6667500"/>
          </a:xfrm>
          <a:prstGeom prst="rect">
            <a:avLst/>
          </a:prstGeom>
          <a:noFill/>
        </p:spPr>
      </p:pic>
      <p:sp>
        <p:nvSpPr>
          <p:cNvPr id="9" name="Прямоугольник 8"/>
          <p:cNvSpPr/>
          <p:nvPr/>
        </p:nvSpPr>
        <p:spPr>
          <a:xfrm>
            <a:off x="323528" y="620688"/>
            <a:ext cx="8575410" cy="600079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4" name="Прямоугольник 3"/>
          <p:cNvSpPr/>
          <p:nvPr/>
        </p:nvSpPr>
        <p:spPr>
          <a:xfrm>
            <a:off x="2071670" y="428604"/>
            <a:ext cx="3929090" cy="923330"/>
          </a:xfrm>
          <a:prstGeom prst="rect">
            <a:avLst/>
          </a:prstGeom>
        </p:spPr>
        <p:txBody>
          <a:bodyPr wrap="square">
            <a:spAutoFit/>
          </a:bodyPr>
          <a:lstStyle/>
          <a:p>
            <a:pPr algn="ctr" fontAlgn="auto">
              <a:spcBef>
                <a:spcPts val="0"/>
              </a:spcBef>
              <a:spcAft>
                <a:spcPts val="0"/>
              </a:spcAft>
              <a:defRPr/>
            </a:pPr>
            <a:r>
              <a:rPr lang="en-US" sz="5400" b="1" dirty="0" smtClean="0">
                <a:solidFill>
                  <a:srgbClr val="FF0000"/>
                </a:solidFill>
                <a:latin typeface="Comic Sans MS" pitchFamily="66" charset="0"/>
              </a:rPr>
              <a:t>I</a:t>
            </a:r>
            <a:r>
              <a:rPr lang="ru-RU" sz="5400" b="1" dirty="0" smtClean="0">
                <a:solidFill>
                  <a:srgbClr val="FF0000"/>
                </a:solidFill>
                <a:latin typeface="Comic Sans MS" pitchFamily="66" charset="0"/>
              </a:rPr>
              <a:t> тур</a:t>
            </a:r>
            <a:endParaRPr lang="ru-RU" sz="5400" b="1" dirty="0">
              <a:solidFill>
                <a:srgbClr val="FF0000"/>
              </a:solidFill>
              <a:latin typeface="Comic Sans MS" pitchFamily="66" charset="0"/>
            </a:endParaRPr>
          </a:p>
        </p:txBody>
      </p:sp>
      <p:sp>
        <p:nvSpPr>
          <p:cNvPr id="5" name="Багетная рамка 4"/>
          <p:cNvSpPr/>
          <p:nvPr/>
        </p:nvSpPr>
        <p:spPr>
          <a:xfrm>
            <a:off x="765266" y="1571612"/>
            <a:ext cx="2592288" cy="79208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smtClean="0">
                <a:solidFill>
                  <a:schemeClr val="bg1"/>
                </a:solidFill>
                <a:latin typeface="Comic Sans MS" pitchFamily="66" charset="0"/>
              </a:rPr>
              <a:t>Разминка</a:t>
            </a:r>
            <a:endParaRPr lang="ru-RU" sz="2000" b="1" dirty="0">
              <a:solidFill>
                <a:schemeClr val="bg1"/>
              </a:solidFill>
              <a:latin typeface="Comic Sans MS" pitchFamily="66" charset="0"/>
            </a:endParaRPr>
          </a:p>
        </p:txBody>
      </p:sp>
      <p:sp>
        <p:nvSpPr>
          <p:cNvPr id="6" name="Багетная рамка 5"/>
          <p:cNvSpPr/>
          <p:nvPr/>
        </p:nvSpPr>
        <p:spPr>
          <a:xfrm>
            <a:off x="837274" y="2643182"/>
            <a:ext cx="2520280" cy="828000"/>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Конкурс для капитанов</a:t>
            </a:r>
            <a:endParaRPr lang="ru-RU" b="1" dirty="0">
              <a:solidFill>
                <a:schemeClr val="bg1"/>
              </a:solidFill>
              <a:latin typeface="Comic Sans MS" pitchFamily="66" charset="0"/>
            </a:endParaRPr>
          </a:p>
        </p:txBody>
      </p:sp>
      <p:sp>
        <p:nvSpPr>
          <p:cNvPr id="7" name="Багетная рамка 6"/>
          <p:cNvSpPr/>
          <p:nvPr/>
        </p:nvSpPr>
        <p:spPr>
          <a:xfrm>
            <a:off x="827584" y="3643314"/>
            <a:ext cx="2529970" cy="865806"/>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Чемпионы животного мира</a:t>
            </a:r>
            <a:endParaRPr lang="ru-RU" b="1" dirty="0">
              <a:solidFill>
                <a:schemeClr val="bg1"/>
              </a:solidFill>
              <a:latin typeface="Comic Sans MS" pitchFamily="66" charset="0"/>
            </a:endParaRPr>
          </a:p>
        </p:txBody>
      </p:sp>
      <p:sp>
        <p:nvSpPr>
          <p:cNvPr id="8" name="Багетная рамка 7"/>
          <p:cNvSpPr/>
          <p:nvPr/>
        </p:nvSpPr>
        <p:spPr>
          <a:xfrm>
            <a:off x="827584" y="4714884"/>
            <a:ext cx="2529970" cy="946364"/>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Биологические анимации, ребусы</a:t>
            </a:r>
            <a:endParaRPr lang="ru-RU" b="1" dirty="0">
              <a:solidFill>
                <a:schemeClr val="bg1"/>
              </a:solidFill>
              <a:latin typeface="Comic Sans MS" pitchFamily="66" charset="0"/>
            </a:endParaRPr>
          </a:p>
        </p:txBody>
      </p:sp>
      <p:sp>
        <p:nvSpPr>
          <p:cNvPr id="10" name="AutoShape 51"/>
          <p:cNvSpPr>
            <a:spLocks noChangeArrowheads="1"/>
          </p:cNvSpPr>
          <p:nvPr/>
        </p:nvSpPr>
        <p:spPr bwMode="gray">
          <a:xfrm>
            <a:off x="3571868" y="1643050"/>
            <a:ext cx="4967288" cy="508000"/>
          </a:xfrm>
          <a:prstGeom prst="roundRect">
            <a:avLst>
              <a:gd name="adj" fmla="val 50000"/>
            </a:avLst>
          </a:prstGeom>
          <a:noFill/>
          <a:ln w="28575" algn="ctr">
            <a:solidFill>
              <a:schemeClr val="bg2"/>
            </a:solidFill>
            <a:round/>
            <a:headEnd/>
            <a:tailEnd/>
          </a:ln>
          <a:effectLst/>
        </p:spPr>
        <p:txBody>
          <a:bodyPr wrap="none" anchor="ctr"/>
          <a:lstStyle/>
          <a:p>
            <a:pPr eaLnBrk="0" hangingPunct="0"/>
            <a:endParaRPr lang="en-US" dirty="0">
              <a:solidFill>
                <a:schemeClr val="tx2"/>
              </a:solidFill>
            </a:endParaRPr>
          </a:p>
        </p:txBody>
      </p:sp>
      <p:sp>
        <p:nvSpPr>
          <p:cNvPr id="11" name="AutoShape 51"/>
          <p:cNvSpPr>
            <a:spLocks noChangeArrowheads="1"/>
          </p:cNvSpPr>
          <p:nvPr/>
        </p:nvSpPr>
        <p:spPr bwMode="gray">
          <a:xfrm>
            <a:off x="3571868" y="2643182"/>
            <a:ext cx="4967288" cy="508000"/>
          </a:xfrm>
          <a:prstGeom prst="roundRect">
            <a:avLst>
              <a:gd name="adj" fmla="val 50000"/>
            </a:avLst>
          </a:prstGeom>
          <a:noFill/>
          <a:ln w="28575" algn="ctr">
            <a:solidFill>
              <a:schemeClr val="bg2"/>
            </a:solidFill>
            <a:round/>
            <a:headEnd/>
            <a:tailEnd/>
          </a:ln>
          <a:effectLst/>
        </p:spPr>
        <p:txBody>
          <a:bodyPr wrap="none" anchor="ctr"/>
          <a:lstStyle/>
          <a:p>
            <a:pPr eaLnBrk="0" hangingPunct="0"/>
            <a:endParaRPr lang="en-US" dirty="0">
              <a:solidFill>
                <a:schemeClr val="tx2"/>
              </a:solidFill>
            </a:endParaRPr>
          </a:p>
        </p:txBody>
      </p:sp>
      <p:sp>
        <p:nvSpPr>
          <p:cNvPr id="12" name="AutoShape 51"/>
          <p:cNvSpPr>
            <a:spLocks noChangeArrowheads="1"/>
          </p:cNvSpPr>
          <p:nvPr/>
        </p:nvSpPr>
        <p:spPr bwMode="gray">
          <a:xfrm>
            <a:off x="3571868" y="3786190"/>
            <a:ext cx="4967288" cy="508000"/>
          </a:xfrm>
          <a:prstGeom prst="roundRect">
            <a:avLst>
              <a:gd name="adj" fmla="val 50000"/>
            </a:avLst>
          </a:prstGeom>
          <a:noFill/>
          <a:ln w="28575" algn="ctr">
            <a:solidFill>
              <a:schemeClr val="bg2"/>
            </a:solidFill>
            <a:round/>
            <a:headEnd/>
            <a:tailEnd/>
          </a:ln>
          <a:effectLst/>
        </p:spPr>
        <p:txBody>
          <a:bodyPr wrap="none" anchor="ctr"/>
          <a:lstStyle/>
          <a:p>
            <a:pPr eaLnBrk="0" hangingPunct="0"/>
            <a:endParaRPr lang="en-US" dirty="0">
              <a:solidFill>
                <a:schemeClr val="tx2"/>
              </a:solidFill>
            </a:endParaRPr>
          </a:p>
        </p:txBody>
      </p:sp>
      <p:sp>
        <p:nvSpPr>
          <p:cNvPr id="13" name="AutoShape 51"/>
          <p:cNvSpPr>
            <a:spLocks noChangeArrowheads="1"/>
          </p:cNvSpPr>
          <p:nvPr/>
        </p:nvSpPr>
        <p:spPr bwMode="gray">
          <a:xfrm>
            <a:off x="3571868" y="4857760"/>
            <a:ext cx="4967288" cy="508000"/>
          </a:xfrm>
          <a:prstGeom prst="roundRect">
            <a:avLst>
              <a:gd name="adj" fmla="val 50000"/>
            </a:avLst>
          </a:prstGeom>
          <a:noFill/>
          <a:ln w="28575" algn="ctr">
            <a:solidFill>
              <a:schemeClr val="bg2"/>
            </a:solidFill>
            <a:round/>
            <a:headEnd/>
            <a:tailEnd/>
          </a:ln>
          <a:effectLst/>
        </p:spPr>
        <p:txBody>
          <a:bodyPr wrap="none" anchor="ctr"/>
          <a:lstStyle/>
          <a:p>
            <a:pPr eaLnBrk="0" hangingPunct="0"/>
            <a:endParaRPr lang="en-US" dirty="0">
              <a:solidFill>
                <a:schemeClr val="tx2"/>
              </a:solidFill>
            </a:endParaRPr>
          </a:p>
        </p:txBody>
      </p:sp>
      <p:grpSp>
        <p:nvGrpSpPr>
          <p:cNvPr id="14" name="Group 34"/>
          <p:cNvGrpSpPr>
            <a:grpSpLocks/>
          </p:cNvGrpSpPr>
          <p:nvPr/>
        </p:nvGrpSpPr>
        <p:grpSpPr bwMode="auto">
          <a:xfrm>
            <a:off x="3786182" y="1643050"/>
            <a:ext cx="738190" cy="666752"/>
            <a:chOff x="2078" y="1680"/>
            <a:chExt cx="1615" cy="1615"/>
          </a:xfrm>
        </p:grpSpPr>
        <p:sp>
          <p:nvSpPr>
            <p:cNvPr id="15"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16" name="Oval 36">
              <a:hlinkClick r:id="rId5" action="ppaction://hlinksldjump"/>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17"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18"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19"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20" name="Oval 40">
              <a:hlinkClick r:id="rId5"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5" action="ppaction://hlinksldjump"/>
                </a:rPr>
                <a:t>1</a:t>
              </a:r>
              <a:endParaRPr lang="ru-RU" b="1" dirty="0">
                <a:solidFill>
                  <a:schemeClr val="bg1"/>
                </a:solidFill>
                <a:latin typeface="Verdana" pitchFamily="34" charset="0"/>
              </a:endParaRPr>
            </a:p>
          </p:txBody>
        </p:sp>
      </p:grpSp>
      <p:grpSp>
        <p:nvGrpSpPr>
          <p:cNvPr id="21" name="Group 34"/>
          <p:cNvGrpSpPr>
            <a:grpSpLocks/>
          </p:cNvGrpSpPr>
          <p:nvPr/>
        </p:nvGrpSpPr>
        <p:grpSpPr bwMode="auto">
          <a:xfrm>
            <a:off x="4714876" y="1643050"/>
            <a:ext cx="738190" cy="666752"/>
            <a:chOff x="2078" y="1680"/>
            <a:chExt cx="1615" cy="1615"/>
          </a:xfrm>
        </p:grpSpPr>
        <p:sp>
          <p:nvSpPr>
            <p:cNvPr id="22"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23"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24"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25"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26"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27" name="Oval 40">
              <a:hlinkClick r:id="rId6"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6" action="ppaction://hlinksldjump"/>
                </a:rPr>
                <a:t>2</a:t>
              </a:r>
              <a:endParaRPr lang="ru-RU" b="1" dirty="0">
                <a:solidFill>
                  <a:schemeClr val="bg1"/>
                </a:solidFill>
                <a:latin typeface="Verdana" pitchFamily="34" charset="0"/>
              </a:endParaRPr>
            </a:p>
          </p:txBody>
        </p:sp>
      </p:grpSp>
      <p:grpSp>
        <p:nvGrpSpPr>
          <p:cNvPr id="28" name="Group 34"/>
          <p:cNvGrpSpPr>
            <a:grpSpLocks/>
          </p:cNvGrpSpPr>
          <p:nvPr/>
        </p:nvGrpSpPr>
        <p:grpSpPr bwMode="auto">
          <a:xfrm>
            <a:off x="5715008" y="1643050"/>
            <a:ext cx="738190" cy="666752"/>
            <a:chOff x="2078" y="1680"/>
            <a:chExt cx="1615" cy="1615"/>
          </a:xfrm>
        </p:grpSpPr>
        <p:sp>
          <p:nvSpPr>
            <p:cNvPr id="29"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30"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31"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32"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33"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34" name="Oval 40">
              <a:hlinkClick r:id="rId7"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7" action="ppaction://hlinksldjump"/>
                </a:rPr>
                <a:t>3</a:t>
              </a:r>
              <a:endParaRPr lang="ru-RU" b="1" dirty="0">
                <a:solidFill>
                  <a:schemeClr val="bg1"/>
                </a:solidFill>
                <a:latin typeface="Verdana" pitchFamily="34" charset="0"/>
              </a:endParaRPr>
            </a:p>
          </p:txBody>
        </p:sp>
      </p:grpSp>
      <p:grpSp>
        <p:nvGrpSpPr>
          <p:cNvPr id="35" name="Group 34"/>
          <p:cNvGrpSpPr>
            <a:grpSpLocks/>
          </p:cNvGrpSpPr>
          <p:nvPr/>
        </p:nvGrpSpPr>
        <p:grpSpPr bwMode="auto">
          <a:xfrm>
            <a:off x="6643702" y="1643050"/>
            <a:ext cx="738190" cy="666752"/>
            <a:chOff x="2078" y="1680"/>
            <a:chExt cx="1615" cy="1615"/>
          </a:xfrm>
        </p:grpSpPr>
        <p:sp>
          <p:nvSpPr>
            <p:cNvPr id="36"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37"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38"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39"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40"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41" name="Oval 40">
              <a:hlinkClick r:id="rId8"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8" action="ppaction://hlinksldjump"/>
                </a:rPr>
                <a:t>4</a:t>
              </a:r>
              <a:endParaRPr lang="ru-RU" b="1" dirty="0">
                <a:solidFill>
                  <a:schemeClr val="bg1"/>
                </a:solidFill>
                <a:latin typeface="Verdana" pitchFamily="34" charset="0"/>
              </a:endParaRPr>
            </a:p>
          </p:txBody>
        </p:sp>
      </p:grpSp>
      <p:grpSp>
        <p:nvGrpSpPr>
          <p:cNvPr id="49" name="Group 34"/>
          <p:cNvGrpSpPr>
            <a:grpSpLocks/>
          </p:cNvGrpSpPr>
          <p:nvPr/>
        </p:nvGrpSpPr>
        <p:grpSpPr bwMode="auto">
          <a:xfrm>
            <a:off x="7572396" y="1643050"/>
            <a:ext cx="738190" cy="666752"/>
            <a:chOff x="2078" y="1680"/>
            <a:chExt cx="1615" cy="1615"/>
          </a:xfrm>
        </p:grpSpPr>
        <p:sp>
          <p:nvSpPr>
            <p:cNvPr id="50"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51"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52"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53" name="Oval 38">
              <a:hlinkClick r:id="rId9" action="ppaction://hlinksldjump"/>
            </p:cNvPr>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54"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55" name="Oval 40">
              <a:hlinkClick r:id="rId9"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9" action="ppaction://hlinksldjump"/>
                </a:rPr>
                <a:t>5</a:t>
              </a:r>
              <a:endParaRPr lang="ru-RU" b="1" dirty="0">
                <a:solidFill>
                  <a:schemeClr val="bg1"/>
                </a:solidFill>
                <a:latin typeface="Verdana" pitchFamily="34" charset="0"/>
              </a:endParaRPr>
            </a:p>
          </p:txBody>
        </p:sp>
      </p:grpSp>
      <p:grpSp>
        <p:nvGrpSpPr>
          <p:cNvPr id="56" name="Group 34"/>
          <p:cNvGrpSpPr>
            <a:grpSpLocks/>
          </p:cNvGrpSpPr>
          <p:nvPr/>
        </p:nvGrpSpPr>
        <p:grpSpPr bwMode="auto">
          <a:xfrm>
            <a:off x="3786182" y="2643182"/>
            <a:ext cx="738190" cy="666752"/>
            <a:chOff x="2078" y="1680"/>
            <a:chExt cx="1615" cy="1615"/>
          </a:xfrm>
        </p:grpSpPr>
        <p:sp>
          <p:nvSpPr>
            <p:cNvPr id="57"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58"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59"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60"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61"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62" name="Oval 40">
              <a:hlinkClick r:id="rId10"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0" action="ppaction://hlinksldjump"/>
                </a:rPr>
                <a:t>1</a:t>
              </a:r>
              <a:endParaRPr lang="ru-RU" b="1" dirty="0">
                <a:solidFill>
                  <a:schemeClr val="bg1"/>
                </a:solidFill>
                <a:latin typeface="Verdana" pitchFamily="34" charset="0"/>
              </a:endParaRPr>
            </a:p>
          </p:txBody>
        </p:sp>
      </p:grpSp>
      <p:grpSp>
        <p:nvGrpSpPr>
          <p:cNvPr id="63" name="Group 34"/>
          <p:cNvGrpSpPr>
            <a:grpSpLocks/>
          </p:cNvGrpSpPr>
          <p:nvPr/>
        </p:nvGrpSpPr>
        <p:grpSpPr bwMode="auto">
          <a:xfrm>
            <a:off x="4714876" y="2643182"/>
            <a:ext cx="738190" cy="666752"/>
            <a:chOff x="2078" y="1680"/>
            <a:chExt cx="1615" cy="1615"/>
          </a:xfrm>
        </p:grpSpPr>
        <p:sp>
          <p:nvSpPr>
            <p:cNvPr id="64"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65"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66"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67"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68"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69" name="Oval 40">
              <a:hlinkClick r:id="rId11"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1" action="ppaction://hlinksldjump"/>
                </a:rPr>
                <a:t>2</a:t>
              </a:r>
              <a:endParaRPr lang="ru-RU" b="1" dirty="0">
                <a:solidFill>
                  <a:schemeClr val="bg1"/>
                </a:solidFill>
                <a:latin typeface="Verdana" pitchFamily="34" charset="0"/>
              </a:endParaRPr>
            </a:p>
          </p:txBody>
        </p:sp>
      </p:grpSp>
      <p:grpSp>
        <p:nvGrpSpPr>
          <p:cNvPr id="70" name="Group 34"/>
          <p:cNvGrpSpPr>
            <a:grpSpLocks/>
          </p:cNvGrpSpPr>
          <p:nvPr/>
        </p:nvGrpSpPr>
        <p:grpSpPr bwMode="auto">
          <a:xfrm>
            <a:off x="5643570" y="2643182"/>
            <a:ext cx="738190" cy="666752"/>
            <a:chOff x="2078" y="1680"/>
            <a:chExt cx="1615" cy="1615"/>
          </a:xfrm>
        </p:grpSpPr>
        <p:sp>
          <p:nvSpPr>
            <p:cNvPr id="71"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72"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73"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74"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75"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76" name="Oval 40">
              <a:hlinkClick r:id="rId11"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2" action="ppaction://hlinksldjump"/>
                </a:rPr>
                <a:t>3</a:t>
              </a:r>
              <a:endParaRPr lang="ru-RU" b="1" dirty="0">
                <a:solidFill>
                  <a:schemeClr val="bg1"/>
                </a:solidFill>
                <a:latin typeface="Verdana" pitchFamily="34" charset="0"/>
              </a:endParaRPr>
            </a:p>
          </p:txBody>
        </p:sp>
      </p:grpSp>
      <p:grpSp>
        <p:nvGrpSpPr>
          <p:cNvPr id="77" name="Group 34"/>
          <p:cNvGrpSpPr>
            <a:grpSpLocks/>
          </p:cNvGrpSpPr>
          <p:nvPr/>
        </p:nvGrpSpPr>
        <p:grpSpPr bwMode="auto">
          <a:xfrm>
            <a:off x="6643702" y="2643182"/>
            <a:ext cx="738190" cy="666752"/>
            <a:chOff x="2078" y="1680"/>
            <a:chExt cx="1615" cy="1615"/>
          </a:xfrm>
        </p:grpSpPr>
        <p:sp>
          <p:nvSpPr>
            <p:cNvPr id="78"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79"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80"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81"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82"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83" name="Oval 40">
              <a:hlinkClick r:id="rId12"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r>
                <a:rPr lang="ru-RU" b="1" dirty="0" smtClean="0">
                  <a:solidFill>
                    <a:schemeClr val="bg1"/>
                  </a:solidFill>
                  <a:latin typeface="Verdana" pitchFamily="34" charset="0"/>
                  <a:hlinkClick r:id="rId13" action="ppaction://hlinksldjump"/>
                </a:rPr>
                <a:t>4</a:t>
              </a:r>
              <a:endParaRPr lang="ru-RU" b="1" dirty="0">
                <a:solidFill>
                  <a:schemeClr val="bg1"/>
                </a:solidFill>
                <a:latin typeface="Verdana" pitchFamily="34" charset="0"/>
              </a:endParaRPr>
            </a:p>
          </p:txBody>
        </p:sp>
      </p:grpSp>
      <p:grpSp>
        <p:nvGrpSpPr>
          <p:cNvPr id="84" name="Group 34"/>
          <p:cNvGrpSpPr>
            <a:grpSpLocks/>
          </p:cNvGrpSpPr>
          <p:nvPr/>
        </p:nvGrpSpPr>
        <p:grpSpPr bwMode="auto">
          <a:xfrm>
            <a:off x="7572396" y="2643182"/>
            <a:ext cx="738190" cy="666752"/>
            <a:chOff x="2078" y="1680"/>
            <a:chExt cx="1615" cy="1615"/>
          </a:xfrm>
        </p:grpSpPr>
        <p:sp>
          <p:nvSpPr>
            <p:cNvPr id="85"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86"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87"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88"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89"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90" name="Oval 40">
              <a:hlinkClick r:id="rId14"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r>
                <a:rPr lang="ru-RU" b="1" dirty="0" smtClean="0">
                  <a:solidFill>
                    <a:schemeClr val="bg1"/>
                  </a:solidFill>
                  <a:latin typeface="Verdana" pitchFamily="34" charset="0"/>
                  <a:hlinkClick r:id="rId14" action="ppaction://hlinksldjump"/>
                </a:rPr>
                <a:t>5</a:t>
              </a:r>
              <a:endParaRPr lang="ru-RU" b="1" dirty="0">
                <a:solidFill>
                  <a:schemeClr val="bg1"/>
                </a:solidFill>
                <a:latin typeface="Verdana" pitchFamily="34" charset="0"/>
              </a:endParaRPr>
            </a:p>
          </p:txBody>
        </p:sp>
      </p:grpSp>
      <p:grpSp>
        <p:nvGrpSpPr>
          <p:cNvPr id="91" name="Group 34"/>
          <p:cNvGrpSpPr>
            <a:grpSpLocks/>
          </p:cNvGrpSpPr>
          <p:nvPr/>
        </p:nvGrpSpPr>
        <p:grpSpPr bwMode="auto">
          <a:xfrm>
            <a:off x="3786182" y="3786190"/>
            <a:ext cx="738190" cy="666752"/>
            <a:chOff x="2078" y="1680"/>
            <a:chExt cx="1615" cy="1615"/>
          </a:xfrm>
        </p:grpSpPr>
        <p:sp>
          <p:nvSpPr>
            <p:cNvPr id="92"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93"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94"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95"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96"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97" name="Oval 40">
              <a:hlinkClick r:id="rId15"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6" action="ppaction://hlinksldjump"/>
                </a:rPr>
                <a:t>1</a:t>
              </a:r>
              <a:endParaRPr lang="ru-RU" b="1" dirty="0">
                <a:solidFill>
                  <a:schemeClr val="bg1"/>
                </a:solidFill>
                <a:latin typeface="Verdana" pitchFamily="34" charset="0"/>
              </a:endParaRPr>
            </a:p>
          </p:txBody>
        </p:sp>
      </p:grpSp>
      <p:grpSp>
        <p:nvGrpSpPr>
          <p:cNvPr id="98" name="Group 34"/>
          <p:cNvGrpSpPr>
            <a:grpSpLocks/>
          </p:cNvGrpSpPr>
          <p:nvPr/>
        </p:nvGrpSpPr>
        <p:grpSpPr bwMode="auto">
          <a:xfrm>
            <a:off x="4714876" y="3786190"/>
            <a:ext cx="738190" cy="666752"/>
            <a:chOff x="2078" y="1680"/>
            <a:chExt cx="1615" cy="1615"/>
          </a:xfrm>
        </p:grpSpPr>
        <p:sp>
          <p:nvSpPr>
            <p:cNvPr id="99"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100"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101"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102"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103"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104" name="Oval 40">
              <a:hlinkClick r:id="rId17"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8" action="ppaction://hlinksldjump"/>
                </a:rPr>
                <a:t>2</a:t>
              </a:r>
              <a:endParaRPr lang="ru-RU" b="1" dirty="0">
                <a:solidFill>
                  <a:schemeClr val="bg1"/>
                </a:solidFill>
                <a:latin typeface="Verdana" pitchFamily="34" charset="0"/>
              </a:endParaRPr>
            </a:p>
          </p:txBody>
        </p:sp>
      </p:grpSp>
      <p:grpSp>
        <p:nvGrpSpPr>
          <p:cNvPr id="105" name="Group 34"/>
          <p:cNvGrpSpPr>
            <a:grpSpLocks/>
          </p:cNvGrpSpPr>
          <p:nvPr/>
        </p:nvGrpSpPr>
        <p:grpSpPr bwMode="auto">
          <a:xfrm>
            <a:off x="5643570" y="3786190"/>
            <a:ext cx="738190" cy="666752"/>
            <a:chOff x="2078" y="1680"/>
            <a:chExt cx="1615" cy="1615"/>
          </a:xfrm>
        </p:grpSpPr>
        <p:sp>
          <p:nvSpPr>
            <p:cNvPr id="106"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107"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108"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109"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110"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111" name="Oval 40">
              <a:hlinkClick r:id="rId19"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r>
                <a:rPr lang="ru-RU" b="1" dirty="0" smtClean="0">
                  <a:solidFill>
                    <a:schemeClr val="bg1"/>
                  </a:solidFill>
                  <a:latin typeface="Verdana" pitchFamily="34" charset="0"/>
                  <a:hlinkClick r:id="rId20" action="ppaction://hlinksldjump"/>
                </a:rPr>
                <a:t>3</a:t>
              </a:r>
              <a:endParaRPr lang="ru-RU" b="1" dirty="0">
                <a:solidFill>
                  <a:schemeClr val="bg1"/>
                </a:solidFill>
                <a:latin typeface="Verdana" pitchFamily="34" charset="0"/>
              </a:endParaRPr>
            </a:p>
          </p:txBody>
        </p:sp>
      </p:grpSp>
      <p:grpSp>
        <p:nvGrpSpPr>
          <p:cNvPr id="112" name="Group 34"/>
          <p:cNvGrpSpPr>
            <a:grpSpLocks/>
          </p:cNvGrpSpPr>
          <p:nvPr/>
        </p:nvGrpSpPr>
        <p:grpSpPr bwMode="auto">
          <a:xfrm>
            <a:off x="6715140" y="3786190"/>
            <a:ext cx="738190" cy="666752"/>
            <a:chOff x="2078" y="1680"/>
            <a:chExt cx="1615" cy="1615"/>
          </a:xfrm>
        </p:grpSpPr>
        <p:sp>
          <p:nvSpPr>
            <p:cNvPr id="113"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114"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115"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116"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117"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118" name="Oval 40">
              <a:hlinkClick r:id="rId21"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5" action="ppaction://hlinksldjump"/>
                </a:rPr>
                <a:t>4</a:t>
              </a:r>
              <a:endParaRPr lang="ru-RU" b="1" dirty="0">
                <a:solidFill>
                  <a:schemeClr val="bg1"/>
                </a:solidFill>
                <a:latin typeface="Verdana" pitchFamily="34" charset="0"/>
              </a:endParaRPr>
            </a:p>
          </p:txBody>
        </p:sp>
      </p:grpSp>
      <p:grpSp>
        <p:nvGrpSpPr>
          <p:cNvPr id="119" name="Group 34"/>
          <p:cNvGrpSpPr>
            <a:grpSpLocks/>
          </p:cNvGrpSpPr>
          <p:nvPr/>
        </p:nvGrpSpPr>
        <p:grpSpPr bwMode="auto">
          <a:xfrm>
            <a:off x="7572396" y="3786190"/>
            <a:ext cx="738190" cy="666752"/>
            <a:chOff x="2078" y="1680"/>
            <a:chExt cx="1615" cy="1615"/>
          </a:xfrm>
        </p:grpSpPr>
        <p:sp>
          <p:nvSpPr>
            <p:cNvPr id="120"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121"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122"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123"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124"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125" name="Oval 40">
              <a:hlinkClick r:id="rId22"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r>
                <a:rPr lang="ru-RU" b="1" dirty="0" smtClean="0">
                  <a:solidFill>
                    <a:schemeClr val="bg1"/>
                  </a:solidFill>
                  <a:latin typeface="Verdana" pitchFamily="34" charset="0"/>
                  <a:hlinkClick r:id="rId17" action="ppaction://hlinksldjump"/>
                </a:rPr>
                <a:t>5</a:t>
              </a:r>
              <a:endParaRPr lang="ru-RU" b="1" dirty="0">
                <a:solidFill>
                  <a:schemeClr val="bg1"/>
                </a:solidFill>
                <a:latin typeface="Verdana" pitchFamily="34" charset="0"/>
              </a:endParaRPr>
            </a:p>
          </p:txBody>
        </p:sp>
      </p:grpSp>
      <p:grpSp>
        <p:nvGrpSpPr>
          <p:cNvPr id="126" name="Group 34"/>
          <p:cNvGrpSpPr>
            <a:grpSpLocks/>
          </p:cNvGrpSpPr>
          <p:nvPr/>
        </p:nvGrpSpPr>
        <p:grpSpPr bwMode="auto">
          <a:xfrm>
            <a:off x="3786182" y="4857760"/>
            <a:ext cx="738190" cy="666752"/>
            <a:chOff x="2078" y="1680"/>
            <a:chExt cx="1615" cy="1615"/>
          </a:xfrm>
        </p:grpSpPr>
        <p:sp>
          <p:nvSpPr>
            <p:cNvPr id="127"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128"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129"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130"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131"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132" name="Oval 40">
              <a:hlinkClick r:id="rId16"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5" action="ppaction://hlinksldjump"/>
                </a:rPr>
                <a:t>1</a:t>
              </a:r>
              <a:endParaRPr lang="ru-RU" b="1" dirty="0">
                <a:solidFill>
                  <a:schemeClr val="bg1"/>
                </a:solidFill>
                <a:latin typeface="Verdana" pitchFamily="34" charset="0"/>
              </a:endParaRPr>
            </a:p>
          </p:txBody>
        </p:sp>
      </p:grpSp>
      <p:grpSp>
        <p:nvGrpSpPr>
          <p:cNvPr id="133" name="Group 34"/>
          <p:cNvGrpSpPr>
            <a:grpSpLocks/>
          </p:cNvGrpSpPr>
          <p:nvPr/>
        </p:nvGrpSpPr>
        <p:grpSpPr bwMode="auto">
          <a:xfrm>
            <a:off x="4714876" y="4857760"/>
            <a:ext cx="738190" cy="666752"/>
            <a:chOff x="2078" y="1680"/>
            <a:chExt cx="1615" cy="1615"/>
          </a:xfrm>
        </p:grpSpPr>
        <p:sp>
          <p:nvSpPr>
            <p:cNvPr id="134"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135"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136"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137"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138"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139" name="Oval 40">
              <a:hlinkClick r:id="rId18"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7" action="ppaction://hlinksldjump"/>
                </a:rPr>
                <a:t>2</a:t>
              </a:r>
              <a:endParaRPr lang="ru-RU" b="1" dirty="0">
                <a:solidFill>
                  <a:schemeClr val="bg1"/>
                </a:solidFill>
                <a:latin typeface="Verdana" pitchFamily="34" charset="0"/>
              </a:endParaRPr>
            </a:p>
          </p:txBody>
        </p:sp>
      </p:grpSp>
      <p:grpSp>
        <p:nvGrpSpPr>
          <p:cNvPr id="140" name="Group 34"/>
          <p:cNvGrpSpPr>
            <a:grpSpLocks/>
          </p:cNvGrpSpPr>
          <p:nvPr/>
        </p:nvGrpSpPr>
        <p:grpSpPr bwMode="auto">
          <a:xfrm>
            <a:off x="5643570" y="4857760"/>
            <a:ext cx="738190" cy="666752"/>
            <a:chOff x="2078" y="1680"/>
            <a:chExt cx="1615" cy="1615"/>
          </a:xfrm>
        </p:grpSpPr>
        <p:sp>
          <p:nvSpPr>
            <p:cNvPr id="141"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142"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143"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144"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145"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146" name="Oval 40">
              <a:hlinkClick r:id="rId20"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19" action="ppaction://hlinksldjump"/>
                </a:rPr>
                <a:t>3</a:t>
              </a:r>
              <a:endParaRPr lang="ru-RU" b="1" dirty="0">
                <a:solidFill>
                  <a:schemeClr val="bg1"/>
                </a:solidFill>
                <a:latin typeface="Verdana" pitchFamily="34" charset="0"/>
              </a:endParaRPr>
            </a:p>
          </p:txBody>
        </p:sp>
      </p:grpSp>
      <p:grpSp>
        <p:nvGrpSpPr>
          <p:cNvPr id="147" name="Group 34"/>
          <p:cNvGrpSpPr>
            <a:grpSpLocks/>
          </p:cNvGrpSpPr>
          <p:nvPr/>
        </p:nvGrpSpPr>
        <p:grpSpPr bwMode="auto">
          <a:xfrm>
            <a:off x="6572264" y="4857760"/>
            <a:ext cx="738190" cy="666752"/>
            <a:chOff x="2078" y="1680"/>
            <a:chExt cx="1615" cy="1615"/>
          </a:xfrm>
        </p:grpSpPr>
        <p:sp>
          <p:nvSpPr>
            <p:cNvPr id="148"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149"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150"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151"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152"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153" name="Oval 40">
              <a:hlinkClick r:id="rId23"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21" action="ppaction://hlinksldjump"/>
                </a:rPr>
                <a:t>4</a:t>
              </a:r>
              <a:endParaRPr lang="ru-RU" b="1" dirty="0">
                <a:solidFill>
                  <a:schemeClr val="bg1"/>
                </a:solidFill>
                <a:latin typeface="Verdana" pitchFamily="34" charset="0"/>
              </a:endParaRPr>
            </a:p>
          </p:txBody>
        </p:sp>
      </p:grpSp>
      <p:grpSp>
        <p:nvGrpSpPr>
          <p:cNvPr id="154" name="Group 34"/>
          <p:cNvGrpSpPr>
            <a:grpSpLocks/>
          </p:cNvGrpSpPr>
          <p:nvPr/>
        </p:nvGrpSpPr>
        <p:grpSpPr bwMode="auto">
          <a:xfrm>
            <a:off x="7572396" y="4857760"/>
            <a:ext cx="738190" cy="666752"/>
            <a:chOff x="2078" y="1680"/>
            <a:chExt cx="1615" cy="1615"/>
          </a:xfrm>
        </p:grpSpPr>
        <p:sp>
          <p:nvSpPr>
            <p:cNvPr id="155"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ru-RU" dirty="0"/>
            </a:p>
          </p:txBody>
        </p:sp>
        <p:sp>
          <p:nvSpPr>
            <p:cNvPr id="156"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ru-RU" dirty="0"/>
            </a:p>
          </p:txBody>
        </p:sp>
        <p:sp>
          <p:nvSpPr>
            <p:cNvPr id="157"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ru-RU" dirty="0"/>
            </a:p>
          </p:txBody>
        </p:sp>
        <p:sp>
          <p:nvSpPr>
            <p:cNvPr id="158" name="Oval 3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ru-RU" dirty="0"/>
            </a:p>
          </p:txBody>
        </p:sp>
        <p:sp>
          <p:nvSpPr>
            <p:cNvPr id="159"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ru-RU" dirty="0"/>
            </a:p>
          </p:txBody>
        </p:sp>
        <p:sp>
          <p:nvSpPr>
            <p:cNvPr id="160" name="Oval 40">
              <a:hlinkClick r:id="rId24" action="ppaction://hlinksldjump"/>
            </p:cNvPr>
            <p:cNvSpPr>
              <a:spLocks noChangeArrowheads="1"/>
            </p:cNvSpPr>
            <p:nvPr/>
          </p:nvSpPr>
          <p:spPr bwMode="gray">
            <a:xfrm>
              <a:off x="2337" y="1939"/>
              <a:ext cx="1096" cy="1258"/>
            </a:xfrm>
            <a:prstGeom prst="ellipse">
              <a:avLst/>
            </a:prstGeom>
            <a:solidFill>
              <a:schemeClr val="accent3">
                <a:lumMod val="60000"/>
                <a:lumOff val="40000"/>
              </a:schemeClr>
            </a:solidFill>
            <a:ln w="38100" algn="ctr">
              <a:noFill/>
              <a:round/>
              <a:headEnd/>
              <a:tailEnd/>
            </a:ln>
            <a:effectLst/>
          </p:spPr>
          <p:txBody>
            <a:bodyPr anchor="ctr">
              <a:spAutoFit/>
            </a:bodyPr>
            <a:lstStyle/>
            <a:p>
              <a:pPr algn="ctr"/>
              <a:r>
                <a:rPr lang="ru-RU" b="1" dirty="0" smtClean="0">
                  <a:solidFill>
                    <a:schemeClr val="bg1"/>
                  </a:solidFill>
                  <a:latin typeface="Verdana" pitchFamily="34" charset="0"/>
                  <a:hlinkClick r:id="rId22" action="ppaction://hlinksldjump"/>
                </a:rPr>
                <a:t>5</a:t>
              </a:r>
              <a:endParaRPr lang="ru-RU" b="1" dirty="0">
                <a:solidFill>
                  <a:schemeClr val="bg1"/>
                </a:solidFill>
                <a:latin typeface="Verdana" pitchFamily="34" charset="0"/>
              </a:endParaRPr>
            </a:p>
          </p:txBody>
        </p:sp>
      </p:grpSp>
      <p:pic>
        <p:nvPicPr>
          <p:cNvPr id="161" name="11 From Foreign Lands &amp; People .mp3">
            <a:hlinkClick r:id="" action="ppaction://media"/>
          </p:cNvPr>
          <p:cNvPicPr>
            <a:picLocks noRot="1" noChangeAspect="1"/>
          </p:cNvPicPr>
          <p:nvPr>
            <a:audioFile r:link="rId1"/>
          </p:nvPr>
        </p:nvPicPr>
        <p:blipFill>
          <a:blip r:embed="rId25"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148" fill="hold"/>
                                        <p:tgtEl>
                                          <p:spTgt spid="16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1"/>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D:\Архив\Desktop\арнамент.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027" name="Picture 3" descr="G:\Фоны для презентаций3\18.jpg"/>
          <p:cNvPicPr>
            <a:picLocks noChangeAspect="1" noChangeArrowheads="1"/>
          </p:cNvPicPr>
          <p:nvPr/>
        </p:nvPicPr>
        <p:blipFill>
          <a:blip r:embed="rId4" cstate="print"/>
          <a:srcRect/>
          <a:stretch>
            <a:fillRect/>
          </a:stretch>
        </p:blipFill>
        <p:spPr bwMode="auto">
          <a:xfrm>
            <a:off x="21061832" y="8253536"/>
            <a:ext cx="9144000" cy="6858000"/>
          </a:xfrm>
          <a:prstGeom prst="rect">
            <a:avLst/>
          </a:prstGeom>
          <a:noFill/>
        </p:spPr>
      </p:pic>
      <p:sp>
        <p:nvSpPr>
          <p:cNvPr id="9" name="Прямоугольник 8"/>
          <p:cNvSpPr/>
          <p:nvPr/>
        </p:nvSpPr>
        <p:spPr>
          <a:xfrm>
            <a:off x="179512" y="260648"/>
            <a:ext cx="8964488" cy="659735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10" name="Багетная рамка 9"/>
          <p:cNvSpPr/>
          <p:nvPr/>
        </p:nvSpPr>
        <p:spPr>
          <a:xfrm>
            <a:off x="395536" y="332656"/>
            <a:ext cx="2643206" cy="78581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schemeClr val="bg1"/>
                </a:solidFill>
                <a:latin typeface="Comic Sans MS" pitchFamily="66" charset="0"/>
              </a:rPr>
              <a:t>Животные </a:t>
            </a:r>
            <a:r>
              <a:rPr lang="ru-RU" b="1" dirty="0" err="1" smtClean="0">
                <a:solidFill>
                  <a:schemeClr val="bg1"/>
                </a:solidFill>
                <a:latin typeface="Comic Sans MS" pitchFamily="66" charset="0"/>
              </a:rPr>
              <a:t>Югры</a:t>
            </a:r>
            <a:endParaRPr lang="ru-RU" b="1" dirty="0" smtClean="0">
              <a:solidFill>
                <a:schemeClr val="bg1"/>
              </a:solidFill>
              <a:latin typeface="Comic Sans MS" pitchFamily="66" charset="0"/>
            </a:endParaRPr>
          </a:p>
          <a:p>
            <a:pPr algn="ctr" fontAlgn="auto">
              <a:spcBef>
                <a:spcPts val="0"/>
              </a:spcBef>
              <a:spcAft>
                <a:spcPts val="0"/>
              </a:spcAft>
              <a:defRPr/>
            </a:pPr>
            <a:endParaRPr lang="ru-RU" b="1" dirty="0">
              <a:solidFill>
                <a:schemeClr val="bg1"/>
              </a:solidFill>
              <a:latin typeface="Comic Sans MS" pitchFamily="66" charset="0"/>
            </a:endParaRPr>
          </a:p>
        </p:txBody>
      </p:sp>
      <p:sp>
        <p:nvSpPr>
          <p:cNvPr id="12" name="Прямоугольник 11"/>
          <p:cNvSpPr/>
          <p:nvPr/>
        </p:nvSpPr>
        <p:spPr>
          <a:xfrm>
            <a:off x="785786" y="1643050"/>
            <a:ext cx="7500990" cy="1569660"/>
          </a:xfrm>
          <a:prstGeom prst="rect">
            <a:avLst/>
          </a:prstGeom>
        </p:spPr>
        <p:txBody>
          <a:bodyPr wrap="square">
            <a:spAutoFit/>
          </a:bodyPr>
          <a:lstStyle/>
          <a:p>
            <a:r>
              <a:rPr lang="ru-RU" sz="2400" b="1" dirty="0" smtClean="0"/>
              <a:t>Есть на речках лесорубы </a:t>
            </a:r>
            <a:br>
              <a:rPr lang="ru-RU" sz="2400" b="1" dirty="0" smtClean="0"/>
            </a:br>
            <a:r>
              <a:rPr lang="ru-RU" sz="2400" b="1" dirty="0" smtClean="0"/>
              <a:t>В серебристо-бурых шубах. </a:t>
            </a:r>
            <a:br>
              <a:rPr lang="ru-RU" sz="2400" b="1" dirty="0" smtClean="0"/>
            </a:br>
            <a:r>
              <a:rPr lang="ru-RU" sz="2400" b="1" dirty="0" smtClean="0"/>
              <a:t>Из деревьев, веток, глины </a:t>
            </a:r>
            <a:br>
              <a:rPr lang="ru-RU" sz="2400" b="1" dirty="0" smtClean="0"/>
            </a:br>
            <a:r>
              <a:rPr lang="ru-RU" sz="2400" b="1" dirty="0" smtClean="0"/>
              <a:t>Строят прочные плотины</a:t>
            </a:r>
            <a:endParaRPr lang="ru-RU" sz="2400" dirty="0" smtClean="0"/>
          </a:p>
        </p:txBody>
      </p:sp>
      <p:sp>
        <p:nvSpPr>
          <p:cNvPr id="14" name="Прямоугольник 13"/>
          <p:cNvSpPr/>
          <p:nvPr/>
        </p:nvSpPr>
        <p:spPr>
          <a:xfrm>
            <a:off x="4929190" y="5288340"/>
            <a:ext cx="1965603" cy="1569660"/>
          </a:xfrm>
          <a:prstGeom prst="rect">
            <a:avLst/>
          </a:prstGeom>
        </p:spPr>
        <p:txBody>
          <a:bodyPr wrap="square">
            <a:spAutoFit/>
          </a:bodyPr>
          <a:lstStyle/>
          <a:p>
            <a:r>
              <a:rPr lang="ru-RU" sz="3200" b="1" dirty="0" smtClean="0">
                <a:solidFill>
                  <a:srgbClr val="FF0000"/>
                </a:solidFill>
                <a:latin typeface="Georgia" pitchFamily="18" charset="0"/>
                <a:ea typeface="Times New Roman"/>
                <a:cs typeface="Times New Roman"/>
              </a:rPr>
              <a:t>Бобры</a:t>
            </a:r>
            <a:r>
              <a:rPr lang="en-US" sz="9600" b="1" dirty="0" smtClean="0">
                <a:solidFill>
                  <a:srgbClr val="FF0000"/>
                </a:solidFill>
                <a:latin typeface="Georgia" pitchFamily="18" charset="0"/>
                <a:ea typeface="Times New Roman"/>
                <a:cs typeface="Times New Roman"/>
              </a:rPr>
              <a:t> </a:t>
            </a:r>
            <a:endParaRPr lang="ru-RU" sz="9600" b="1" dirty="0">
              <a:solidFill>
                <a:srgbClr val="FF0000"/>
              </a:solidFill>
              <a:latin typeface="Georgia" pitchFamily="18" charset="0"/>
            </a:endParaRPr>
          </a:p>
        </p:txBody>
      </p:sp>
      <p:sp>
        <p:nvSpPr>
          <p:cNvPr id="15" name="5-конечная звезда 14"/>
          <p:cNvSpPr/>
          <p:nvPr/>
        </p:nvSpPr>
        <p:spPr>
          <a:xfrm>
            <a:off x="2987824" y="1196752"/>
            <a:ext cx="5000660" cy="4429156"/>
          </a:xfrm>
          <a:prstGeom prst="star5">
            <a:avLst>
              <a:gd name="adj" fmla="val 23036"/>
              <a:gd name="hf" fmla="val 105146"/>
              <a:gd name="vf" fmla="val 110557"/>
            </a:avLst>
          </a:prstGeom>
          <a:solidFill>
            <a:srgbClr val="FFFF00"/>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2700">
                  <a:solidFill>
                    <a:schemeClr val="bg1"/>
                  </a:solidFill>
                  <a:prstDash val="solid"/>
                </a:ln>
                <a:solidFill>
                  <a:schemeClr val="tx1"/>
                </a:solidFill>
                <a:effectLst>
                  <a:outerShdw blurRad="41275" dist="20320" dir="1800000" algn="tl" rotWithShape="0">
                    <a:srgbClr val="000000">
                      <a:alpha val="40000"/>
                    </a:srgbClr>
                  </a:outerShdw>
                </a:effectLst>
              </a:rPr>
              <a:t>40</a:t>
            </a:r>
          </a:p>
        </p:txBody>
      </p:sp>
      <p:sp>
        <p:nvSpPr>
          <p:cNvPr id="17" name="Скругленный прямоугольник 16"/>
          <p:cNvSpPr/>
          <p:nvPr/>
        </p:nvSpPr>
        <p:spPr>
          <a:xfrm>
            <a:off x="5940152" y="260648"/>
            <a:ext cx="3059832" cy="1328023"/>
          </a:xfrm>
          <a:prstGeom prst="roundRect">
            <a:avLst/>
          </a:prstGeom>
          <a:solidFill>
            <a:srgbClr val="00FFFF"/>
          </a:solidFill>
          <a:ln w="57150">
            <a:solidFill>
              <a:srgbClr val="002060"/>
            </a:solid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ru-RU" sz="2400" b="1" dirty="0">
                <a:ln w="1905"/>
                <a:solidFill>
                  <a:srgbClr val="002060"/>
                </a:solidFill>
                <a:effectLst>
                  <a:innerShdw blurRad="69850" dist="43180" dir="5400000">
                    <a:srgbClr val="000000">
                      <a:alpha val="65000"/>
                    </a:srgbClr>
                  </a:innerShdw>
                </a:effectLst>
                <a:latin typeface="Georgia" pitchFamily="18" charset="0"/>
              </a:rPr>
              <a:t>По страницам</a:t>
            </a:r>
          </a:p>
          <a:p>
            <a:pPr algn="ctr">
              <a:defRPr/>
            </a:pPr>
            <a:r>
              <a:rPr lang="ru-RU" sz="2400" b="1" dirty="0">
                <a:ln w="1905"/>
                <a:solidFill>
                  <a:srgbClr val="C00000"/>
                </a:solidFill>
                <a:effectLst>
                  <a:innerShdw blurRad="69850" dist="43180" dir="5400000">
                    <a:srgbClr val="000000">
                      <a:alpha val="65000"/>
                    </a:srgbClr>
                  </a:innerShdw>
                </a:effectLst>
                <a:latin typeface="Georgia" pitchFamily="18" charset="0"/>
              </a:rPr>
              <a:t>Красной книги</a:t>
            </a:r>
          </a:p>
          <a:p>
            <a:pPr algn="ctr">
              <a:defRPr/>
            </a:pPr>
            <a:r>
              <a:rPr lang="ru-RU" sz="2400" b="1" dirty="0" err="1">
                <a:ln w="1905"/>
                <a:solidFill>
                  <a:srgbClr val="002060"/>
                </a:solidFill>
                <a:effectLst>
                  <a:innerShdw blurRad="69850" dist="43180" dir="5400000">
                    <a:srgbClr val="000000">
                      <a:alpha val="65000"/>
                    </a:srgbClr>
                  </a:innerShdw>
                </a:effectLst>
                <a:latin typeface="Georgia" pitchFamily="18" charset="0"/>
              </a:rPr>
              <a:t>ХМАО-Югры</a:t>
            </a:r>
            <a:r>
              <a:rPr lang="ru-RU" sz="2400" b="1" dirty="0">
                <a:ln w="1905"/>
                <a:solidFill>
                  <a:srgbClr val="002060"/>
                </a:solidFill>
                <a:effectLst>
                  <a:innerShdw blurRad="69850" dist="43180" dir="5400000">
                    <a:srgbClr val="000000">
                      <a:alpha val="65000"/>
                    </a:srgbClr>
                  </a:innerShdw>
                </a:effectLst>
                <a:latin typeface="Georgia" pitchFamily="18" charset="0"/>
              </a:rPr>
              <a:t>.</a:t>
            </a:r>
          </a:p>
        </p:txBody>
      </p:sp>
      <p:pic>
        <p:nvPicPr>
          <p:cNvPr id="18" name="Рисунок 17" descr="article-1272045-096B5D25000005DC-274_634x391.jpg"/>
          <p:cNvPicPr>
            <a:picLocks noChangeAspect="1"/>
          </p:cNvPicPr>
          <p:nvPr/>
        </p:nvPicPr>
        <p:blipFill>
          <a:blip r:embed="rId5" cstate="email">
            <a:lum bright="-10000"/>
          </a:blip>
          <a:srcRect/>
          <a:stretch>
            <a:fillRect/>
          </a:stretch>
        </p:blipFill>
        <p:spPr>
          <a:xfrm>
            <a:off x="0" y="3143248"/>
            <a:ext cx="4499992" cy="3229117"/>
          </a:xfrm>
          <a:prstGeom prst="rect">
            <a:avLst/>
          </a:prstGeom>
          <a:ln>
            <a:noFill/>
          </a:ln>
          <a:effectLst>
            <a:softEdge rad="112500"/>
          </a:effectLst>
        </p:spPr>
      </p:pic>
      <p:pic>
        <p:nvPicPr>
          <p:cNvPr id="19" name="Рисунок 18" descr="24379775jx4.jpg"/>
          <p:cNvPicPr>
            <a:picLocks noChangeAspect="1"/>
          </p:cNvPicPr>
          <p:nvPr/>
        </p:nvPicPr>
        <p:blipFill>
          <a:blip r:embed="rId6" cstate="email">
            <a:lum bright="-10000"/>
          </a:blip>
          <a:srcRect/>
          <a:stretch>
            <a:fillRect/>
          </a:stretch>
        </p:blipFill>
        <p:spPr>
          <a:xfrm>
            <a:off x="4644008" y="3212976"/>
            <a:ext cx="4499992" cy="3096344"/>
          </a:xfrm>
          <a:prstGeom prst="rect">
            <a:avLst/>
          </a:prstGeom>
          <a:ln>
            <a:noFill/>
          </a:ln>
          <a:effectLst>
            <a:softEdge rad="112500"/>
          </a:effectLst>
        </p:spPr>
      </p:pic>
      <p:sp>
        <p:nvSpPr>
          <p:cNvPr id="20" name="Стрелка влево 19">
            <a:hlinkClick r:id="rId7" action="ppaction://hlinksldjump"/>
          </p:cNvPr>
          <p:cNvSpPr/>
          <p:nvPr/>
        </p:nvSpPr>
        <p:spPr>
          <a:xfrm>
            <a:off x="285720" y="6286496"/>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644008" y="3212976"/>
            <a:ext cx="4320480" cy="30003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Подсказка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3" name="Picture 2" descr="G:\Разное\1_13.png"/>
          <p:cNvPicPr>
            <a:picLocks noChangeAspect="1" noChangeArrowheads="1"/>
          </p:cNvPicPr>
          <p:nvPr/>
        </p:nvPicPr>
        <p:blipFill>
          <a:blip r:embed="rId8" cstate="print"/>
          <a:srcRect/>
          <a:stretch>
            <a:fillRect/>
          </a:stretch>
        </p:blipFill>
        <p:spPr bwMode="auto">
          <a:xfrm>
            <a:off x="7429520" y="6286520"/>
            <a:ext cx="1000132" cy="357190"/>
          </a:xfrm>
          <a:prstGeom prst="rect">
            <a:avLst/>
          </a:prstGeom>
          <a:noFill/>
        </p:spPr>
      </p:pic>
      <p:sp>
        <p:nvSpPr>
          <p:cNvPr id="22" name="TextBox 21"/>
          <p:cNvSpPr txBox="1"/>
          <p:nvPr/>
        </p:nvSpPr>
        <p:spPr>
          <a:xfrm>
            <a:off x="7429520" y="6286520"/>
            <a:ext cx="1152128"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Effect transition="in" filter="fade">
                                      <p:cBhvr>
                                        <p:cTn id="9" dur="2000"/>
                                        <p:tgtEl>
                                          <p:spTgt spid="15"/>
                                        </p:tgtEl>
                                      </p:cBhvr>
                                    </p:animEffect>
                                  </p:childTnLst>
                                </p:cTn>
                              </p:par>
                            </p:childTnLst>
                          </p:cTn>
                        </p:par>
                        <p:par>
                          <p:cTn id="10" fill="hold">
                            <p:stCondLst>
                              <p:cond delay="2000"/>
                            </p:stCondLst>
                            <p:childTnLst>
                              <p:par>
                                <p:cTn id="11" presetID="53" presetClass="exit" presetSubtype="0" fill="hold" grpId="1" nodeType="afterEffect">
                                  <p:stCondLst>
                                    <p:cond delay="0"/>
                                  </p:stCondLst>
                                  <p:childTnLst>
                                    <p:anim calcmode="lin" valueType="num">
                                      <p:cBhvr>
                                        <p:cTn id="12" dur="2000"/>
                                        <p:tgtEl>
                                          <p:spTgt spid="15"/>
                                        </p:tgtEl>
                                        <p:attrNameLst>
                                          <p:attrName>ppt_w</p:attrName>
                                        </p:attrNameLst>
                                      </p:cBhvr>
                                      <p:tavLst>
                                        <p:tav tm="0">
                                          <p:val>
                                            <p:strVal val="ppt_w"/>
                                          </p:val>
                                        </p:tav>
                                        <p:tav tm="100000">
                                          <p:val>
                                            <p:fltVal val="0"/>
                                          </p:val>
                                        </p:tav>
                                      </p:tavLst>
                                    </p:anim>
                                    <p:anim calcmode="lin" valueType="num">
                                      <p:cBhvr>
                                        <p:cTn id="13" dur="2000"/>
                                        <p:tgtEl>
                                          <p:spTgt spid="15"/>
                                        </p:tgtEl>
                                        <p:attrNameLst>
                                          <p:attrName>ppt_h</p:attrName>
                                        </p:attrNameLst>
                                      </p:cBhvr>
                                      <p:tavLst>
                                        <p:tav tm="0">
                                          <p:val>
                                            <p:strVal val="ppt_h"/>
                                          </p:val>
                                        </p:tav>
                                        <p:tav tm="100000">
                                          <p:val>
                                            <p:fltVal val="0"/>
                                          </p:val>
                                        </p:tav>
                                      </p:tavLst>
                                    </p:anim>
                                    <p:animEffect transition="out" filter="fade">
                                      <p:cBhvr>
                                        <p:cTn id="14" dur="2000"/>
                                        <p:tgtEl>
                                          <p:spTgt spid="15"/>
                                        </p:tgtEl>
                                      </p:cBhvr>
                                    </p:animEffect>
                                    <p:set>
                                      <p:cBhvr>
                                        <p:cTn id="15" dur="1" fill="hold">
                                          <p:stCondLst>
                                            <p:cond delay="1999"/>
                                          </p:stCondLst>
                                        </p:cTn>
                                        <p:tgtEl>
                                          <p:spTgt spid="15"/>
                                        </p:tgtEl>
                                        <p:attrNameLst>
                                          <p:attrName>style.visibility</p:attrName>
                                        </p:attrNameLst>
                                      </p:cBhvr>
                                      <p:to>
                                        <p:strVal val="hidden"/>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2" presetClass="entr" presetSubtype="12"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0-#ppt_w/2"/>
                                          </p:val>
                                        </p:tav>
                                        <p:tav tm="100000">
                                          <p:val>
                                            <p:strVal val="#ppt_x"/>
                                          </p:val>
                                        </p:tav>
                                      </p:tavLst>
                                    </p:anim>
                                    <p:anim calcmode="lin" valueType="num">
                                      <p:cBhvr additive="base">
                                        <p:cTn id="22" dur="10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5000"/>
                            </p:stCondLst>
                            <p:childTnLst>
                              <p:par>
                                <p:cTn id="24" presetID="6"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in)">
                                      <p:cBhvr>
                                        <p:cTn id="26" dur="2000"/>
                                        <p:tgtEl>
                                          <p:spTgt spid="21"/>
                                        </p:tgtEl>
                                      </p:cBhvr>
                                    </p:animEffect>
                                  </p:childTnLst>
                                </p:cTn>
                              </p:par>
                            </p:childTnLst>
                          </p:cTn>
                        </p:par>
                        <p:par>
                          <p:cTn id="27" fill="hold">
                            <p:stCondLst>
                              <p:cond delay="7000"/>
                            </p:stCondLst>
                            <p:childTnLst>
                              <p:par>
                                <p:cTn id="28" presetID="6"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childTnLst>
                          </p:cTn>
                        </p:par>
                        <p:par>
                          <p:cTn id="31" fill="hold">
                            <p:stCondLst>
                              <p:cond delay="90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1"/>
                    </p:tgtEl>
                  </p:cond>
                </p:stCondLst>
                <p:endSync evt="end" delay="0">
                  <p:rtn val="all"/>
                </p:endSync>
                <p:childTnLst>
                  <p:par>
                    <p:cTn id="36" fill="hold">
                      <p:stCondLst>
                        <p:cond delay="0"/>
                      </p:stCondLst>
                      <p:childTnLst>
                        <p:par>
                          <p:cTn id="37" fill="hold">
                            <p:stCondLst>
                              <p:cond delay="0"/>
                            </p:stCondLst>
                            <p:childTnLst>
                              <p:par>
                                <p:cTn id="38" presetID="8" presetClass="exit" presetSubtype="32" fill="hold" grpId="1" nodeType="clickEffect">
                                  <p:stCondLst>
                                    <p:cond delay="0"/>
                                  </p:stCondLst>
                                  <p:childTnLst>
                                    <p:animEffect transition="out" filter="diamond(out)">
                                      <p:cBhvr>
                                        <p:cTn id="39" dur="2000"/>
                                        <p:tgtEl>
                                          <p:spTgt spid="21"/>
                                        </p:tgtEl>
                                      </p:cBhvr>
                                    </p:animEffect>
                                    <p:set>
                                      <p:cBhvr>
                                        <p:cTn id="40"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childTnLst>
                          </p:cTn>
                        </p:par>
                      </p:childTnLst>
                    </p:cTn>
                  </p:par>
                </p:childTnLst>
              </p:cTn>
              <p:nextCondLst>
                <p:cond evt="onClick" delay="0">
                  <p:tgtEl>
                    <p:spTgt spid="22"/>
                  </p:tgtEl>
                </p:cond>
              </p:nextCondLst>
            </p:seq>
          </p:childTnLst>
        </p:cTn>
      </p:par>
    </p:tnLst>
    <p:bldLst>
      <p:bldP spid="12" grpId="0"/>
      <p:bldP spid="14" grpId="0"/>
      <p:bldP spid="15" grpId="0" animBg="1"/>
      <p:bldP spid="15" grpId="1" animBg="1"/>
      <p:bldP spid="21" grpId="0" animBg="1"/>
      <p:bldP spid="21" grpId="1" animBg="1"/>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Архив\Desktop\А я делаю так\фон для презентации.jpg"/>
          <p:cNvPicPr>
            <a:picLocks noChangeAspect="1" noChangeArrowheads="1"/>
          </p:cNvPicPr>
          <p:nvPr/>
        </p:nvPicPr>
        <p:blipFill>
          <a:blip r:embed="rId3" cstate="print"/>
          <a:srcRect/>
          <a:stretch>
            <a:fillRect/>
          </a:stretch>
        </p:blipFill>
        <p:spPr bwMode="auto">
          <a:xfrm>
            <a:off x="127000" y="95250"/>
            <a:ext cx="8890000" cy="6667500"/>
          </a:xfrm>
          <a:prstGeom prst="rect">
            <a:avLst/>
          </a:prstGeom>
          <a:noFill/>
        </p:spPr>
      </p:pic>
      <p:sp>
        <p:nvSpPr>
          <p:cNvPr id="9" name="Прямоугольник 8"/>
          <p:cNvSpPr/>
          <p:nvPr/>
        </p:nvSpPr>
        <p:spPr>
          <a:xfrm>
            <a:off x="428596" y="428604"/>
            <a:ext cx="8215370" cy="600079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pic>
        <p:nvPicPr>
          <p:cNvPr id="7" name="Picture 2" descr="G:\Разное\1_13.png"/>
          <p:cNvPicPr>
            <a:picLocks noChangeAspect="1" noChangeArrowheads="1"/>
          </p:cNvPicPr>
          <p:nvPr/>
        </p:nvPicPr>
        <p:blipFill>
          <a:blip r:embed="rId4" cstate="print"/>
          <a:srcRect/>
          <a:stretch>
            <a:fillRect/>
          </a:stretch>
        </p:blipFill>
        <p:spPr bwMode="auto">
          <a:xfrm>
            <a:off x="7308304" y="6000768"/>
            <a:ext cx="1192786" cy="357190"/>
          </a:xfrm>
          <a:prstGeom prst="rect">
            <a:avLst/>
          </a:prstGeom>
          <a:noFill/>
        </p:spPr>
      </p:pic>
      <p:sp>
        <p:nvSpPr>
          <p:cNvPr id="8" name="TextBox 7"/>
          <p:cNvSpPr txBox="1"/>
          <p:nvPr/>
        </p:nvSpPr>
        <p:spPr>
          <a:xfrm>
            <a:off x="7308304" y="6000768"/>
            <a:ext cx="1049910"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0" name="Багетная рамка 9"/>
          <p:cNvSpPr/>
          <p:nvPr/>
        </p:nvSpPr>
        <p:spPr>
          <a:xfrm>
            <a:off x="467544" y="476672"/>
            <a:ext cx="2643206" cy="78581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Животные </a:t>
            </a:r>
            <a:r>
              <a:rPr lang="ru-RU" b="1" dirty="0" err="1" smtClean="0">
                <a:solidFill>
                  <a:schemeClr val="bg1"/>
                </a:solidFill>
                <a:latin typeface="Comic Sans MS" pitchFamily="66" charset="0"/>
              </a:rPr>
              <a:t>Югры</a:t>
            </a:r>
            <a:endParaRPr lang="ru-RU" b="1" dirty="0">
              <a:solidFill>
                <a:schemeClr val="bg1"/>
              </a:solidFill>
              <a:latin typeface="Comic Sans MS" pitchFamily="66" charset="0"/>
            </a:endParaRPr>
          </a:p>
        </p:txBody>
      </p:sp>
      <p:sp>
        <p:nvSpPr>
          <p:cNvPr id="11" name="Прямоугольник 10"/>
          <p:cNvSpPr/>
          <p:nvPr/>
        </p:nvSpPr>
        <p:spPr>
          <a:xfrm>
            <a:off x="1142976" y="1714488"/>
            <a:ext cx="7072362" cy="2677656"/>
          </a:xfrm>
          <a:prstGeom prst="rect">
            <a:avLst/>
          </a:prstGeom>
        </p:spPr>
        <p:txBody>
          <a:bodyPr wrap="square">
            <a:spAutoFit/>
          </a:bodyPr>
          <a:lstStyle/>
          <a:p>
            <a:pPr algn="just"/>
            <a:r>
              <a:rPr lang="ru-RU" sz="2400" b="1" dirty="0" smtClean="0">
                <a:solidFill>
                  <a:prstClr val="black"/>
                </a:solidFill>
                <a:latin typeface="Georgia" pitchFamily="18" charset="0"/>
                <a:ea typeface="Times New Roman"/>
                <a:cs typeface="Times New Roman"/>
              </a:rPr>
              <a:t>	</a:t>
            </a:r>
            <a:r>
              <a:rPr lang="ru-RU" sz="2400" dirty="0" smtClean="0">
                <a:latin typeface="Comic Sans MS" pitchFamily="66" charset="0"/>
              </a:rPr>
              <a:t>Эта птица из семейства журавлиные, находится  под угрозой исчезновения. В честь этой птицы названа  Галерея современного искусства  в одном   из городов нашего округа. О какой птице идёт речь?</a:t>
            </a:r>
          </a:p>
          <a:p>
            <a:pPr algn="just"/>
            <a:r>
              <a:rPr lang="ru-RU" sz="2400" dirty="0" smtClean="0"/>
              <a:t> </a:t>
            </a:r>
          </a:p>
          <a:p>
            <a:pPr lvl="0" algn="just"/>
            <a:endParaRPr lang="ru-RU" sz="2400" b="1" dirty="0">
              <a:solidFill>
                <a:prstClr val="black"/>
              </a:solidFill>
              <a:latin typeface="Georgia" pitchFamily="18" charset="0"/>
              <a:ea typeface="Times New Roman"/>
              <a:cs typeface="Times New Roman"/>
            </a:endParaRPr>
          </a:p>
        </p:txBody>
      </p:sp>
      <p:sp>
        <p:nvSpPr>
          <p:cNvPr id="14" name="Прямоугольник 13"/>
          <p:cNvSpPr/>
          <p:nvPr/>
        </p:nvSpPr>
        <p:spPr>
          <a:xfrm>
            <a:off x="6000760" y="4429132"/>
            <a:ext cx="2282997" cy="707886"/>
          </a:xfrm>
          <a:prstGeom prst="rect">
            <a:avLst/>
          </a:prstGeom>
        </p:spPr>
        <p:txBody>
          <a:bodyPr wrap="none">
            <a:spAutoFit/>
          </a:bodyPr>
          <a:lstStyle/>
          <a:p>
            <a:pPr lvl="0"/>
            <a:r>
              <a:rPr lang="ru-RU" sz="4000" b="1" dirty="0" smtClean="0">
                <a:solidFill>
                  <a:srgbClr val="FF0000"/>
                </a:solidFill>
                <a:latin typeface="Georgia" pitchFamily="18" charset="0"/>
                <a:ea typeface="Times New Roman"/>
                <a:cs typeface="Times New Roman"/>
              </a:rPr>
              <a:t>    </a:t>
            </a:r>
            <a:r>
              <a:rPr lang="ru-RU" sz="4000" b="1" dirty="0" err="1" smtClean="0">
                <a:solidFill>
                  <a:srgbClr val="FF0000"/>
                </a:solidFill>
                <a:latin typeface="Georgia" pitchFamily="18" charset="0"/>
                <a:ea typeface="Times New Roman"/>
                <a:cs typeface="Times New Roman"/>
              </a:rPr>
              <a:t>Стерх</a:t>
            </a:r>
            <a:endParaRPr lang="ru-RU" sz="4000" b="1" dirty="0">
              <a:solidFill>
                <a:srgbClr val="FF0000"/>
              </a:solidFill>
              <a:latin typeface="Georgia" pitchFamily="18" charset="0"/>
              <a:ea typeface="Times New Roman"/>
              <a:cs typeface="Times New Roman"/>
            </a:endParaRPr>
          </a:p>
        </p:txBody>
      </p:sp>
      <p:sp>
        <p:nvSpPr>
          <p:cNvPr id="15" name="5-конечная звезда 14"/>
          <p:cNvSpPr/>
          <p:nvPr/>
        </p:nvSpPr>
        <p:spPr>
          <a:xfrm>
            <a:off x="2627784" y="1844824"/>
            <a:ext cx="5000660" cy="4429156"/>
          </a:xfrm>
          <a:prstGeom prst="star5">
            <a:avLst>
              <a:gd name="adj" fmla="val 23036"/>
              <a:gd name="hf" fmla="val 105146"/>
              <a:gd name="vf" fmla="val 110557"/>
            </a:avLst>
          </a:prstGeom>
          <a:solidFill>
            <a:srgbClr val="FFFF00"/>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p:cNvSpPr/>
          <p:nvPr/>
        </p:nvSpPr>
        <p:spPr>
          <a:xfrm>
            <a:off x="4427984" y="3429000"/>
            <a:ext cx="1584176" cy="1015663"/>
          </a:xfrm>
          <a:prstGeom prst="rect">
            <a:avLst/>
          </a:prstGeom>
        </p:spPr>
        <p:txBody>
          <a:bodyPr wrap="square">
            <a:spAutoFit/>
          </a:bodyPr>
          <a:lstStyle/>
          <a:p>
            <a:r>
              <a:rPr lang="ru-RU" sz="6000" b="1" dirty="0" smtClean="0">
                <a:ln w="12700">
                  <a:solidFill>
                    <a:schemeClr val="bg1"/>
                  </a:solidFill>
                  <a:prstDash val="solid"/>
                </a:ln>
                <a:effectLst>
                  <a:outerShdw blurRad="41275" dist="20320" dir="1800000" algn="tl" rotWithShape="0">
                    <a:srgbClr val="000000">
                      <a:alpha val="40000"/>
                    </a:srgbClr>
                  </a:outerShdw>
                </a:effectLst>
              </a:rPr>
              <a:t>50</a:t>
            </a:r>
          </a:p>
        </p:txBody>
      </p:sp>
      <p:sp>
        <p:nvSpPr>
          <p:cNvPr id="17" name="Скругленный прямоугольник 16"/>
          <p:cNvSpPr/>
          <p:nvPr/>
        </p:nvSpPr>
        <p:spPr>
          <a:xfrm>
            <a:off x="5652120" y="332656"/>
            <a:ext cx="3059832" cy="1328023"/>
          </a:xfrm>
          <a:prstGeom prst="roundRect">
            <a:avLst/>
          </a:prstGeom>
          <a:solidFill>
            <a:srgbClr val="00FFFF"/>
          </a:solidFill>
          <a:ln w="57150">
            <a:solidFill>
              <a:srgbClr val="002060"/>
            </a:solid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ru-RU" sz="2400" b="1" dirty="0">
                <a:ln w="1905"/>
                <a:solidFill>
                  <a:srgbClr val="002060"/>
                </a:solidFill>
                <a:effectLst>
                  <a:innerShdw blurRad="69850" dist="43180" dir="5400000">
                    <a:srgbClr val="000000">
                      <a:alpha val="65000"/>
                    </a:srgbClr>
                  </a:innerShdw>
                </a:effectLst>
                <a:latin typeface="Georgia" pitchFamily="18" charset="0"/>
              </a:rPr>
              <a:t>По страницам</a:t>
            </a:r>
          </a:p>
          <a:p>
            <a:pPr algn="ctr">
              <a:defRPr/>
            </a:pPr>
            <a:r>
              <a:rPr lang="ru-RU" sz="2400" b="1" dirty="0">
                <a:ln w="1905"/>
                <a:solidFill>
                  <a:srgbClr val="C00000"/>
                </a:solidFill>
                <a:effectLst>
                  <a:innerShdw blurRad="69850" dist="43180" dir="5400000">
                    <a:srgbClr val="000000">
                      <a:alpha val="65000"/>
                    </a:srgbClr>
                  </a:innerShdw>
                </a:effectLst>
                <a:latin typeface="Georgia" pitchFamily="18" charset="0"/>
              </a:rPr>
              <a:t>Красной книги</a:t>
            </a:r>
          </a:p>
          <a:p>
            <a:pPr algn="ctr">
              <a:defRPr/>
            </a:pPr>
            <a:r>
              <a:rPr lang="ru-RU" sz="2400" b="1" dirty="0" err="1">
                <a:ln w="1905"/>
                <a:solidFill>
                  <a:srgbClr val="002060"/>
                </a:solidFill>
                <a:effectLst>
                  <a:innerShdw blurRad="69850" dist="43180" dir="5400000">
                    <a:srgbClr val="000000">
                      <a:alpha val="65000"/>
                    </a:srgbClr>
                  </a:innerShdw>
                </a:effectLst>
                <a:latin typeface="Georgia" pitchFamily="18" charset="0"/>
              </a:rPr>
              <a:t>ХМАО-Югры</a:t>
            </a:r>
            <a:r>
              <a:rPr lang="ru-RU" sz="2400" b="1" dirty="0">
                <a:ln w="1905"/>
                <a:solidFill>
                  <a:srgbClr val="002060"/>
                </a:solidFill>
                <a:effectLst>
                  <a:innerShdw blurRad="69850" dist="43180" dir="5400000">
                    <a:srgbClr val="000000">
                      <a:alpha val="65000"/>
                    </a:srgbClr>
                  </a:innerShdw>
                </a:effectLst>
                <a:latin typeface="Georgia" pitchFamily="18" charset="0"/>
              </a:rPr>
              <a:t>.</a:t>
            </a:r>
          </a:p>
        </p:txBody>
      </p:sp>
      <p:pic>
        <p:nvPicPr>
          <p:cNvPr id="19" name="Рисунок 18" descr="1006_original.jpg"/>
          <p:cNvPicPr>
            <a:picLocks noChangeAspect="1"/>
          </p:cNvPicPr>
          <p:nvPr/>
        </p:nvPicPr>
        <p:blipFill>
          <a:blip r:embed="rId5" cstate="email"/>
          <a:srcRect/>
          <a:stretch>
            <a:fillRect/>
          </a:stretch>
        </p:blipFill>
        <p:spPr>
          <a:xfrm>
            <a:off x="1259632" y="3645024"/>
            <a:ext cx="2657392" cy="2736304"/>
          </a:xfrm>
          <a:prstGeom prst="rect">
            <a:avLst/>
          </a:prstGeom>
          <a:ln>
            <a:noFill/>
          </a:ln>
          <a:effectLst>
            <a:softEdge rad="112500"/>
          </a:effectLst>
        </p:spPr>
      </p:pic>
      <p:sp>
        <p:nvSpPr>
          <p:cNvPr id="13" name="Стрелка влево 12">
            <a:hlinkClick r:id="rId6" action="ppaction://hlinksldjump"/>
          </p:cNvPr>
          <p:cNvSpPr/>
          <p:nvPr/>
        </p:nvSpPr>
        <p:spPr>
          <a:xfrm>
            <a:off x="285720" y="6000768"/>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1214414" y="3643314"/>
            <a:ext cx="2786082" cy="26432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Подсказка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Effect transition="in" filter="fade">
                                      <p:cBhvr>
                                        <p:cTn id="9" dur="2000"/>
                                        <p:tgtEl>
                                          <p:spTgt spid="1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2000" fill="hold"/>
                                        <p:tgtEl>
                                          <p:spTgt spid="16"/>
                                        </p:tgtEl>
                                        <p:attrNameLst>
                                          <p:attrName>ppt_w</p:attrName>
                                        </p:attrNameLst>
                                      </p:cBhvr>
                                      <p:tavLst>
                                        <p:tav tm="0">
                                          <p:val>
                                            <p:fltVal val="0"/>
                                          </p:val>
                                        </p:tav>
                                        <p:tav tm="100000">
                                          <p:val>
                                            <p:strVal val="#ppt_w"/>
                                          </p:val>
                                        </p:tav>
                                      </p:tavLst>
                                    </p:anim>
                                    <p:anim calcmode="lin" valueType="num">
                                      <p:cBhvr>
                                        <p:cTn id="13" dur="2000" fill="hold"/>
                                        <p:tgtEl>
                                          <p:spTgt spid="16"/>
                                        </p:tgtEl>
                                        <p:attrNameLst>
                                          <p:attrName>ppt_h</p:attrName>
                                        </p:attrNameLst>
                                      </p:cBhvr>
                                      <p:tavLst>
                                        <p:tav tm="0">
                                          <p:val>
                                            <p:fltVal val="0"/>
                                          </p:val>
                                        </p:tav>
                                        <p:tav tm="100000">
                                          <p:val>
                                            <p:strVal val="#ppt_h"/>
                                          </p:val>
                                        </p:tav>
                                      </p:tavLst>
                                    </p:anim>
                                    <p:animEffect transition="in" filter="fade">
                                      <p:cBhvr>
                                        <p:cTn id="14" dur="2000"/>
                                        <p:tgtEl>
                                          <p:spTgt spid="16"/>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5"/>
                                        </p:tgtEl>
                                        <p:attrNameLst>
                                          <p:attrName>ppt_w</p:attrName>
                                        </p:attrNameLst>
                                      </p:cBhvr>
                                      <p:tavLst>
                                        <p:tav tm="0">
                                          <p:val>
                                            <p:strVal val="ppt_w"/>
                                          </p:val>
                                        </p:tav>
                                        <p:tav tm="100000">
                                          <p:val>
                                            <p:fltVal val="0"/>
                                          </p:val>
                                        </p:tav>
                                      </p:tavLst>
                                    </p:anim>
                                    <p:anim calcmode="lin" valueType="num">
                                      <p:cBhvr>
                                        <p:cTn id="18" dur="2000"/>
                                        <p:tgtEl>
                                          <p:spTgt spid="15"/>
                                        </p:tgtEl>
                                        <p:attrNameLst>
                                          <p:attrName>ppt_h</p:attrName>
                                        </p:attrNameLst>
                                      </p:cBhvr>
                                      <p:tavLst>
                                        <p:tav tm="0">
                                          <p:val>
                                            <p:strVal val="ppt_h"/>
                                          </p:val>
                                        </p:tav>
                                        <p:tav tm="100000">
                                          <p:val>
                                            <p:fltVal val="0"/>
                                          </p:val>
                                        </p:tav>
                                      </p:tavLst>
                                    </p:anim>
                                    <p:animEffect transition="out" filter="fade">
                                      <p:cBhvr>
                                        <p:cTn id="19" dur="2000"/>
                                        <p:tgtEl>
                                          <p:spTgt spid="15"/>
                                        </p:tgtEl>
                                      </p:cBhvr>
                                    </p:animEffect>
                                    <p:set>
                                      <p:cBhvr>
                                        <p:cTn id="20" dur="1" fill="hold">
                                          <p:stCondLst>
                                            <p:cond delay="1999"/>
                                          </p:stCondLst>
                                        </p:cTn>
                                        <p:tgtEl>
                                          <p:spTgt spid="15"/>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6"/>
                                        </p:tgtEl>
                                        <p:attrNameLst>
                                          <p:attrName>ppt_w</p:attrName>
                                        </p:attrNameLst>
                                      </p:cBhvr>
                                      <p:tavLst>
                                        <p:tav tm="0">
                                          <p:val>
                                            <p:strVal val="ppt_w"/>
                                          </p:val>
                                        </p:tav>
                                        <p:tav tm="100000">
                                          <p:val>
                                            <p:fltVal val="0"/>
                                          </p:val>
                                        </p:tav>
                                      </p:tavLst>
                                    </p:anim>
                                    <p:anim calcmode="lin" valueType="num">
                                      <p:cBhvr>
                                        <p:cTn id="23" dur="2000"/>
                                        <p:tgtEl>
                                          <p:spTgt spid="16"/>
                                        </p:tgtEl>
                                        <p:attrNameLst>
                                          <p:attrName>ppt_h</p:attrName>
                                        </p:attrNameLst>
                                      </p:cBhvr>
                                      <p:tavLst>
                                        <p:tav tm="0">
                                          <p:val>
                                            <p:strVal val="ppt_h"/>
                                          </p:val>
                                        </p:tav>
                                        <p:tav tm="100000">
                                          <p:val>
                                            <p:fltVal val="0"/>
                                          </p:val>
                                        </p:tav>
                                      </p:tavLst>
                                    </p:anim>
                                    <p:animEffect transition="out" filter="fade">
                                      <p:cBhvr>
                                        <p:cTn id="24" dur="2000"/>
                                        <p:tgtEl>
                                          <p:spTgt spid="16"/>
                                        </p:tgtEl>
                                      </p:cBhvr>
                                    </p:animEffect>
                                    <p:set>
                                      <p:cBhvr>
                                        <p:cTn id="25" dur="1" fill="hold">
                                          <p:stCondLst>
                                            <p:cond delay="1999"/>
                                          </p:stCondLst>
                                        </p:cTn>
                                        <p:tgtEl>
                                          <p:spTgt spid="16"/>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5000"/>
                            </p:stCondLst>
                            <p:childTnLst>
                              <p:par>
                                <p:cTn id="30" presetID="6"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par>
                          <p:cTn id="33" fill="hold">
                            <p:stCondLst>
                              <p:cond delay="7000"/>
                            </p:stCondLst>
                            <p:childTnLst>
                              <p:par>
                                <p:cTn id="34" presetID="21" presetClass="entr" presetSubtype="4"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heel(4)">
                                      <p:cBhvr>
                                        <p:cTn id="36" dur="1000"/>
                                        <p:tgtEl>
                                          <p:spTgt spid="19"/>
                                        </p:tgtEl>
                                      </p:cBhvr>
                                    </p:animEffect>
                                  </p:childTnLst>
                                </p:cTn>
                              </p:par>
                            </p:childTnLst>
                          </p:cTn>
                        </p:par>
                        <p:par>
                          <p:cTn id="37" fill="hold">
                            <p:stCondLst>
                              <p:cond delay="80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8" presetClass="exit" presetSubtype="32" fill="hold" grpId="1" nodeType="clickEffect">
                                  <p:stCondLst>
                                    <p:cond delay="0"/>
                                  </p:stCondLst>
                                  <p:childTnLst>
                                    <p:animEffect transition="out" filter="diamond(out)">
                                      <p:cBhvr>
                                        <p:cTn id="45" dur="2000"/>
                                        <p:tgtEl>
                                          <p:spTgt spid="18"/>
                                        </p:tgtEl>
                                      </p:cBhvr>
                                    </p:animEffect>
                                    <p:set>
                                      <p:cBhvr>
                                        <p:cTn id="46"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childTnLst>
                                </p:cTn>
                              </p:par>
                            </p:childTnLst>
                          </p:cTn>
                        </p:par>
                      </p:childTnLst>
                    </p:cTn>
                  </p:par>
                </p:childTnLst>
              </p:cTn>
              <p:nextCondLst>
                <p:cond evt="onClick" delay="0">
                  <p:tgtEl>
                    <p:spTgt spid="8"/>
                  </p:tgtEl>
                </p:cond>
              </p:nextCondLst>
            </p:seq>
          </p:childTnLst>
        </p:cTn>
      </p:par>
    </p:tnLst>
    <p:bldLst>
      <p:bldP spid="8" grpId="0"/>
      <p:bldP spid="11" grpId="0"/>
      <p:bldP spid="14" grpId="0"/>
      <p:bldP spid="15" grpId="0" animBg="1"/>
      <p:bldP spid="15" grpId="1" animBg="1"/>
      <p:bldP spid="16" grpId="0"/>
      <p:bldP spid="16" grpId="1"/>
      <p:bldP spid="18" grpId="0" animBg="1"/>
      <p:bldP spid="1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4" name="Rectangle 4" descr="untitled3(4) Летом в лесу "/>
          <p:cNvSpPr>
            <a:spLocks noGrp="1" noChangeAspect="1" noChangeArrowheads="1"/>
          </p:cNvSpPr>
          <p:nvPr isPhoto="1"/>
        </p:nvSpPr>
        <p:spPr bwMode="auto">
          <a:xfrm>
            <a:off x="0" y="0"/>
            <a:ext cx="9144000" cy="6858000"/>
          </a:xfrm>
          <a:prstGeom prst="rect">
            <a:avLst/>
          </a:prstGeom>
          <a:blipFill dpi="0" rotWithShape="1">
            <a:blip r:embed="rId3" cstate="print"/>
            <a:srcRect/>
            <a:stretch>
              <a:fillRect/>
            </a:stretch>
          </a:blipFill>
          <a:ln w="9525">
            <a:solidFill>
              <a:schemeClr val="tx1"/>
            </a:solidFill>
            <a:miter lim="800000"/>
            <a:headEnd/>
            <a:tailEnd/>
          </a:ln>
        </p:spPr>
        <p:txBody>
          <a:bodyPr/>
          <a:lstStyle/>
          <a:p>
            <a:endParaRPr lang="ru-RU" sz="1800" b="1">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Архив\Desktop\арнамент.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Прямоугольник 10"/>
          <p:cNvSpPr/>
          <p:nvPr/>
        </p:nvSpPr>
        <p:spPr>
          <a:xfrm>
            <a:off x="251520" y="332656"/>
            <a:ext cx="8892480" cy="6525344"/>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3" name="Содержимое 2"/>
          <p:cNvSpPr>
            <a:spLocks noGrp="1"/>
          </p:cNvSpPr>
          <p:nvPr>
            <p:ph idx="1"/>
          </p:nvPr>
        </p:nvSpPr>
        <p:spPr>
          <a:xfrm>
            <a:off x="500034" y="1643050"/>
            <a:ext cx="8183880" cy="4187952"/>
          </a:xfrm>
        </p:spPr>
        <p:txBody>
          <a:bodyPr/>
          <a:lstStyle/>
          <a:p>
            <a:pPr algn="just"/>
            <a:r>
              <a:rPr lang="ru-RU" dirty="0" smtClean="0"/>
              <a:t>Семена этого священного для коренных народов Сибири дерева обладают высокими пищевыми свойствами. Человек, срубивший это дерево, чтобы обобрать шишки, становился объектом всеобщего призрения. Что это за дерево</a:t>
            </a:r>
            <a:endParaRPr lang="ru-RU" dirty="0"/>
          </a:p>
        </p:txBody>
      </p:sp>
      <p:sp>
        <p:nvSpPr>
          <p:cNvPr id="5" name="5-конечная звезда 4"/>
          <p:cNvSpPr/>
          <p:nvPr/>
        </p:nvSpPr>
        <p:spPr>
          <a:xfrm>
            <a:off x="2267744" y="1340768"/>
            <a:ext cx="5000660" cy="4429156"/>
          </a:xfrm>
          <a:prstGeom prst="star5">
            <a:avLst>
              <a:gd name="adj" fmla="val 23036"/>
              <a:gd name="hf" fmla="val 105146"/>
              <a:gd name="vf" fmla="val 110557"/>
            </a:avLst>
          </a:prstGeom>
          <a:solidFill>
            <a:srgbClr val="FFFF00"/>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ln w="12700">
                  <a:solidFill>
                    <a:schemeClr val="bg1"/>
                  </a:solidFill>
                  <a:prstDash val="solid"/>
                </a:ln>
                <a:solidFill>
                  <a:schemeClr val="tx1"/>
                </a:solidFill>
                <a:effectLst>
                  <a:outerShdw blurRad="41275" dist="20320" dir="1800000" algn="tl" rotWithShape="0">
                    <a:srgbClr val="000000">
                      <a:alpha val="40000"/>
                    </a:srgbClr>
                  </a:outerShdw>
                </a:effectLst>
              </a:rPr>
              <a:t>*10</a:t>
            </a:r>
          </a:p>
        </p:txBody>
      </p:sp>
      <p:sp>
        <p:nvSpPr>
          <p:cNvPr id="6" name="Багетная рамка 5"/>
          <p:cNvSpPr/>
          <p:nvPr/>
        </p:nvSpPr>
        <p:spPr>
          <a:xfrm>
            <a:off x="611560" y="404664"/>
            <a:ext cx="2745994" cy="79208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Традиции и обычаи </a:t>
            </a:r>
            <a:r>
              <a:rPr lang="ru-RU" b="1" dirty="0" err="1" smtClean="0">
                <a:solidFill>
                  <a:schemeClr val="bg1"/>
                </a:solidFill>
                <a:latin typeface="Comic Sans MS" pitchFamily="66" charset="0"/>
              </a:rPr>
              <a:t>хантов</a:t>
            </a:r>
            <a:r>
              <a:rPr lang="ru-RU" b="1" dirty="0" smtClean="0">
                <a:solidFill>
                  <a:schemeClr val="bg1"/>
                </a:solidFill>
                <a:latin typeface="Comic Sans MS" pitchFamily="66" charset="0"/>
              </a:rPr>
              <a:t> и манси</a:t>
            </a:r>
            <a:endParaRPr lang="ru-RU" b="1" dirty="0">
              <a:solidFill>
                <a:schemeClr val="bg1"/>
              </a:solidFill>
              <a:latin typeface="Comic Sans MS" pitchFamily="66" charset="0"/>
            </a:endParaRPr>
          </a:p>
        </p:txBody>
      </p:sp>
      <p:sp>
        <p:nvSpPr>
          <p:cNvPr id="7" name="Стрелка влево 6">
            <a:hlinkClick r:id="rId4"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2" descr="G:\Разное\1_13.png"/>
          <p:cNvPicPr>
            <a:picLocks noChangeAspect="1" noChangeArrowheads="1"/>
          </p:cNvPicPr>
          <p:nvPr/>
        </p:nvPicPr>
        <p:blipFill>
          <a:blip r:embed="rId5" cstate="print"/>
          <a:srcRect/>
          <a:stretch>
            <a:fillRect/>
          </a:stretch>
        </p:blipFill>
        <p:spPr bwMode="auto">
          <a:xfrm>
            <a:off x="7452320" y="6021288"/>
            <a:ext cx="1080120" cy="357190"/>
          </a:xfrm>
          <a:prstGeom prst="rect">
            <a:avLst/>
          </a:prstGeom>
          <a:noFill/>
        </p:spPr>
      </p:pic>
      <p:sp>
        <p:nvSpPr>
          <p:cNvPr id="9" name="TextBox 8"/>
          <p:cNvSpPr txBox="1"/>
          <p:nvPr/>
        </p:nvSpPr>
        <p:spPr>
          <a:xfrm>
            <a:off x="7524329" y="6021288"/>
            <a:ext cx="936104" cy="369332"/>
          </a:xfrm>
          <a:prstGeom prst="rect">
            <a:avLst/>
          </a:prstGeom>
          <a:noFill/>
        </p:spPr>
        <p:txBody>
          <a:bodyPr wrap="square" rtlCol="0">
            <a:spAutoFit/>
          </a:bodyPr>
          <a:lstStyle/>
          <a:p>
            <a:r>
              <a:rPr lang="ru-RU" dirty="0" smtClean="0"/>
              <a:t>ответ</a:t>
            </a:r>
            <a:endParaRPr lang="ru-RU" dirty="0"/>
          </a:p>
        </p:txBody>
      </p:sp>
      <p:sp>
        <p:nvSpPr>
          <p:cNvPr id="4" name="TextBox 3"/>
          <p:cNvSpPr txBox="1"/>
          <p:nvPr/>
        </p:nvSpPr>
        <p:spPr>
          <a:xfrm>
            <a:off x="1259632" y="4797152"/>
            <a:ext cx="1656184" cy="584776"/>
          </a:xfrm>
          <a:prstGeom prst="rect">
            <a:avLst/>
          </a:prstGeom>
          <a:solidFill>
            <a:srgbClr val="FF9933"/>
          </a:solidFill>
        </p:spPr>
        <p:txBody>
          <a:bodyPr wrap="square" rtlCol="0">
            <a:spAutoFit/>
          </a:bodyPr>
          <a:lstStyle/>
          <a:p>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кедр</a:t>
            </a:r>
            <a:endParaRPr lang="ru-RU"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3" presetClass="exit" presetSubtype="0" fill="hold" grpId="1" nodeType="afterEffect">
                                  <p:stCondLst>
                                    <p:cond delay="0"/>
                                  </p:stCondLst>
                                  <p:childTnLst>
                                    <p:anim calcmode="lin" valueType="num">
                                      <p:cBhvr>
                                        <p:cTn id="12" dur="2000"/>
                                        <p:tgtEl>
                                          <p:spTgt spid="5"/>
                                        </p:tgtEl>
                                        <p:attrNameLst>
                                          <p:attrName>ppt_w</p:attrName>
                                        </p:attrNameLst>
                                      </p:cBhvr>
                                      <p:tavLst>
                                        <p:tav tm="0">
                                          <p:val>
                                            <p:strVal val="ppt_w"/>
                                          </p:val>
                                        </p:tav>
                                        <p:tav tm="100000">
                                          <p:val>
                                            <p:fltVal val="0"/>
                                          </p:val>
                                        </p:tav>
                                      </p:tavLst>
                                    </p:anim>
                                    <p:anim calcmode="lin" valueType="num">
                                      <p:cBhvr>
                                        <p:cTn id="13" dur="2000"/>
                                        <p:tgtEl>
                                          <p:spTgt spid="5"/>
                                        </p:tgtEl>
                                        <p:attrNameLst>
                                          <p:attrName>ppt_h</p:attrName>
                                        </p:attrNameLst>
                                      </p:cBhvr>
                                      <p:tavLst>
                                        <p:tav tm="0">
                                          <p:val>
                                            <p:strVal val="ppt_h"/>
                                          </p:val>
                                        </p:tav>
                                        <p:tav tm="100000">
                                          <p:val>
                                            <p:fltVal val="0"/>
                                          </p:val>
                                        </p:tav>
                                      </p:tavLst>
                                    </p:anim>
                                    <p:animEffect transition="out" filter="fade">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childTnLst>
                          </p:cTn>
                        </p:par>
                        <p:par>
                          <p:cTn id="16" fill="hold">
                            <p:stCondLst>
                              <p:cond delay="4000"/>
                            </p:stCondLst>
                            <p:childTnLst>
                              <p:par>
                                <p:cTn id="17" presetID="6" presetClass="entr" presetSubtype="16"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par>
                          <p:cTn id="20" fill="hold">
                            <p:stCondLst>
                              <p:cond delay="6000"/>
                            </p:stCondLst>
                            <p:childTnLst>
                              <p:par>
                                <p:cTn id="21" presetID="4"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nextCondLst>
                <p:cond evt="onClick" delay="0">
                  <p:tgtEl>
                    <p:spTgt spid="9"/>
                  </p:tgtEl>
                </p:cond>
              </p:nextCondLst>
            </p:seq>
          </p:childTnLst>
        </p:cTn>
      </p:par>
    </p:tnLst>
    <p:bldLst>
      <p:bldP spid="3" grpId="0" build="p"/>
      <p:bldP spid="5" grpId="0" animBg="1"/>
      <p:bldP spid="5" grpId="1" animBg="1"/>
      <p:bldP spid="9" grpId="0"/>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Архив\Desktop\арнамент.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323528" y="260648"/>
            <a:ext cx="8820472" cy="659735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pic>
        <p:nvPicPr>
          <p:cNvPr id="7" name="Picture 2" descr="G:\Разное\1_13.png"/>
          <p:cNvPicPr>
            <a:picLocks noChangeAspect="1" noChangeArrowheads="1"/>
          </p:cNvPicPr>
          <p:nvPr/>
        </p:nvPicPr>
        <p:blipFill>
          <a:blip r:embed="rId4" cstate="print"/>
          <a:srcRect/>
          <a:stretch>
            <a:fillRect/>
          </a:stretch>
        </p:blipFill>
        <p:spPr bwMode="auto">
          <a:xfrm>
            <a:off x="7236296" y="6021288"/>
            <a:ext cx="1000132" cy="357190"/>
          </a:xfrm>
          <a:prstGeom prst="rect">
            <a:avLst/>
          </a:prstGeom>
          <a:noFill/>
        </p:spPr>
      </p:pic>
      <p:sp>
        <p:nvSpPr>
          <p:cNvPr id="8" name="TextBox 7"/>
          <p:cNvSpPr txBox="1"/>
          <p:nvPr/>
        </p:nvSpPr>
        <p:spPr>
          <a:xfrm>
            <a:off x="7308304" y="6000768"/>
            <a:ext cx="1049910"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0" name="Прямоугольник 9"/>
          <p:cNvSpPr/>
          <p:nvPr/>
        </p:nvSpPr>
        <p:spPr>
          <a:xfrm>
            <a:off x="785786" y="1643050"/>
            <a:ext cx="7215238" cy="1200329"/>
          </a:xfrm>
          <a:prstGeom prst="rect">
            <a:avLst/>
          </a:prstGeom>
        </p:spPr>
        <p:txBody>
          <a:bodyPr wrap="square">
            <a:spAutoFit/>
          </a:bodyPr>
          <a:lstStyle/>
          <a:p>
            <a:pPr lvl="0" algn="just"/>
            <a:r>
              <a:rPr lang="ru-RU" b="1" dirty="0" smtClean="0">
                <a:solidFill>
                  <a:prstClr val="black"/>
                </a:solidFill>
                <a:latin typeface="Georgia" pitchFamily="18" charset="0"/>
                <a:ea typeface="Times New Roman"/>
                <a:cs typeface="Times New Roman"/>
              </a:rPr>
              <a:t>	Каждый охотник, добыв медведя или лося, на дереве у места добычи зверя оставлял </a:t>
            </a:r>
            <a:r>
              <a:rPr lang="ru-RU" b="1" i="1" dirty="0" err="1" smtClean="0">
                <a:solidFill>
                  <a:prstClr val="black"/>
                </a:solidFill>
                <a:latin typeface="Georgia" pitchFamily="18" charset="0"/>
                <a:ea typeface="Times New Roman"/>
                <a:cs typeface="Times New Roman"/>
              </a:rPr>
              <a:t>катпос</a:t>
            </a:r>
            <a:r>
              <a:rPr lang="ru-RU" b="1" i="1" dirty="0" smtClean="0">
                <a:solidFill>
                  <a:prstClr val="black"/>
                </a:solidFill>
                <a:latin typeface="Georgia" pitchFamily="18" charset="0"/>
                <a:ea typeface="Times New Roman"/>
                <a:cs typeface="Times New Roman"/>
              </a:rPr>
              <a:t> </a:t>
            </a:r>
            <a:r>
              <a:rPr lang="ru-RU" b="1" dirty="0" smtClean="0">
                <a:solidFill>
                  <a:prstClr val="black"/>
                </a:solidFill>
                <a:latin typeface="Georgia" pitchFamily="18" charset="0"/>
                <a:ea typeface="Times New Roman"/>
                <a:cs typeface="Times New Roman"/>
              </a:rPr>
              <a:t>(зарубки, отметки).</a:t>
            </a:r>
          </a:p>
          <a:p>
            <a:pPr lvl="0" algn="just"/>
            <a:r>
              <a:rPr lang="ru-RU" b="1" dirty="0" smtClean="0">
                <a:solidFill>
                  <a:prstClr val="black"/>
                </a:solidFill>
                <a:latin typeface="Georgia" pitchFamily="18" charset="0"/>
                <a:ea typeface="Times New Roman"/>
                <a:cs typeface="Times New Roman"/>
              </a:rPr>
              <a:t>  С какой целью это делалась?</a:t>
            </a:r>
            <a:endParaRPr lang="ru-RU" b="1" dirty="0">
              <a:solidFill>
                <a:prstClr val="black"/>
              </a:solidFill>
              <a:latin typeface="Georgia" pitchFamily="18" charset="0"/>
              <a:ea typeface="Times New Roman"/>
              <a:cs typeface="Times New Roman"/>
            </a:endParaRPr>
          </a:p>
        </p:txBody>
      </p:sp>
      <p:sp>
        <p:nvSpPr>
          <p:cNvPr id="14" name="5-конечная звезда 13"/>
          <p:cNvSpPr/>
          <p:nvPr/>
        </p:nvSpPr>
        <p:spPr>
          <a:xfrm>
            <a:off x="2051720" y="1484784"/>
            <a:ext cx="5000660" cy="4429156"/>
          </a:xfrm>
          <a:prstGeom prst="star5">
            <a:avLst>
              <a:gd name="adj" fmla="val 23036"/>
              <a:gd name="hf" fmla="val 105146"/>
              <a:gd name="vf" fmla="val 110557"/>
            </a:avLst>
          </a:prstGeom>
          <a:solidFill>
            <a:srgbClr val="FFFF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dirty="0"/>
          </a:p>
        </p:txBody>
      </p:sp>
      <p:sp>
        <p:nvSpPr>
          <p:cNvPr id="15" name="Прямоугольник 14"/>
          <p:cNvSpPr/>
          <p:nvPr/>
        </p:nvSpPr>
        <p:spPr>
          <a:xfrm>
            <a:off x="3643306" y="3214686"/>
            <a:ext cx="1928826" cy="2308324"/>
          </a:xfrm>
          <a:prstGeom prst="rect">
            <a:avLst/>
          </a:prstGeom>
          <a:noFill/>
        </p:spPr>
        <p:txBody>
          <a:bodyPr wrap="square">
            <a:spAutoFit/>
          </a:bodyPr>
          <a:lstStyle/>
          <a:p>
            <a:r>
              <a:rPr lang="ru-RU" sz="4800" b="1" dirty="0" smtClean="0">
                <a:ln w="12700">
                  <a:solidFill>
                    <a:schemeClr val="bg1"/>
                  </a:solidFill>
                  <a:prstDash val="solid"/>
                </a:ln>
                <a:effectLst>
                  <a:outerShdw blurRad="41275" dist="20320" dir="1800000" algn="tl" rotWithShape="0">
                    <a:srgbClr val="000000">
                      <a:alpha val="40000"/>
                    </a:srgbClr>
                  </a:outerShdw>
                </a:effectLst>
              </a:rPr>
              <a:t>  20</a:t>
            </a:r>
          </a:p>
          <a:p>
            <a:endParaRPr lang="ru-RU" sz="9600" b="1" dirty="0">
              <a:solidFill>
                <a:schemeClr val="bg1"/>
              </a:solidFill>
              <a:latin typeface="Georgia" pitchFamily="18" charset="0"/>
            </a:endParaRPr>
          </a:p>
        </p:txBody>
      </p:sp>
      <p:sp>
        <p:nvSpPr>
          <p:cNvPr id="16" name="Багетная рамка 15"/>
          <p:cNvSpPr/>
          <p:nvPr/>
        </p:nvSpPr>
        <p:spPr>
          <a:xfrm>
            <a:off x="323528" y="332656"/>
            <a:ext cx="2745994" cy="79208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Традиции и обычаи </a:t>
            </a:r>
            <a:r>
              <a:rPr lang="ru-RU" b="1" dirty="0" err="1" smtClean="0">
                <a:solidFill>
                  <a:schemeClr val="bg1"/>
                </a:solidFill>
                <a:latin typeface="Comic Sans MS" pitchFamily="66" charset="0"/>
              </a:rPr>
              <a:t>хантов</a:t>
            </a:r>
            <a:r>
              <a:rPr lang="ru-RU" b="1" dirty="0" smtClean="0">
                <a:solidFill>
                  <a:schemeClr val="bg1"/>
                </a:solidFill>
                <a:latin typeface="Comic Sans MS" pitchFamily="66" charset="0"/>
              </a:rPr>
              <a:t> и манси</a:t>
            </a:r>
            <a:endParaRPr lang="ru-RU" b="1" dirty="0">
              <a:solidFill>
                <a:schemeClr val="bg1"/>
              </a:solidFill>
              <a:latin typeface="Comic Sans MS" pitchFamily="66" charset="0"/>
            </a:endParaRPr>
          </a:p>
        </p:txBody>
      </p:sp>
      <p:sp>
        <p:nvSpPr>
          <p:cNvPr id="12" name="Стрелка влево 11">
            <a:hlinkClick r:id="rId5"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2"/>
          <p:cNvPicPr>
            <a:picLocks noChangeAspect="1" noChangeArrowheads="1"/>
          </p:cNvPicPr>
          <p:nvPr/>
        </p:nvPicPr>
        <p:blipFill>
          <a:blip r:embed="rId6" cstate="print"/>
          <a:srcRect l="20534" r="22913"/>
          <a:stretch>
            <a:fillRect/>
          </a:stretch>
        </p:blipFill>
        <p:spPr bwMode="auto">
          <a:xfrm>
            <a:off x="3059832" y="3068960"/>
            <a:ext cx="2974856" cy="2957506"/>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animEffect transition="in" filter="fade">
                                      <p:cBhvr>
                                        <p:cTn id="9" dur="2000"/>
                                        <p:tgtEl>
                                          <p:spTgt spid="1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2000" fill="hold"/>
                                        <p:tgtEl>
                                          <p:spTgt spid="15"/>
                                        </p:tgtEl>
                                        <p:attrNameLst>
                                          <p:attrName>ppt_w</p:attrName>
                                        </p:attrNameLst>
                                      </p:cBhvr>
                                      <p:tavLst>
                                        <p:tav tm="0">
                                          <p:val>
                                            <p:fltVal val="0"/>
                                          </p:val>
                                        </p:tav>
                                        <p:tav tm="100000">
                                          <p:val>
                                            <p:strVal val="#ppt_w"/>
                                          </p:val>
                                        </p:tav>
                                      </p:tavLst>
                                    </p:anim>
                                    <p:anim calcmode="lin" valueType="num">
                                      <p:cBhvr>
                                        <p:cTn id="13" dur="2000" fill="hold"/>
                                        <p:tgtEl>
                                          <p:spTgt spid="15"/>
                                        </p:tgtEl>
                                        <p:attrNameLst>
                                          <p:attrName>ppt_h</p:attrName>
                                        </p:attrNameLst>
                                      </p:cBhvr>
                                      <p:tavLst>
                                        <p:tav tm="0">
                                          <p:val>
                                            <p:fltVal val="0"/>
                                          </p:val>
                                        </p:tav>
                                        <p:tav tm="100000">
                                          <p:val>
                                            <p:strVal val="#ppt_h"/>
                                          </p:val>
                                        </p:tav>
                                      </p:tavLst>
                                    </p:anim>
                                    <p:animEffect transition="in" filter="fade">
                                      <p:cBhvr>
                                        <p:cTn id="14" dur="2000"/>
                                        <p:tgtEl>
                                          <p:spTgt spid="15"/>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4"/>
                                        </p:tgtEl>
                                        <p:attrNameLst>
                                          <p:attrName>ppt_w</p:attrName>
                                        </p:attrNameLst>
                                      </p:cBhvr>
                                      <p:tavLst>
                                        <p:tav tm="0">
                                          <p:val>
                                            <p:strVal val="ppt_w"/>
                                          </p:val>
                                        </p:tav>
                                        <p:tav tm="100000">
                                          <p:val>
                                            <p:fltVal val="0"/>
                                          </p:val>
                                        </p:tav>
                                      </p:tavLst>
                                    </p:anim>
                                    <p:anim calcmode="lin" valueType="num">
                                      <p:cBhvr>
                                        <p:cTn id="18" dur="2000"/>
                                        <p:tgtEl>
                                          <p:spTgt spid="14"/>
                                        </p:tgtEl>
                                        <p:attrNameLst>
                                          <p:attrName>ppt_h</p:attrName>
                                        </p:attrNameLst>
                                      </p:cBhvr>
                                      <p:tavLst>
                                        <p:tav tm="0">
                                          <p:val>
                                            <p:strVal val="ppt_h"/>
                                          </p:val>
                                        </p:tav>
                                        <p:tav tm="100000">
                                          <p:val>
                                            <p:fltVal val="0"/>
                                          </p:val>
                                        </p:tav>
                                      </p:tavLst>
                                    </p:anim>
                                    <p:animEffect transition="out" filter="fad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5"/>
                                        </p:tgtEl>
                                        <p:attrNameLst>
                                          <p:attrName>ppt_w</p:attrName>
                                        </p:attrNameLst>
                                      </p:cBhvr>
                                      <p:tavLst>
                                        <p:tav tm="0">
                                          <p:val>
                                            <p:strVal val="ppt_w"/>
                                          </p:val>
                                        </p:tav>
                                        <p:tav tm="100000">
                                          <p:val>
                                            <p:fltVal val="0"/>
                                          </p:val>
                                        </p:tav>
                                      </p:tavLst>
                                    </p:anim>
                                    <p:anim calcmode="lin" valueType="num">
                                      <p:cBhvr>
                                        <p:cTn id="23" dur="2000"/>
                                        <p:tgtEl>
                                          <p:spTgt spid="15"/>
                                        </p:tgtEl>
                                        <p:attrNameLst>
                                          <p:attrName>ppt_h</p:attrName>
                                        </p:attrNameLst>
                                      </p:cBhvr>
                                      <p:tavLst>
                                        <p:tav tm="0">
                                          <p:val>
                                            <p:strVal val="ppt_h"/>
                                          </p:val>
                                        </p:tav>
                                        <p:tav tm="100000">
                                          <p:val>
                                            <p:fltVal val="0"/>
                                          </p:val>
                                        </p:tav>
                                      </p:tavLst>
                                    </p:anim>
                                    <p:animEffect transition="out" filter="fade">
                                      <p:cBhvr>
                                        <p:cTn id="24" dur="2000"/>
                                        <p:tgtEl>
                                          <p:spTgt spid="15"/>
                                        </p:tgtEl>
                                      </p:cBhvr>
                                    </p:animEffect>
                                    <p:set>
                                      <p:cBhvr>
                                        <p:cTn id="25" dur="1" fill="hold">
                                          <p:stCondLst>
                                            <p:cond delay="1999"/>
                                          </p:stCondLst>
                                        </p:cTn>
                                        <p:tgtEl>
                                          <p:spTgt spid="15"/>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8"/>
                    </p:tgtEl>
                  </p:cond>
                </p:stCondLst>
                <p:endSync evt="end" delay="0">
                  <p:rtn val="all"/>
                </p:endSync>
                <p:childTnLst>
                  <p:par>
                    <p:cTn id="34" fill="hold">
                      <p:stCondLst>
                        <p:cond delay="0"/>
                      </p:stCondLst>
                      <p:childTnLst>
                        <p:par>
                          <p:cTn id="35" fill="hold">
                            <p:stCondLst>
                              <p:cond delay="0"/>
                            </p:stCondLst>
                            <p:childTnLst>
                              <p:par>
                                <p:cTn id="36" presetID="4" presetClass="entr" presetSubtype="32"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out)">
                                      <p:cBhvr>
                                        <p:cTn id="38" dur="500"/>
                                        <p:tgtEl>
                                          <p:spTgt spid="11"/>
                                        </p:tgtEl>
                                      </p:cBhvr>
                                    </p:animEffect>
                                  </p:childTnLst>
                                </p:cTn>
                              </p:par>
                            </p:childTnLst>
                          </p:cTn>
                        </p:par>
                      </p:childTnLst>
                    </p:cTn>
                  </p:par>
                </p:childTnLst>
              </p:cTn>
              <p:nextCondLst>
                <p:cond evt="onClick" delay="0">
                  <p:tgtEl>
                    <p:spTgt spid="8"/>
                  </p:tgtEl>
                </p:cond>
              </p:nextCondLst>
            </p:seq>
          </p:childTnLst>
        </p:cTn>
      </p:par>
    </p:tnLst>
    <p:bldLst>
      <p:bldP spid="8" grpId="0"/>
      <p:bldP spid="10" grpId="0"/>
      <p:bldP spid="14" grpId="0" animBg="1"/>
      <p:bldP spid="14" grpId="1" animBg="1"/>
      <p:bldP spid="15" grpId="0"/>
      <p:bldP spid="15"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Архив\Desktop\арнамент.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2" descr="G:\Разное\1_13.png"/>
          <p:cNvPicPr>
            <a:picLocks noChangeAspect="1" noChangeArrowheads="1"/>
          </p:cNvPicPr>
          <p:nvPr/>
        </p:nvPicPr>
        <p:blipFill>
          <a:blip r:embed="rId4" cstate="print"/>
          <a:srcRect/>
          <a:stretch>
            <a:fillRect/>
          </a:stretch>
        </p:blipFill>
        <p:spPr bwMode="auto">
          <a:xfrm>
            <a:off x="7500958" y="6000768"/>
            <a:ext cx="1000132" cy="357190"/>
          </a:xfrm>
          <a:prstGeom prst="rect">
            <a:avLst/>
          </a:prstGeom>
          <a:noFill/>
        </p:spPr>
      </p:pic>
      <p:sp>
        <p:nvSpPr>
          <p:cNvPr id="14" name="5-конечная звезда 13"/>
          <p:cNvSpPr/>
          <p:nvPr/>
        </p:nvSpPr>
        <p:spPr>
          <a:xfrm>
            <a:off x="2411760" y="1268760"/>
            <a:ext cx="5000660" cy="3528392"/>
          </a:xfrm>
          <a:prstGeom prst="star5">
            <a:avLst>
              <a:gd name="adj" fmla="val 23036"/>
              <a:gd name="hf" fmla="val 105146"/>
              <a:gd name="vf" fmla="val 11055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30</a:t>
            </a:r>
            <a:endParaRPr lang="ru-RU" sz="4800" dirty="0"/>
          </a:p>
        </p:txBody>
      </p:sp>
      <p:sp>
        <p:nvSpPr>
          <p:cNvPr id="16" name="Багетная рамка 15"/>
          <p:cNvSpPr/>
          <p:nvPr/>
        </p:nvSpPr>
        <p:spPr>
          <a:xfrm>
            <a:off x="251520" y="188640"/>
            <a:ext cx="2745994" cy="79208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Традиции и обычаи </a:t>
            </a:r>
            <a:r>
              <a:rPr lang="ru-RU" b="1" dirty="0" err="1" smtClean="0">
                <a:solidFill>
                  <a:schemeClr val="bg1"/>
                </a:solidFill>
                <a:latin typeface="Comic Sans MS" pitchFamily="66" charset="0"/>
              </a:rPr>
              <a:t>хантов</a:t>
            </a:r>
            <a:r>
              <a:rPr lang="ru-RU" b="1" dirty="0" smtClean="0">
                <a:solidFill>
                  <a:schemeClr val="bg1"/>
                </a:solidFill>
                <a:latin typeface="Comic Sans MS" pitchFamily="66" charset="0"/>
              </a:rPr>
              <a:t> и манси</a:t>
            </a:r>
            <a:endParaRPr lang="ru-RU" b="1" dirty="0">
              <a:solidFill>
                <a:schemeClr val="bg1"/>
              </a:solidFill>
              <a:latin typeface="Comic Sans MS" pitchFamily="66" charset="0"/>
            </a:endParaRPr>
          </a:p>
        </p:txBody>
      </p:sp>
      <p:sp>
        <p:nvSpPr>
          <p:cNvPr id="18" name="Заголовок 17"/>
          <p:cNvSpPr>
            <a:spLocks noGrp="1"/>
          </p:cNvSpPr>
          <p:nvPr>
            <p:ph type="title"/>
          </p:nvPr>
        </p:nvSpPr>
        <p:spPr/>
        <p:txBody>
          <a:bodyPr>
            <a:normAutofit fontScale="90000"/>
          </a:bodyPr>
          <a:lstStyle/>
          <a:p>
            <a:r>
              <a:rPr lang="ru-RU" b="1" dirty="0" smtClean="0">
                <a:solidFill>
                  <a:srgbClr val="006600"/>
                </a:solidFill>
                <a:cs typeface="JasmineUPC" pitchFamily="18" charset="-34"/>
              </a:rPr>
              <a:t>     </a:t>
            </a:r>
            <a:br>
              <a:rPr lang="ru-RU" b="1" dirty="0" smtClean="0">
                <a:solidFill>
                  <a:srgbClr val="006600"/>
                </a:solidFill>
                <a:cs typeface="JasmineUPC" pitchFamily="18" charset="-34"/>
              </a:rPr>
            </a:br>
            <a:r>
              <a:rPr lang="ru-RU" b="1" dirty="0" smtClean="0">
                <a:solidFill>
                  <a:srgbClr val="006600"/>
                </a:solidFill>
                <a:cs typeface="JasmineUPC" pitchFamily="18" charset="-34"/>
              </a:rPr>
              <a:t/>
            </a:r>
            <a:br>
              <a:rPr lang="ru-RU" b="1" dirty="0" smtClean="0">
                <a:solidFill>
                  <a:srgbClr val="006600"/>
                </a:solidFill>
                <a:cs typeface="JasmineUPC" pitchFamily="18" charset="-34"/>
              </a:rPr>
            </a:br>
            <a:r>
              <a:rPr lang="ru-RU" b="1" dirty="0" smtClean="0">
                <a:solidFill>
                  <a:srgbClr val="006600"/>
                </a:solidFill>
                <a:cs typeface="JasmineUPC" pitchFamily="18" charset="-34"/>
              </a:rPr>
              <a:t>    Пословицы</a:t>
            </a:r>
            <a:endParaRPr lang="ru-RU" b="1" dirty="0">
              <a:solidFill>
                <a:srgbClr val="006600"/>
              </a:solidFill>
              <a:cs typeface="JasmineUPC" pitchFamily="18" charset="-34"/>
            </a:endParaRPr>
          </a:p>
        </p:txBody>
      </p:sp>
      <p:graphicFrame>
        <p:nvGraphicFramePr>
          <p:cNvPr id="22" name="Содержимое 21"/>
          <p:cNvGraphicFramePr>
            <a:graphicFrameLocks noGrp="1"/>
          </p:cNvGraphicFramePr>
          <p:nvPr>
            <p:ph idx="1"/>
            <p:extLst>
              <p:ext uri="{D42A27DB-BD31-4B8C-83A1-F6EECF244321}">
                <p14:modId xmlns:p14="http://schemas.microsoft.com/office/powerpoint/2010/main" val="2184798527"/>
              </p:ext>
            </p:extLst>
          </p:nvPr>
        </p:nvGraphicFramePr>
        <p:xfrm>
          <a:off x="251520" y="1004323"/>
          <a:ext cx="8892480" cy="5853678"/>
        </p:xfrm>
        <a:graphic>
          <a:graphicData uri="http://schemas.openxmlformats.org/drawingml/2006/table">
            <a:tbl>
              <a:tblPr firstRow="1" bandRow="1">
                <a:tableStyleId>{5C22544A-7EE6-4342-B048-85BDC9FD1C3A}</a:tableStyleId>
              </a:tblPr>
              <a:tblGrid>
                <a:gridCol w="4537845"/>
                <a:gridCol w="4354635"/>
              </a:tblGrid>
              <a:tr h="18152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cap="none" normalizeH="0" baseline="0" dirty="0" smtClean="0">
                          <a:ln>
                            <a:noFill/>
                          </a:ln>
                          <a:solidFill>
                            <a:srgbClr val="006600"/>
                          </a:solidFill>
                          <a:effectLst/>
                          <a:latin typeface="Izhitsa" pitchFamily="34" charset="0"/>
                          <a:cs typeface="Times New Roman" pitchFamily="18" charset="0"/>
                        </a:rPr>
                        <a:t>П</a:t>
                      </a:r>
                      <a:r>
                        <a:rPr kumimoji="0" lang="ru-RU" sz="2800" b="0" i="0" u="none" strike="noStrike" cap="none" normalizeH="0" baseline="0" dirty="0" smtClean="0">
                          <a:ln>
                            <a:noFill/>
                          </a:ln>
                          <a:solidFill>
                            <a:srgbClr val="006600"/>
                          </a:solidFill>
                          <a:effectLst/>
                          <a:latin typeface="Arial" charset="0"/>
                          <a:cs typeface="Times New Roman" pitchFamily="18" charset="0"/>
                        </a:rPr>
                        <a:t>ыль да копоть </a:t>
                      </a:r>
                    </a:p>
                  </a:txBody>
                  <a:tcPr anchor="ct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ru-RU" sz="2800" b="0" i="0" u="none" strike="noStrike" cap="none" normalizeH="0" baseline="0" dirty="0" smtClean="0">
                          <a:ln>
                            <a:noFill/>
                          </a:ln>
                          <a:solidFill>
                            <a:schemeClr val="tx1"/>
                          </a:solidFill>
                          <a:effectLst/>
                          <a:latin typeface="Arial" charset="0"/>
                          <a:cs typeface="Times New Roman" pitchFamily="18" charset="0"/>
                        </a:rPr>
                        <a:t>   а по поросли сохнет.</a:t>
                      </a:r>
                    </a:p>
                  </a:txBody>
                  <a:tcPr marL="68580" marR="68580" marT="0" marB="0" anchor="ctr" horzOverflow="overflow"/>
                </a:tc>
              </a:tr>
              <a:tr h="1501241">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ru-RU" sz="2800" b="0" i="0" u="none" strike="noStrike" cap="none" normalizeH="0" baseline="0" dirty="0" smtClean="0">
                          <a:ln>
                            <a:noFill/>
                          </a:ln>
                          <a:solidFill>
                            <a:srgbClr val="006600"/>
                          </a:solidFill>
                          <a:effectLst/>
                          <a:latin typeface="Izhitsa" pitchFamily="34" charset="0"/>
                          <a:cs typeface="Times New Roman" pitchFamily="18" charset="0"/>
                        </a:rPr>
                        <a:t>З</a:t>
                      </a:r>
                      <a:r>
                        <a:rPr kumimoji="0" lang="ru-RU" sz="2800" b="0" i="0" u="none" strike="noStrike" cap="none" normalizeH="0" baseline="0" dirty="0" smtClean="0">
                          <a:ln>
                            <a:noFill/>
                          </a:ln>
                          <a:solidFill>
                            <a:srgbClr val="006600"/>
                          </a:solidFill>
                          <a:effectLst/>
                          <a:latin typeface="Arial" charset="0"/>
                          <a:cs typeface="Times New Roman" pitchFamily="18" charset="0"/>
                        </a:rPr>
                        <a:t>емля, как кузовок, </a:t>
                      </a:r>
                    </a:p>
                  </a:txBody>
                  <a:tcPr marL="68580" marR="68580" marT="0" marB="0" anchor="ctr" horzOverflow="overflow"/>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ru-RU" sz="2800" b="0" i="0" u="none" strike="noStrike" cap="none" normalizeH="0" baseline="0" dirty="0" smtClean="0">
                          <a:ln>
                            <a:noFill/>
                          </a:ln>
                          <a:solidFill>
                            <a:schemeClr val="tx1"/>
                          </a:solidFill>
                          <a:effectLst/>
                          <a:latin typeface="Arial" charset="0"/>
                          <a:cs typeface="Times New Roman" pitchFamily="18" charset="0"/>
                        </a:rPr>
                        <a:t>   Будет служить тебе и внуку.</a:t>
                      </a:r>
                    </a:p>
                  </a:txBody>
                  <a:tcPr marL="68580" marR="68580" marT="0" marB="0" anchor="ctr" horzOverflow="overflow"/>
                </a:tc>
              </a:tr>
              <a:tr h="16596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6600"/>
                          </a:solidFill>
                          <a:effectLst/>
                          <a:latin typeface="Izhitsa" pitchFamily="34" charset="0"/>
                          <a:cs typeface="Times New Roman" pitchFamily="18" charset="0"/>
                        </a:rPr>
                        <a:t>Л</a:t>
                      </a:r>
                      <a:r>
                        <a:rPr kumimoji="0" lang="ru-RU" sz="2800" b="0" i="0" u="none" strike="noStrike" cap="none" normalizeH="0" baseline="0" dirty="0" smtClean="0">
                          <a:ln>
                            <a:noFill/>
                          </a:ln>
                          <a:solidFill>
                            <a:srgbClr val="006600"/>
                          </a:solidFill>
                          <a:effectLst/>
                          <a:latin typeface="Arial" charset="0"/>
                          <a:cs typeface="Times New Roman" pitchFamily="18" charset="0"/>
                        </a:rPr>
                        <a:t>ес по </a:t>
                      </a:r>
                      <a:r>
                        <a:rPr kumimoji="0" lang="ru-RU" sz="2800" b="0" i="0" u="none" strike="noStrike" cap="none" normalizeH="0" baseline="0" dirty="0" err="1" smtClean="0">
                          <a:ln>
                            <a:noFill/>
                          </a:ln>
                          <a:solidFill>
                            <a:srgbClr val="006600"/>
                          </a:solidFill>
                          <a:effectLst/>
                          <a:latin typeface="Arial" charset="0"/>
                          <a:cs typeface="Times New Roman" pitchFamily="18" charset="0"/>
                        </a:rPr>
                        <a:t>деpеву</a:t>
                      </a:r>
                      <a:r>
                        <a:rPr kumimoji="0" lang="ru-RU" sz="2800" b="0" i="0" u="none" strike="noStrike" cap="none" normalizeH="0" baseline="0" dirty="0" smtClean="0">
                          <a:ln>
                            <a:noFill/>
                          </a:ln>
                          <a:solidFill>
                            <a:srgbClr val="006600"/>
                          </a:solidFill>
                          <a:effectLst/>
                          <a:latin typeface="Arial" charset="0"/>
                          <a:cs typeface="Times New Roman" pitchFamily="18" charset="0"/>
                        </a:rPr>
                        <a:t> не плачет,</a:t>
                      </a:r>
                    </a:p>
                  </a:txBody>
                  <a:tcPr marL="68580" marR="68580" marT="0" marB="0" anchor="ctr" horzOverflow="overflow"/>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ru-RU" sz="2800" b="0" i="0" u="none" strike="noStrike" cap="none" normalizeH="0" baseline="0" dirty="0" smtClean="0">
                          <a:ln>
                            <a:noFill/>
                          </a:ln>
                          <a:solidFill>
                            <a:schemeClr val="tx1"/>
                          </a:solidFill>
                          <a:effectLst/>
                          <a:latin typeface="Arial" charset="0"/>
                          <a:cs typeface="Times New Roman" pitchFamily="18" charset="0"/>
                        </a:rPr>
                        <a:t>   Нечего лопать.</a:t>
                      </a:r>
                    </a:p>
                  </a:txBody>
                  <a:tcPr marL="68580" marR="68580" marT="0" marB="0" anchor="ctr" horzOverflow="overflow"/>
                </a:tc>
              </a:tr>
              <a:tr h="8775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6600"/>
                          </a:solidFill>
                          <a:effectLst/>
                          <a:latin typeface="Izhitsa" pitchFamily="34" charset="0"/>
                          <a:cs typeface="Times New Roman" pitchFamily="18" charset="0"/>
                        </a:rPr>
                        <a:t>Н</a:t>
                      </a:r>
                      <a:r>
                        <a:rPr kumimoji="0" lang="ru-RU" sz="2800" b="0" i="0" u="none" strike="noStrike" cap="none" normalizeH="0" baseline="0" dirty="0" smtClean="0">
                          <a:ln>
                            <a:noFill/>
                          </a:ln>
                          <a:solidFill>
                            <a:srgbClr val="006600"/>
                          </a:solidFill>
                          <a:effectLst/>
                          <a:latin typeface="Arial" charset="0"/>
                          <a:cs typeface="Times New Roman" pitchFamily="18" charset="0"/>
                        </a:rPr>
                        <a:t>а молодняк лесной не поднимай руку -</a:t>
                      </a:r>
                    </a:p>
                  </a:txBody>
                  <a:tcPr marL="68580" marR="68580" marT="0" marB="0" anchor="ctr" horzOverflow="overflow"/>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ru-RU" sz="2800" b="0" i="0" u="none" strike="noStrike" cap="none" normalizeH="0" baseline="0" dirty="0" smtClean="0">
                          <a:ln>
                            <a:noFill/>
                          </a:ln>
                          <a:solidFill>
                            <a:schemeClr val="tx1"/>
                          </a:solidFill>
                          <a:effectLst/>
                          <a:latin typeface="Arial" charset="0"/>
                          <a:cs typeface="Times New Roman" pitchFamily="18" charset="0"/>
                        </a:rPr>
                        <a:t>  что положишь, то и возьмешь.</a:t>
                      </a:r>
                    </a:p>
                  </a:txBody>
                  <a:tcPr marL="68580" marR="68580" marT="0" marB="0" anchor="ctr" horzOverflow="overflow"/>
                </a:tc>
              </a:tr>
            </a:tbl>
          </a:graphicData>
        </a:graphic>
      </p:graphicFrame>
      <p:pic>
        <p:nvPicPr>
          <p:cNvPr id="17" name="Picture 2" descr="G:\Разное\1_13.png"/>
          <p:cNvPicPr>
            <a:picLocks noChangeAspect="1" noChangeArrowheads="1"/>
          </p:cNvPicPr>
          <p:nvPr/>
        </p:nvPicPr>
        <p:blipFill>
          <a:blip r:embed="rId4" cstate="print"/>
          <a:srcRect/>
          <a:stretch>
            <a:fillRect/>
          </a:stretch>
        </p:blipFill>
        <p:spPr bwMode="auto">
          <a:xfrm>
            <a:off x="7452320" y="6021288"/>
            <a:ext cx="1080120" cy="357190"/>
          </a:xfrm>
          <a:prstGeom prst="rect">
            <a:avLst/>
          </a:prstGeom>
          <a:noFill/>
        </p:spPr>
      </p:pic>
      <p:sp>
        <p:nvSpPr>
          <p:cNvPr id="19" name="TextBox 18"/>
          <p:cNvSpPr txBox="1"/>
          <p:nvPr/>
        </p:nvSpPr>
        <p:spPr>
          <a:xfrm>
            <a:off x="7452320" y="6021288"/>
            <a:ext cx="1403535" cy="369332"/>
          </a:xfrm>
          <a:prstGeom prst="rect">
            <a:avLst/>
          </a:prstGeom>
          <a:noFill/>
        </p:spPr>
        <p:txBody>
          <a:bodyPr wrap="square" rtlCol="0">
            <a:spAutoFit/>
          </a:bodyPr>
          <a:lstStyle/>
          <a:p>
            <a:r>
              <a:rPr lang="ru-RU" dirty="0" smtClean="0"/>
              <a:t>ответ</a:t>
            </a:r>
            <a:endParaRPr lang="ru-RU" dirty="0"/>
          </a:p>
        </p:txBody>
      </p:sp>
      <p:sp>
        <p:nvSpPr>
          <p:cNvPr id="20" name="Стрелка влево 19">
            <a:hlinkClick r:id="rId5" action="ppaction://hlinksldjump"/>
          </p:cNvPr>
          <p:cNvSpPr/>
          <p:nvPr/>
        </p:nvSpPr>
        <p:spPr>
          <a:xfrm>
            <a:off x="357158" y="6286496"/>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5-конечная звезда 11"/>
          <p:cNvSpPr/>
          <p:nvPr/>
        </p:nvSpPr>
        <p:spPr>
          <a:xfrm>
            <a:off x="2267744" y="1340768"/>
            <a:ext cx="5000660" cy="4429156"/>
          </a:xfrm>
          <a:prstGeom prst="star5">
            <a:avLst>
              <a:gd name="adj" fmla="val 23036"/>
              <a:gd name="hf" fmla="val 105146"/>
              <a:gd name="vf" fmla="val 110557"/>
            </a:avLst>
          </a:prstGeom>
          <a:solidFill>
            <a:srgbClr val="FFFF00"/>
          </a:solidFill>
          <a:ln>
            <a:solidFill>
              <a:srgbClr val="FFC000"/>
            </a:solidFill>
          </a:ln>
          <a:effectLst>
            <a:glow rad="228600">
              <a:srgbClr val="FFFF00">
                <a:alpha val="40000"/>
              </a:srgbClr>
            </a:glow>
            <a:outerShdw blurRad="50800" dist="38100" dir="2700000" algn="tl" rotWithShape="0">
              <a:prstClr val="black">
                <a:alpha val="40000"/>
              </a:prstClr>
            </a:outerShdw>
          </a:effectLst>
          <a:scene3d>
            <a:camera prst="orthographicFront"/>
            <a:lightRig rig="threePt" dir="t"/>
          </a:scene3d>
          <a:sp3d extrusionH="76200">
            <a:bevelT w="508000" prst="coolSlant"/>
            <a:bevelB w="349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ln w="12700">
                  <a:solidFill>
                    <a:schemeClr val="bg1"/>
                  </a:solidFill>
                  <a:prstDash val="solid"/>
                </a:ln>
                <a:solidFill>
                  <a:schemeClr val="tx1"/>
                </a:solidFill>
                <a:effectLst>
                  <a:outerShdw blurRad="41275" dist="20320" dir="1800000" algn="tl" rotWithShape="0">
                    <a:srgbClr val="000000">
                      <a:alpha val="40000"/>
                    </a:srgbClr>
                  </a:outerShdw>
                </a:effectLst>
              </a:rPr>
              <a:t>30</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animEffect transition="in" filter="fade">
                                      <p:cBhvr>
                                        <p:cTn id="9" dur="2000"/>
                                        <p:tgtEl>
                                          <p:spTgt spid="14"/>
                                        </p:tgtEl>
                                      </p:cBhvr>
                                    </p:animEffect>
                                  </p:childTnLst>
                                </p:cTn>
                              </p:par>
                            </p:childTnLst>
                          </p:cTn>
                        </p:par>
                        <p:par>
                          <p:cTn id="10" fill="hold">
                            <p:stCondLst>
                              <p:cond delay="2000"/>
                            </p:stCondLst>
                            <p:childTnLst>
                              <p:par>
                                <p:cTn id="11" presetID="53" presetClass="exit" presetSubtype="0" fill="hold" grpId="1" nodeType="afterEffect">
                                  <p:stCondLst>
                                    <p:cond delay="0"/>
                                  </p:stCondLst>
                                  <p:childTnLst>
                                    <p:anim calcmode="lin" valueType="num">
                                      <p:cBhvr>
                                        <p:cTn id="12" dur="2000"/>
                                        <p:tgtEl>
                                          <p:spTgt spid="14"/>
                                        </p:tgtEl>
                                        <p:attrNameLst>
                                          <p:attrName>ppt_w</p:attrName>
                                        </p:attrNameLst>
                                      </p:cBhvr>
                                      <p:tavLst>
                                        <p:tav tm="0">
                                          <p:val>
                                            <p:strVal val="ppt_w"/>
                                          </p:val>
                                        </p:tav>
                                        <p:tav tm="100000">
                                          <p:val>
                                            <p:fltVal val="0"/>
                                          </p:val>
                                        </p:tav>
                                      </p:tavLst>
                                    </p:anim>
                                    <p:anim calcmode="lin" valueType="num">
                                      <p:cBhvr>
                                        <p:cTn id="13" dur="2000"/>
                                        <p:tgtEl>
                                          <p:spTgt spid="14"/>
                                        </p:tgtEl>
                                        <p:attrNameLst>
                                          <p:attrName>ppt_h</p:attrName>
                                        </p:attrNameLst>
                                      </p:cBhvr>
                                      <p:tavLst>
                                        <p:tav tm="0">
                                          <p:val>
                                            <p:strVal val="ppt_h"/>
                                          </p:val>
                                        </p:tav>
                                        <p:tav tm="100000">
                                          <p:val>
                                            <p:fltVal val="0"/>
                                          </p:val>
                                        </p:tav>
                                      </p:tavLst>
                                    </p:anim>
                                    <p:animEffect transition="out" filter="fade">
                                      <p:cBhvr>
                                        <p:cTn id="14" dur="2000"/>
                                        <p:tgtEl>
                                          <p:spTgt spid="14"/>
                                        </p:tgtEl>
                                      </p:cBhvr>
                                    </p:animEffect>
                                    <p:set>
                                      <p:cBhvr>
                                        <p:cTn id="15" dur="1" fill="hold">
                                          <p:stCondLst>
                                            <p:cond delay="19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2000" fill="hold"/>
                                        <p:tgtEl>
                                          <p:spTgt spid="12"/>
                                        </p:tgtEl>
                                        <p:attrNameLst>
                                          <p:attrName>ppt_w</p:attrName>
                                        </p:attrNameLst>
                                      </p:cBhvr>
                                      <p:tavLst>
                                        <p:tav tm="0">
                                          <p:val>
                                            <p:fltVal val="0"/>
                                          </p:val>
                                        </p:tav>
                                        <p:tav tm="100000">
                                          <p:val>
                                            <p:strVal val="#ppt_w"/>
                                          </p:val>
                                        </p:tav>
                                      </p:tavLst>
                                    </p:anim>
                                    <p:anim calcmode="lin" valueType="num">
                                      <p:cBhvr>
                                        <p:cTn id="21" dur="2000" fill="hold"/>
                                        <p:tgtEl>
                                          <p:spTgt spid="12"/>
                                        </p:tgtEl>
                                        <p:attrNameLst>
                                          <p:attrName>ppt_h</p:attrName>
                                        </p:attrNameLst>
                                      </p:cBhvr>
                                      <p:tavLst>
                                        <p:tav tm="0">
                                          <p:val>
                                            <p:fltVal val="0"/>
                                          </p:val>
                                        </p:tav>
                                        <p:tav tm="100000">
                                          <p:val>
                                            <p:strVal val="#ppt_h"/>
                                          </p:val>
                                        </p:tav>
                                      </p:tavLst>
                                    </p:anim>
                                    <p:animEffect transition="in" filter="fade">
                                      <p:cBhvr>
                                        <p:cTn id="22" dur="2000"/>
                                        <p:tgtEl>
                                          <p:spTgt spid="12"/>
                                        </p:tgtEl>
                                      </p:cBhvr>
                                    </p:animEffect>
                                  </p:childTnLst>
                                </p:cTn>
                              </p:par>
                            </p:childTnLst>
                          </p:cTn>
                        </p:par>
                        <p:par>
                          <p:cTn id="23" fill="hold">
                            <p:stCondLst>
                              <p:cond delay="2000"/>
                            </p:stCondLst>
                            <p:childTnLst>
                              <p:par>
                                <p:cTn id="24" presetID="53" presetClass="exit" presetSubtype="0" fill="hold" grpId="1" nodeType="afterEffect">
                                  <p:stCondLst>
                                    <p:cond delay="0"/>
                                  </p:stCondLst>
                                  <p:childTnLst>
                                    <p:anim calcmode="lin" valueType="num">
                                      <p:cBhvr>
                                        <p:cTn id="25" dur="2000"/>
                                        <p:tgtEl>
                                          <p:spTgt spid="12"/>
                                        </p:tgtEl>
                                        <p:attrNameLst>
                                          <p:attrName>ppt_w</p:attrName>
                                        </p:attrNameLst>
                                      </p:cBhvr>
                                      <p:tavLst>
                                        <p:tav tm="0">
                                          <p:val>
                                            <p:strVal val="ppt_w"/>
                                          </p:val>
                                        </p:tav>
                                        <p:tav tm="100000">
                                          <p:val>
                                            <p:fltVal val="0"/>
                                          </p:val>
                                        </p:tav>
                                      </p:tavLst>
                                    </p:anim>
                                    <p:anim calcmode="lin" valueType="num">
                                      <p:cBhvr>
                                        <p:cTn id="26" dur="2000"/>
                                        <p:tgtEl>
                                          <p:spTgt spid="12"/>
                                        </p:tgtEl>
                                        <p:attrNameLst>
                                          <p:attrName>ppt_h</p:attrName>
                                        </p:attrNameLst>
                                      </p:cBhvr>
                                      <p:tavLst>
                                        <p:tav tm="0">
                                          <p:val>
                                            <p:strVal val="ppt_h"/>
                                          </p:val>
                                        </p:tav>
                                        <p:tav tm="100000">
                                          <p:val>
                                            <p:fltVal val="0"/>
                                          </p:val>
                                        </p:tav>
                                      </p:tavLst>
                                    </p:anim>
                                    <p:animEffect transition="out" filter="fade">
                                      <p:cBhvr>
                                        <p:cTn id="27" dur="2000"/>
                                        <p:tgtEl>
                                          <p:spTgt spid="12"/>
                                        </p:tgtEl>
                                      </p:cBhvr>
                                    </p:animEffect>
                                    <p:set>
                                      <p:cBhvr>
                                        <p:cTn id="28"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2" grpId="0" animBg="1"/>
      <p:bldP spid="12"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Архив\Desktop\арнамент.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4" name="Picture 8" descr="White_Wagtail_(Motacilla_alba)_near_Hodal_I_IMG_9645трясогузка белая"/>
          <p:cNvPicPr>
            <a:picLocks noChangeAspect="1" noChangeArrowheads="1"/>
          </p:cNvPicPr>
          <p:nvPr/>
        </p:nvPicPr>
        <p:blipFill>
          <a:blip r:embed="rId4" cstate="print">
            <a:lum contrast="18000"/>
          </a:blip>
          <a:srcRect/>
          <a:stretch>
            <a:fillRect/>
          </a:stretch>
        </p:blipFill>
        <p:spPr bwMode="auto">
          <a:xfrm>
            <a:off x="269628" y="404664"/>
            <a:ext cx="4028876" cy="2931666"/>
          </a:xfrm>
          <a:prstGeom prst="rect">
            <a:avLst/>
          </a:prstGeom>
          <a:noFill/>
          <a:ln w="9525">
            <a:noFill/>
            <a:miter lim="800000"/>
            <a:headEnd/>
            <a:tailEnd/>
          </a:ln>
        </p:spPr>
      </p:pic>
      <p:pic>
        <p:nvPicPr>
          <p:cNvPr id="5" name="Picture 13"/>
          <p:cNvPicPr>
            <a:picLocks noChangeAspect="1" noChangeArrowheads="1"/>
          </p:cNvPicPr>
          <p:nvPr/>
        </p:nvPicPr>
        <p:blipFill>
          <a:blip r:embed="rId5" cstate="print"/>
          <a:srcRect/>
          <a:stretch>
            <a:fillRect/>
          </a:stretch>
        </p:blipFill>
        <p:spPr bwMode="auto">
          <a:xfrm>
            <a:off x="323528" y="404664"/>
            <a:ext cx="1371600" cy="1738313"/>
          </a:xfrm>
          <a:prstGeom prst="rect">
            <a:avLst/>
          </a:prstGeom>
          <a:noFill/>
          <a:ln w="9525">
            <a:noFill/>
            <a:miter lim="800000"/>
            <a:headEnd/>
            <a:tailEnd/>
          </a:ln>
        </p:spPr>
      </p:pic>
      <p:pic>
        <p:nvPicPr>
          <p:cNvPr id="6" name="Picture 9" descr="глухарь 4"/>
          <p:cNvPicPr>
            <a:picLocks noChangeAspect="1" noChangeArrowheads="1"/>
          </p:cNvPicPr>
          <p:nvPr/>
        </p:nvPicPr>
        <p:blipFill>
          <a:blip r:embed="rId6" cstate="print">
            <a:lum contrast="24000"/>
          </a:blip>
          <a:srcRect/>
          <a:stretch>
            <a:fillRect/>
          </a:stretch>
        </p:blipFill>
        <p:spPr bwMode="auto">
          <a:xfrm>
            <a:off x="4537155" y="404664"/>
            <a:ext cx="4411583" cy="2880320"/>
          </a:xfrm>
          <a:prstGeom prst="rect">
            <a:avLst/>
          </a:prstGeom>
          <a:noFill/>
          <a:ln w="9525">
            <a:noFill/>
            <a:miter lim="800000"/>
            <a:headEnd/>
            <a:tailEnd/>
          </a:ln>
        </p:spPr>
      </p:pic>
      <p:pic>
        <p:nvPicPr>
          <p:cNvPr id="7" name="Picture 11" descr="Узор3"/>
          <p:cNvPicPr>
            <a:picLocks noChangeAspect="1" noChangeArrowheads="1"/>
          </p:cNvPicPr>
          <p:nvPr/>
        </p:nvPicPr>
        <p:blipFill>
          <a:blip r:embed="rId7" cstate="print">
            <a:grayscl/>
            <a:biLevel thresh="50000"/>
          </a:blip>
          <a:srcRect/>
          <a:stretch>
            <a:fillRect/>
          </a:stretch>
        </p:blipFill>
        <p:spPr bwMode="auto">
          <a:xfrm>
            <a:off x="4571999" y="404664"/>
            <a:ext cx="1226051" cy="1152128"/>
          </a:xfrm>
          <a:prstGeom prst="rect">
            <a:avLst/>
          </a:prstGeom>
          <a:noFill/>
          <a:ln w="9525">
            <a:noFill/>
            <a:miter lim="800000"/>
            <a:headEnd/>
            <a:tailEnd/>
          </a:ln>
        </p:spPr>
      </p:pic>
      <p:pic>
        <p:nvPicPr>
          <p:cNvPr id="8" name="Picture 2" descr="чайка сизая"/>
          <p:cNvPicPr>
            <a:picLocks noChangeAspect="1" noChangeArrowheads="1"/>
          </p:cNvPicPr>
          <p:nvPr/>
        </p:nvPicPr>
        <p:blipFill>
          <a:blip r:embed="rId8" cstate="print"/>
          <a:srcRect/>
          <a:stretch>
            <a:fillRect/>
          </a:stretch>
        </p:blipFill>
        <p:spPr bwMode="auto">
          <a:xfrm>
            <a:off x="2771800" y="3573016"/>
            <a:ext cx="3865240" cy="2921000"/>
          </a:xfrm>
          <a:prstGeom prst="rect">
            <a:avLst/>
          </a:prstGeom>
          <a:noFill/>
          <a:ln w="9525">
            <a:noFill/>
            <a:miter lim="800000"/>
            <a:headEnd/>
            <a:tailEnd/>
          </a:ln>
        </p:spPr>
      </p:pic>
      <p:pic>
        <p:nvPicPr>
          <p:cNvPr id="9" name="Picture 10"/>
          <p:cNvPicPr>
            <a:picLocks noChangeAspect="1" noChangeArrowheads="1"/>
          </p:cNvPicPr>
          <p:nvPr/>
        </p:nvPicPr>
        <p:blipFill>
          <a:blip r:embed="rId9" cstate="print">
            <a:lum contrast="60000"/>
            <a:grayscl/>
          </a:blip>
          <a:srcRect/>
          <a:stretch>
            <a:fillRect/>
          </a:stretch>
        </p:blipFill>
        <p:spPr bwMode="auto">
          <a:xfrm>
            <a:off x="5364088" y="5157192"/>
            <a:ext cx="1224136"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Архив\Desktop\арнамент.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4" name="Прямоугольник 13"/>
          <p:cNvSpPr/>
          <p:nvPr/>
        </p:nvSpPr>
        <p:spPr>
          <a:xfrm>
            <a:off x="179512" y="260648"/>
            <a:ext cx="8964488" cy="659735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pic>
        <p:nvPicPr>
          <p:cNvPr id="5" name="Picture 13"/>
          <p:cNvPicPr>
            <a:picLocks noChangeAspect="1" noChangeArrowheads="1"/>
          </p:cNvPicPr>
          <p:nvPr/>
        </p:nvPicPr>
        <p:blipFill>
          <a:blip r:embed="rId4" cstate="print"/>
          <a:srcRect/>
          <a:stretch>
            <a:fillRect/>
          </a:stretch>
        </p:blipFill>
        <p:spPr bwMode="auto">
          <a:xfrm>
            <a:off x="714348" y="4357694"/>
            <a:ext cx="1371600" cy="1738313"/>
          </a:xfrm>
          <a:prstGeom prst="rect">
            <a:avLst/>
          </a:prstGeom>
          <a:noFill/>
          <a:ln w="9525">
            <a:noFill/>
            <a:miter lim="800000"/>
            <a:headEnd/>
            <a:tailEnd/>
          </a:ln>
        </p:spPr>
      </p:pic>
      <p:pic>
        <p:nvPicPr>
          <p:cNvPr id="6" name="Picture 9" descr="глухарь 4"/>
          <p:cNvPicPr>
            <a:picLocks noChangeAspect="1" noChangeArrowheads="1"/>
          </p:cNvPicPr>
          <p:nvPr/>
        </p:nvPicPr>
        <p:blipFill>
          <a:blip r:embed="rId5" cstate="print">
            <a:lum contrast="24000"/>
          </a:blip>
          <a:srcRect/>
          <a:stretch>
            <a:fillRect/>
          </a:stretch>
        </p:blipFill>
        <p:spPr bwMode="auto">
          <a:xfrm>
            <a:off x="4537155" y="404664"/>
            <a:ext cx="4411583" cy="2880320"/>
          </a:xfrm>
          <a:prstGeom prst="rect">
            <a:avLst/>
          </a:prstGeom>
          <a:noFill/>
          <a:ln w="9525">
            <a:noFill/>
            <a:miter lim="800000"/>
            <a:headEnd/>
            <a:tailEnd/>
          </a:ln>
        </p:spPr>
      </p:pic>
      <p:pic>
        <p:nvPicPr>
          <p:cNvPr id="7" name="Picture 11" descr="Узор3"/>
          <p:cNvPicPr>
            <a:picLocks noChangeAspect="1" noChangeArrowheads="1"/>
          </p:cNvPicPr>
          <p:nvPr/>
        </p:nvPicPr>
        <p:blipFill>
          <a:blip r:embed="rId6" cstate="print">
            <a:grayscl/>
            <a:biLevel thresh="50000"/>
          </a:blip>
          <a:srcRect/>
          <a:stretch>
            <a:fillRect/>
          </a:stretch>
        </p:blipFill>
        <p:spPr bwMode="auto">
          <a:xfrm>
            <a:off x="3786182" y="4857760"/>
            <a:ext cx="1226051" cy="1152128"/>
          </a:xfrm>
          <a:prstGeom prst="rect">
            <a:avLst/>
          </a:prstGeom>
          <a:noFill/>
          <a:ln w="9525">
            <a:noFill/>
            <a:miter lim="800000"/>
            <a:headEnd/>
            <a:tailEnd/>
          </a:ln>
        </p:spPr>
      </p:pic>
      <p:pic>
        <p:nvPicPr>
          <p:cNvPr id="9" name="Picture 10"/>
          <p:cNvPicPr>
            <a:picLocks noChangeAspect="1" noChangeArrowheads="1"/>
          </p:cNvPicPr>
          <p:nvPr/>
        </p:nvPicPr>
        <p:blipFill>
          <a:blip r:embed="rId7" cstate="print">
            <a:lum contrast="60000"/>
            <a:grayscl/>
          </a:blip>
          <a:srcRect/>
          <a:stretch>
            <a:fillRect/>
          </a:stretch>
        </p:blipFill>
        <p:spPr bwMode="auto">
          <a:xfrm>
            <a:off x="7215206" y="4572008"/>
            <a:ext cx="1224136" cy="1368152"/>
          </a:xfrm>
          <a:prstGeom prst="rect">
            <a:avLst/>
          </a:prstGeom>
          <a:noFill/>
          <a:ln w="9525">
            <a:noFill/>
            <a:miter lim="800000"/>
            <a:headEnd/>
            <a:tailEnd/>
          </a:ln>
        </p:spPr>
      </p:pic>
      <p:sp>
        <p:nvSpPr>
          <p:cNvPr id="10" name="5-конечная звезда 9"/>
          <p:cNvSpPr/>
          <p:nvPr/>
        </p:nvSpPr>
        <p:spPr>
          <a:xfrm>
            <a:off x="1428728" y="1785926"/>
            <a:ext cx="5000660" cy="4429156"/>
          </a:xfrm>
          <a:prstGeom prst="star5">
            <a:avLst>
              <a:gd name="adj" fmla="val 23036"/>
              <a:gd name="hf" fmla="val 105146"/>
              <a:gd name="vf" fmla="val 110557"/>
            </a:avLst>
          </a:prstGeom>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2700">
                  <a:solidFill>
                    <a:schemeClr val="bg1"/>
                  </a:solidFill>
                  <a:prstDash val="solid"/>
                </a:ln>
                <a:solidFill>
                  <a:schemeClr val="tx1"/>
                </a:solidFill>
                <a:effectLst>
                  <a:outerShdw blurRad="41275" dist="20320" dir="1800000" algn="tl" rotWithShape="0">
                    <a:srgbClr val="000000">
                      <a:alpha val="40000"/>
                    </a:srgbClr>
                  </a:outerShdw>
                </a:effectLst>
              </a:rPr>
              <a:t>40</a:t>
            </a:r>
          </a:p>
          <a:p>
            <a:pPr algn="ctr"/>
            <a:endParaRPr lang="ru-RU" sz="9600" dirty="0"/>
          </a:p>
        </p:txBody>
      </p:sp>
      <p:sp>
        <p:nvSpPr>
          <p:cNvPr id="11" name="TextBox 10"/>
          <p:cNvSpPr txBox="1"/>
          <p:nvPr/>
        </p:nvSpPr>
        <p:spPr>
          <a:xfrm>
            <a:off x="428596" y="571480"/>
            <a:ext cx="4071966" cy="3970318"/>
          </a:xfrm>
          <a:prstGeom prst="rect">
            <a:avLst/>
          </a:prstGeom>
          <a:noFill/>
        </p:spPr>
        <p:txBody>
          <a:bodyPr wrap="square" rtlCol="0">
            <a:spAutoFit/>
          </a:bodyPr>
          <a:lstStyle/>
          <a:p>
            <a:endParaRPr lang="ru-RU"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r>
              <a:rPr lang="ru-RU"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Какой орнамент </a:t>
            </a:r>
            <a:r>
              <a:rPr lang="ru-RU" sz="36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сотвествует</a:t>
            </a:r>
            <a:r>
              <a:rPr lang="ru-RU"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изображению глухаря</a:t>
            </a:r>
          </a:p>
          <a:p>
            <a:endParaRPr lang="ru-RU"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2" name="Стрелка влево 11">
            <a:hlinkClick r:id="rId8"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агетная рамка 14"/>
          <p:cNvSpPr/>
          <p:nvPr/>
        </p:nvSpPr>
        <p:spPr>
          <a:xfrm>
            <a:off x="251520" y="332656"/>
            <a:ext cx="2745994" cy="79208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Традиции и обычаи </a:t>
            </a:r>
            <a:r>
              <a:rPr lang="ru-RU" b="1" dirty="0" err="1" smtClean="0">
                <a:solidFill>
                  <a:schemeClr val="bg1"/>
                </a:solidFill>
                <a:latin typeface="Comic Sans MS" pitchFamily="66" charset="0"/>
              </a:rPr>
              <a:t>хантов</a:t>
            </a:r>
            <a:r>
              <a:rPr lang="ru-RU" b="1" dirty="0" smtClean="0">
                <a:solidFill>
                  <a:schemeClr val="bg1"/>
                </a:solidFill>
                <a:latin typeface="Comic Sans MS" pitchFamily="66" charset="0"/>
              </a:rPr>
              <a:t> и манси</a:t>
            </a:r>
            <a:endParaRPr lang="ru-RU" b="1"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par>
                          <p:cTn id="10" fill="hold">
                            <p:stCondLst>
                              <p:cond delay="2000"/>
                            </p:stCondLst>
                            <p:childTnLst>
                              <p:par>
                                <p:cTn id="11" presetID="53" presetClass="exit" presetSubtype="0" fill="hold" grpId="1" nodeType="afterEffect">
                                  <p:stCondLst>
                                    <p:cond delay="0"/>
                                  </p:stCondLst>
                                  <p:childTnLst>
                                    <p:anim calcmode="lin" valueType="num">
                                      <p:cBhvr>
                                        <p:cTn id="12" dur="2000"/>
                                        <p:tgtEl>
                                          <p:spTgt spid="10"/>
                                        </p:tgtEl>
                                        <p:attrNameLst>
                                          <p:attrName>ppt_w</p:attrName>
                                        </p:attrNameLst>
                                      </p:cBhvr>
                                      <p:tavLst>
                                        <p:tav tm="0">
                                          <p:val>
                                            <p:strVal val="ppt_w"/>
                                          </p:val>
                                        </p:tav>
                                        <p:tav tm="100000">
                                          <p:val>
                                            <p:fltVal val="0"/>
                                          </p:val>
                                        </p:tav>
                                      </p:tavLst>
                                    </p:anim>
                                    <p:anim calcmode="lin" valueType="num">
                                      <p:cBhvr>
                                        <p:cTn id="13" dur="2000"/>
                                        <p:tgtEl>
                                          <p:spTgt spid="10"/>
                                        </p:tgtEl>
                                        <p:attrNameLst>
                                          <p:attrName>ppt_h</p:attrName>
                                        </p:attrNameLst>
                                      </p:cBhvr>
                                      <p:tavLst>
                                        <p:tav tm="0">
                                          <p:val>
                                            <p:strVal val="ppt_h"/>
                                          </p:val>
                                        </p:tav>
                                        <p:tav tm="100000">
                                          <p:val>
                                            <p:fltVal val="0"/>
                                          </p:val>
                                        </p:tav>
                                      </p:tavLst>
                                    </p:anim>
                                    <p:animEffect transition="out" filter="fade">
                                      <p:cBhvr>
                                        <p:cTn id="14" dur="2000"/>
                                        <p:tgtEl>
                                          <p:spTgt spid="10"/>
                                        </p:tgtEl>
                                      </p:cBhvr>
                                    </p:animEffect>
                                    <p:set>
                                      <p:cBhvr>
                                        <p:cTn id="15" dur="1" fill="hold">
                                          <p:stCondLst>
                                            <p:cond delay="1999"/>
                                          </p:stCondLst>
                                        </p:cTn>
                                        <p:tgtEl>
                                          <p:spTgt spid="10"/>
                                        </p:tgtEl>
                                        <p:attrNameLst>
                                          <p:attrName>style.visibility</p:attrName>
                                        </p:attrNameLst>
                                      </p:cBhvr>
                                      <p:to>
                                        <p:strVal val="hidden"/>
                                      </p:to>
                                    </p:set>
                                  </p:childTnLst>
                                </p:cTn>
                              </p:par>
                            </p:childTnLst>
                          </p:cTn>
                        </p:par>
                        <p:par>
                          <p:cTn id="16" fill="hold">
                            <p:stCondLst>
                              <p:cond delay="4000"/>
                            </p:stCondLst>
                            <p:childTnLst>
                              <p:par>
                                <p:cTn id="17" presetID="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4500"/>
                            </p:stCondLst>
                            <p:childTnLst>
                              <p:par>
                                <p:cTn id="22" presetID="29"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ppt_x</p:attrName>
                                        </p:attrNameLst>
                                      </p:cBhvr>
                                      <p:tavLst>
                                        <p:tav tm="0">
                                          <p:val>
                                            <p:strVal val="#ppt_x-.2"/>
                                          </p:val>
                                        </p:tav>
                                        <p:tav tm="100000">
                                          <p:val>
                                            <p:strVal val="#ppt_x"/>
                                          </p:val>
                                        </p:tav>
                                      </p:tavLst>
                                    </p:anim>
                                    <p:anim calcmode="lin" valueType="num">
                                      <p:cBhvr>
                                        <p:cTn id="2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6"/>
                                        </p:tgtEl>
                                      </p:cBhvr>
                                    </p:animEffect>
                                  </p:childTnLst>
                                </p:cTn>
                              </p:par>
                            </p:childTnLst>
                          </p:cTn>
                        </p:par>
                        <p:par>
                          <p:cTn id="27" fill="hold">
                            <p:stCondLst>
                              <p:cond delay="5500"/>
                            </p:stCondLst>
                            <p:childTnLst>
                              <p:par>
                                <p:cTn id="28" presetID="3" presetClass="entr" presetSubtype="1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par>
                                <p:cTn id="31" presetID="3"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3" presetClass="entr" presetSubtype="1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8" presetClass="emph" presetSubtype="0" fill="hold" nodeType="clickEffect">
                                  <p:stCondLst>
                                    <p:cond delay="0"/>
                                  </p:stCondLst>
                                  <p:childTnLst>
                                    <p:animRot by="21600000">
                                      <p:cBhvr>
                                        <p:cTn id="41" dur="2000" fill="hold"/>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9"/>
                    </p:tgtEl>
                  </p:cond>
                </p:stCondLst>
                <p:endSync evt="end" delay="0">
                  <p:rtn val="all"/>
                </p:endSync>
                <p:childTnLst>
                  <p:par>
                    <p:cTn id="43" fill="hold">
                      <p:stCondLst>
                        <p:cond delay="0"/>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9"/>
                                        </p:tgtEl>
                                        <p:attrNameLst>
                                          <p:attrName>r</p:attrName>
                                        </p:attrNameLst>
                                      </p:cBhvr>
                                    </p:animRot>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3.61111E-6 -1.11111E-6 L 0.08194 -0.63889 " pathEditMode="relative" rAng="0" ptsTypes="AA">
                                      <p:cBhvr>
                                        <p:cTn id="51" dur="2000" fill="hold"/>
                                        <p:tgtEl>
                                          <p:spTgt spid="7"/>
                                        </p:tgtEl>
                                        <p:attrNameLst>
                                          <p:attrName>ppt_x</p:attrName>
                                          <p:attrName>ppt_y</p:attrName>
                                        </p:attrNameLst>
                                      </p:cBhvr>
                                      <p:rCtr x="4100" y="-31900"/>
                                    </p:animMotion>
                                  </p:childTnLst>
                                </p:cTn>
                              </p:par>
                            </p:childTnLst>
                          </p:cTn>
                        </p:par>
                      </p:childTnLst>
                    </p:cTn>
                  </p:par>
                </p:childTnLst>
              </p:cTn>
              <p:nextCondLst>
                <p:cond evt="onClick" delay="0">
                  <p:tgtEl>
                    <p:spTgt spid="7"/>
                  </p:tgtEl>
                </p:cond>
              </p:nextCondLst>
            </p:seq>
          </p:childTnLst>
        </p:cTn>
      </p:par>
    </p:tnLst>
    <p:bldLst>
      <p:bldP spid="10" grpId="0" animBg="1"/>
      <p:bldP spid="10" grpId="1" animBg="1"/>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Архив\Desktop\арнамент.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Прямоугольник 8"/>
          <p:cNvSpPr/>
          <p:nvPr/>
        </p:nvSpPr>
        <p:spPr>
          <a:xfrm>
            <a:off x="251520" y="260648"/>
            <a:ext cx="8892480" cy="6597352"/>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pic>
        <p:nvPicPr>
          <p:cNvPr id="7" name="Picture 2" descr="G:\Разное\1_13.png"/>
          <p:cNvPicPr>
            <a:picLocks noChangeAspect="1" noChangeArrowheads="1"/>
          </p:cNvPicPr>
          <p:nvPr/>
        </p:nvPicPr>
        <p:blipFill>
          <a:blip r:embed="rId4" cstate="print"/>
          <a:srcRect/>
          <a:stretch>
            <a:fillRect/>
          </a:stretch>
        </p:blipFill>
        <p:spPr bwMode="auto">
          <a:xfrm>
            <a:off x="7452320" y="6021288"/>
            <a:ext cx="1080120" cy="357190"/>
          </a:xfrm>
          <a:prstGeom prst="rect">
            <a:avLst/>
          </a:prstGeom>
          <a:noFill/>
        </p:spPr>
      </p:pic>
      <p:sp>
        <p:nvSpPr>
          <p:cNvPr id="8" name="TextBox 7"/>
          <p:cNvSpPr txBox="1"/>
          <p:nvPr/>
        </p:nvSpPr>
        <p:spPr>
          <a:xfrm>
            <a:off x="7452320" y="6000768"/>
            <a:ext cx="905894" cy="369332"/>
          </a:xfrm>
          <a:prstGeom prst="rect">
            <a:avLst/>
          </a:prstGeom>
          <a:noFill/>
        </p:spPr>
        <p:txBody>
          <a:bodyPr wrap="square" rtlCol="0">
            <a:spAutoFit/>
          </a:bodyPr>
          <a:lstStyle/>
          <a:p>
            <a:r>
              <a:rPr lang="ru-RU" b="1" dirty="0" smtClean="0">
                <a:latin typeface="+mj-lt"/>
                <a:cs typeface="Arial" pitchFamily="34" charset="0"/>
              </a:rPr>
              <a:t>ответ</a:t>
            </a:r>
            <a:endParaRPr lang="ru-RU" b="1" dirty="0">
              <a:latin typeface="+mj-lt"/>
              <a:cs typeface="Arial" pitchFamily="34" charset="0"/>
            </a:endParaRPr>
          </a:p>
        </p:txBody>
      </p:sp>
      <p:sp>
        <p:nvSpPr>
          <p:cNvPr id="10" name="Прямоугольник 9"/>
          <p:cNvSpPr/>
          <p:nvPr/>
        </p:nvSpPr>
        <p:spPr>
          <a:xfrm>
            <a:off x="1357290" y="1714488"/>
            <a:ext cx="6643734" cy="3046988"/>
          </a:xfrm>
          <a:prstGeom prst="rect">
            <a:avLst/>
          </a:prstGeom>
        </p:spPr>
        <p:txBody>
          <a:bodyPr wrap="square">
            <a:spAutoFit/>
          </a:bodyPr>
          <a:lstStyle/>
          <a:p>
            <a:pPr lvl="0" algn="just"/>
            <a:r>
              <a:rPr lang="ru-RU" b="1" dirty="0" smtClean="0">
                <a:solidFill>
                  <a:prstClr val="black"/>
                </a:solidFill>
                <a:latin typeface="Georgia" pitchFamily="18" charset="0"/>
                <a:ea typeface="Times New Roman"/>
                <a:cs typeface="Times New Roman"/>
              </a:rPr>
              <a:t>	</a:t>
            </a:r>
            <a:r>
              <a:rPr lang="ru-RU" sz="2400" b="1" dirty="0" smtClean="0">
                <a:solidFill>
                  <a:srgbClr val="CC3300"/>
                </a:solidFill>
                <a:latin typeface="Georgia" pitchFamily="18" charset="0"/>
                <a:ea typeface="Times New Roman"/>
                <a:cs typeface="Times New Roman"/>
              </a:rPr>
              <a:t>Какой бы  деятельностью не занимались коренные народы Сибири, рыболовством, охотой или собирательством, во всех действиях раскрывающих отношение коренных народов к природе, заложен принцип: 	КАК Я СЕГОДНЯ ОТНОШУСЬ К ПРИРОДЕ ТАК_________________</a:t>
            </a:r>
            <a:endParaRPr lang="ru-RU" sz="2400" b="1" dirty="0">
              <a:solidFill>
                <a:srgbClr val="CC3300"/>
              </a:solidFill>
              <a:latin typeface="Georgia" pitchFamily="18" charset="0"/>
              <a:ea typeface="Times New Roman"/>
              <a:cs typeface="Times New Roman"/>
            </a:endParaRPr>
          </a:p>
        </p:txBody>
      </p:sp>
      <p:sp>
        <p:nvSpPr>
          <p:cNvPr id="14" name="5-конечная звезда 13"/>
          <p:cNvSpPr/>
          <p:nvPr/>
        </p:nvSpPr>
        <p:spPr>
          <a:xfrm>
            <a:off x="2339752" y="1412776"/>
            <a:ext cx="5000660" cy="4429156"/>
          </a:xfrm>
          <a:prstGeom prst="star5">
            <a:avLst>
              <a:gd name="adj" fmla="val 23036"/>
              <a:gd name="hf" fmla="val 105146"/>
              <a:gd name="vf" fmla="val 110557"/>
            </a:avLst>
          </a:prstGeom>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рямоугольник 14"/>
          <p:cNvSpPr/>
          <p:nvPr/>
        </p:nvSpPr>
        <p:spPr>
          <a:xfrm flipH="1">
            <a:off x="3779912" y="2996952"/>
            <a:ext cx="2160240" cy="3046988"/>
          </a:xfrm>
          <a:prstGeom prst="rect">
            <a:avLst/>
          </a:prstGeom>
        </p:spPr>
        <p:txBody>
          <a:bodyPr wrap="square">
            <a:spAutoFit/>
          </a:bodyPr>
          <a:lstStyle/>
          <a:p>
            <a:pPr algn="ctr"/>
            <a:endParaRPr lang="ru-RU" sz="4800" b="1" dirty="0" smtClean="0">
              <a:ln w="12700">
                <a:solidFill>
                  <a:schemeClr val="bg1"/>
                </a:solidFill>
                <a:prstDash val="solid"/>
              </a:ln>
              <a:effectLst>
                <a:outerShdw blurRad="41275" dist="20320" dir="1800000" algn="tl" rotWithShape="0">
                  <a:srgbClr val="000000">
                    <a:alpha val="40000"/>
                  </a:srgbClr>
                </a:outerShdw>
              </a:effectLst>
            </a:endParaRPr>
          </a:p>
          <a:p>
            <a:pPr algn="ctr"/>
            <a:r>
              <a:rPr lang="ru-RU" sz="4800" b="1" dirty="0" smtClean="0">
                <a:ln w="12700">
                  <a:solidFill>
                    <a:schemeClr val="bg1"/>
                  </a:solidFill>
                  <a:prstDash val="solid"/>
                </a:ln>
                <a:effectLst>
                  <a:outerShdw blurRad="41275" dist="20320" dir="1800000" algn="tl" rotWithShape="0">
                    <a:srgbClr val="000000">
                      <a:alpha val="40000"/>
                    </a:srgbClr>
                  </a:outerShdw>
                </a:effectLst>
              </a:rPr>
              <a:t>50</a:t>
            </a:r>
          </a:p>
          <a:p>
            <a:endParaRPr lang="ru-RU" sz="9600" b="1" dirty="0">
              <a:solidFill>
                <a:schemeClr val="bg1"/>
              </a:solidFill>
              <a:latin typeface="Georgia" pitchFamily="18" charset="0"/>
            </a:endParaRPr>
          </a:p>
        </p:txBody>
      </p:sp>
      <p:sp>
        <p:nvSpPr>
          <p:cNvPr id="16" name="Багетная рамка 15"/>
          <p:cNvSpPr/>
          <p:nvPr/>
        </p:nvSpPr>
        <p:spPr>
          <a:xfrm>
            <a:off x="323528" y="260648"/>
            <a:ext cx="2745994" cy="792088"/>
          </a:xfrm>
          <a:prstGeom prst="bevel">
            <a:avLst/>
          </a:prstGeom>
          <a:solidFill>
            <a:srgbClr val="CC66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Comic Sans MS" pitchFamily="66" charset="0"/>
              </a:rPr>
              <a:t>Традиции и обычаи </a:t>
            </a:r>
            <a:r>
              <a:rPr lang="ru-RU" b="1" dirty="0" err="1" smtClean="0">
                <a:solidFill>
                  <a:schemeClr val="bg1"/>
                </a:solidFill>
                <a:latin typeface="Comic Sans MS" pitchFamily="66" charset="0"/>
              </a:rPr>
              <a:t>хантов</a:t>
            </a:r>
            <a:r>
              <a:rPr lang="ru-RU" b="1" dirty="0" smtClean="0">
                <a:solidFill>
                  <a:schemeClr val="bg1"/>
                </a:solidFill>
                <a:latin typeface="Comic Sans MS" pitchFamily="66" charset="0"/>
              </a:rPr>
              <a:t> и манси</a:t>
            </a:r>
            <a:endParaRPr lang="ru-RU" b="1" dirty="0">
              <a:solidFill>
                <a:schemeClr val="bg1"/>
              </a:solidFill>
              <a:latin typeface="Comic Sans MS" pitchFamily="66" charset="0"/>
            </a:endParaRPr>
          </a:p>
        </p:txBody>
      </p:sp>
      <p:sp>
        <p:nvSpPr>
          <p:cNvPr id="19" name="Скругленная прямоугольная выноска 18"/>
          <p:cNvSpPr/>
          <p:nvPr/>
        </p:nvSpPr>
        <p:spPr>
          <a:xfrm>
            <a:off x="2143108" y="5013176"/>
            <a:ext cx="4176464" cy="1068150"/>
          </a:xfrm>
          <a:prstGeom prst="wedgeRoundRectCallout">
            <a:avLst>
              <a:gd name="adj1" fmla="val 35617"/>
              <a:gd name="adj2" fmla="val -771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C3300"/>
                </a:solidFill>
              </a:rPr>
              <a:t>Как я сегодня отношусь к природе сегодня, </a:t>
            </a:r>
          </a:p>
          <a:p>
            <a:pPr algn="ctr"/>
            <a:r>
              <a:rPr lang="ru-RU" b="1" dirty="0" smtClean="0">
                <a:solidFill>
                  <a:srgbClr val="FF0000"/>
                </a:solidFill>
              </a:rPr>
              <a:t>Завтра, в будущем буду жить я, мой народ </a:t>
            </a:r>
            <a:endParaRPr lang="ru-RU" b="1" dirty="0">
              <a:solidFill>
                <a:srgbClr val="FF0000"/>
              </a:solidFill>
            </a:endParaRPr>
          </a:p>
        </p:txBody>
      </p:sp>
      <p:sp>
        <p:nvSpPr>
          <p:cNvPr id="17" name="Стрелка влево 16">
            <a:hlinkClick r:id="rId5" action="ppaction://hlinksldjump"/>
          </p:cNvPr>
          <p:cNvSpPr/>
          <p:nvPr/>
        </p:nvSpPr>
        <p:spPr>
          <a:xfrm>
            <a:off x="827584" y="5805264"/>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animEffect transition="in" filter="fade">
                                      <p:cBhvr>
                                        <p:cTn id="9" dur="2000"/>
                                        <p:tgtEl>
                                          <p:spTgt spid="1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2000" fill="hold"/>
                                        <p:tgtEl>
                                          <p:spTgt spid="15"/>
                                        </p:tgtEl>
                                        <p:attrNameLst>
                                          <p:attrName>ppt_w</p:attrName>
                                        </p:attrNameLst>
                                      </p:cBhvr>
                                      <p:tavLst>
                                        <p:tav tm="0">
                                          <p:val>
                                            <p:fltVal val="0"/>
                                          </p:val>
                                        </p:tav>
                                        <p:tav tm="100000">
                                          <p:val>
                                            <p:strVal val="#ppt_w"/>
                                          </p:val>
                                        </p:tav>
                                      </p:tavLst>
                                    </p:anim>
                                    <p:anim calcmode="lin" valueType="num">
                                      <p:cBhvr>
                                        <p:cTn id="13" dur="2000" fill="hold"/>
                                        <p:tgtEl>
                                          <p:spTgt spid="15"/>
                                        </p:tgtEl>
                                        <p:attrNameLst>
                                          <p:attrName>ppt_h</p:attrName>
                                        </p:attrNameLst>
                                      </p:cBhvr>
                                      <p:tavLst>
                                        <p:tav tm="0">
                                          <p:val>
                                            <p:fltVal val="0"/>
                                          </p:val>
                                        </p:tav>
                                        <p:tav tm="100000">
                                          <p:val>
                                            <p:strVal val="#ppt_h"/>
                                          </p:val>
                                        </p:tav>
                                      </p:tavLst>
                                    </p:anim>
                                    <p:animEffect transition="in" filter="fade">
                                      <p:cBhvr>
                                        <p:cTn id="14" dur="2000"/>
                                        <p:tgtEl>
                                          <p:spTgt spid="15"/>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2000"/>
                                        <p:tgtEl>
                                          <p:spTgt spid="14"/>
                                        </p:tgtEl>
                                        <p:attrNameLst>
                                          <p:attrName>ppt_w</p:attrName>
                                        </p:attrNameLst>
                                      </p:cBhvr>
                                      <p:tavLst>
                                        <p:tav tm="0">
                                          <p:val>
                                            <p:strVal val="ppt_w"/>
                                          </p:val>
                                        </p:tav>
                                        <p:tav tm="100000">
                                          <p:val>
                                            <p:fltVal val="0"/>
                                          </p:val>
                                        </p:tav>
                                      </p:tavLst>
                                    </p:anim>
                                    <p:anim calcmode="lin" valueType="num">
                                      <p:cBhvr>
                                        <p:cTn id="18" dur="2000"/>
                                        <p:tgtEl>
                                          <p:spTgt spid="14"/>
                                        </p:tgtEl>
                                        <p:attrNameLst>
                                          <p:attrName>ppt_h</p:attrName>
                                        </p:attrNameLst>
                                      </p:cBhvr>
                                      <p:tavLst>
                                        <p:tav tm="0">
                                          <p:val>
                                            <p:strVal val="ppt_h"/>
                                          </p:val>
                                        </p:tav>
                                        <p:tav tm="100000">
                                          <p:val>
                                            <p:fltVal val="0"/>
                                          </p:val>
                                        </p:tav>
                                      </p:tavLst>
                                    </p:anim>
                                    <p:animEffect transition="out" filter="fad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53" presetClass="exit" presetSubtype="0" fill="hold" grpId="1" nodeType="withEffect">
                                  <p:stCondLst>
                                    <p:cond delay="0"/>
                                  </p:stCondLst>
                                  <p:childTnLst>
                                    <p:anim calcmode="lin" valueType="num">
                                      <p:cBhvr>
                                        <p:cTn id="22" dur="2000"/>
                                        <p:tgtEl>
                                          <p:spTgt spid="15"/>
                                        </p:tgtEl>
                                        <p:attrNameLst>
                                          <p:attrName>ppt_w</p:attrName>
                                        </p:attrNameLst>
                                      </p:cBhvr>
                                      <p:tavLst>
                                        <p:tav tm="0">
                                          <p:val>
                                            <p:strVal val="ppt_w"/>
                                          </p:val>
                                        </p:tav>
                                        <p:tav tm="100000">
                                          <p:val>
                                            <p:fltVal val="0"/>
                                          </p:val>
                                        </p:tav>
                                      </p:tavLst>
                                    </p:anim>
                                    <p:anim calcmode="lin" valueType="num">
                                      <p:cBhvr>
                                        <p:cTn id="23" dur="2000"/>
                                        <p:tgtEl>
                                          <p:spTgt spid="15"/>
                                        </p:tgtEl>
                                        <p:attrNameLst>
                                          <p:attrName>ppt_h</p:attrName>
                                        </p:attrNameLst>
                                      </p:cBhvr>
                                      <p:tavLst>
                                        <p:tav tm="0">
                                          <p:val>
                                            <p:strVal val="ppt_h"/>
                                          </p:val>
                                        </p:tav>
                                        <p:tav tm="100000">
                                          <p:val>
                                            <p:fltVal val="0"/>
                                          </p:val>
                                        </p:tav>
                                      </p:tavLst>
                                    </p:anim>
                                    <p:animEffect transition="out" filter="fade">
                                      <p:cBhvr>
                                        <p:cTn id="24" dur="2000"/>
                                        <p:tgtEl>
                                          <p:spTgt spid="15"/>
                                        </p:tgtEl>
                                      </p:cBhvr>
                                    </p:animEffect>
                                    <p:set>
                                      <p:cBhvr>
                                        <p:cTn id="25" dur="1" fill="hold">
                                          <p:stCondLst>
                                            <p:cond delay="1999"/>
                                          </p:stCondLst>
                                        </p:cTn>
                                        <p:tgtEl>
                                          <p:spTgt spid="15"/>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8"/>
                    </p:tgtEl>
                  </p:cond>
                </p:stCondLst>
                <p:endSync evt="end" delay="0">
                  <p:rtn val="all"/>
                </p:endSync>
                <p:childTnLst>
                  <p:par>
                    <p:cTn id="34" fill="hold">
                      <p:stCondLst>
                        <p:cond delay="0"/>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amond(in)">
                                      <p:cBhvr>
                                        <p:cTn id="38" dur="2000"/>
                                        <p:tgtEl>
                                          <p:spTgt spid="19"/>
                                        </p:tgtEl>
                                      </p:cBhvr>
                                    </p:animEffect>
                                  </p:childTnLst>
                                </p:cTn>
                              </p:par>
                            </p:childTnLst>
                          </p:cTn>
                        </p:par>
                      </p:childTnLst>
                    </p:cTn>
                  </p:par>
                </p:childTnLst>
              </p:cTn>
              <p:nextCondLst>
                <p:cond evt="onClick" delay="0">
                  <p:tgtEl>
                    <p:spTgt spid="8"/>
                  </p:tgtEl>
                </p:cond>
              </p:nextCondLst>
            </p:seq>
          </p:childTnLst>
        </p:cTn>
      </p:par>
    </p:tnLst>
    <p:bldLst>
      <p:bldP spid="8" grpId="0"/>
      <p:bldP spid="10" grpId="0"/>
      <p:bldP spid="14" grpId="0" animBg="1"/>
      <p:bldP spid="14" grpId="1" animBg="1"/>
      <p:bldP spid="15" grpId="0"/>
      <p:bldP spid="15" grpId="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Архив\Desktop\арнамент.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Прямоугольник 5"/>
          <p:cNvSpPr/>
          <p:nvPr/>
        </p:nvSpPr>
        <p:spPr>
          <a:xfrm>
            <a:off x="323528" y="332656"/>
            <a:ext cx="8820472" cy="6525344"/>
          </a:xfrm>
          <a:prstGeom prst="rect">
            <a:avLst/>
          </a:prstGeom>
          <a:gradFill flip="none" rotWithShape="1">
            <a:lin ang="2700000" scaled="1"/>
            <a:tileRect/>
          </a:gradFill>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3" name="Содержимое 2"/>
          <p:cNvSpPr>
            <a:spLocks noGrp="1"/>
          </p:cNvSpPr>
          <p:nvPr>
            <p:ph idx="1"/>
          </p:nvPr>
        </p:nvSpPr>
        <p:spPr/>
        <p:txBody>
          <a:bodyPr/>
          <a:lstStyle/>
          <a:p>
            <a:endParaRPr lang="ru-RU" b="1" dirty="0" smtClean="0">
              <a:solidFill>
                <a:srgbClr val="333300"/>
              </a:solidFill>
              <a:latin typeface="Times New Roman" pitchFamily="18" charset="0"/>
            </a:endParaRPr>
          </a:p>
          <a:p>
            <a:endParaRPr lang="ru-RU" b="1" dirty="0" smtClean="0">
              <a:solidFill>
                <a:srgbClr val="333300"/>
              </a:solidFill>
              <a:latin typeface="Times New Roman" pitchFamily="18" charset="0"/>
            </a:endParaRPr>
          </a:p>
          <a:p>
            <a:endParaRPr lang="ru-RU" b="1" dirty="0" smtClean="0">
              <a:solidFill>
                <a:srgbClr val="333300"/>
              </a:solidFill>
              <a:latin typeface="Times New Roman" pitchFamily="18" charset="0"/>
            </a:endParaRPr>
          </a:p>
          <a:p>
            <a:endParaRPr lang="ru-RU" b="1" dirty="0" smtClean="0">
              <a:solidFill>
                <a:srgbClr val="333300"/>
              </a:solidFill>
              <a:latin typeface="Times New Roman" pitchFamily="18" charset="0"/>
            </a:endParaRPr>
          </a:p>
          <a:p>
            <a:endParaRPr lang="ru-RU" dirty="0"/>
          </a:p>
        </p:txBody>
      </p:sp>
      <p:pic>
        <p:nvPicPr>
          <p:cNvPr id="4" name="Picture 2"/>
          <p:cNvPicPr>
            <a:picLocks noChangeAspect="1" noChangeArrowheads="1"/>
          </p:cNvPicPr>
          <p:nvPr/>
        </p:nvPicPr>
        <p:blipFill>
          <a:blip r:embed="rId4" cstate="email"/>
          <a:srcRect/>
          <a:stretch>
            <a:fillRect/>
          </a:stretch>
        </p:blipFill>
        <p:spPr bwMode="auto">
          <a:xfrm>
            <a:off x="2051720" y="548680"/>
            <a:ext cx="5271595" cy="3719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474500" y="4293096"/>
            <a:ext cx="8194999" cy="2031325"/>
          </a:xfrm>
          <a:prstGeom prst="rect">
            <a:avLst/>
          </a:prstGeom>
          <a:noFill/>
        </p:spPr>
        <p:txBody>
          <a:bodyPr wrap="square" lIns="91440" tIns="45720" rIns="91440" bIns="45720">
            <a:spAutoFit/>
          </a:bodyPr>
          <a:lstStyle/>
          <a:p>
            <a:pPr algn="ctr"/>
            <a:r>
              <a:rPr lang="ru-RU"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В Красную книгу ХМАО внесены </a:t>
            </a:r>
            <a:br>
              <a:rPr lang="ru-RU"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br>
            <a:r>
              <a:rPr lang="ru-RU"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71 вид животных, 140 видов растений </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r>
            <a:b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b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16 видов грибов </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Прямоугольник 6"/>
          <p:cNvSpPr/>
          <p:nvPr/>
        </p:nvSpPr>
        <p:spPr>
          <a:xfrm>
            <a:off x="2692543" y="3244334"/>
            <a:ext cx="3758914" cy="369332"/>
          </a:xfrm>
          <a:prstGeom prst="rect">
            <a:avLst/>
          </a:prstGeom>
        </p:spPr>
        <p:txBody>
          <a:bodyPr wrap="none">
            <a:spAutoFit/>
          </a:bodyPr>
          <a:lstStyle/>
          <a:p>
            <a:r>
              <a:rPr lang="en-US" dirty="0" smtClean="0"/>
              <a:t>https://youtu.be/_sk1hkLuq7Y</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Архив\Desktop\фон для презентации.jpg"/>
          <p:cNvPicPr>
            <a:picLocks noChangeAspect="1" noChangeArrowheads="1"/>
          </p:cNvPicPr>
          <p:nvPr/>
        </p:nvPicPr>
        <p:blipFill>
          <a:blip r:embed="rId3" cstate="print"/>
          <a:srcRect/>
          <a:stretch>
            <a:fillRect/>
          </a:stretch>
        </p:blipFill>
        <p:spPr bwMode="auto">
          <a:xfrm>
            <a:off x="127000" y="95250"/>
            <a:ext cx="8890000" cy="6667500"/>
          </a:xfrm>
          <a:prstGeom prst="rect">
            <a:avLst/>
          </a:prstGeom>
          <a:noFill/>
        </p:spPr>
      </p:pic>
      <p:sp>
        <p:nvSpPr>
          <p:cNvPr id="4" name="Прямоугольник 3"/>
          <p:cNvSpPr/>
          <p:nvPr/>
        </p:nvSpPr>
        <p:spPr>
          <a:xfrm>
            <a:off x="1619672" y="692696"/>
            <a:ext cx="5544616" cy="1754326"/>
          </a:xfrm>
          <a:prstGeom prst="rect">
            <a:avLst/>
          </a:prstGeom>
        </p:spPr>
        <p:txBody>
          <a:bodyPr wrap="square">
            <a:spAutoFit/>
          </a:bodyPr>
          <a:lstStyle/>
          <a:p>
            <a:pPr algn="ctr"/>
            <a:endParaRPr lang="ru-RU" sz="3600" b="1" dirty="0" smtClean="0">
              <a:solidFill>
                <a:srgbClr val="0000CC"/>
              </a:solidFill>
              <a:latin typeface="Arial" pitchFamily="34" charset="0"/>
              <a:cs typeface="Arial" pitchFamily="34" charset="0"/>
            </a:endParaRPr>
          </a:p>
          <a:p>
            <a:pPr algn="ctr"/>
            <a:r>
              <a:rPr lang="ru-RU" sz="3600" b="1" dirty="0" smtClean="0">
                <a:solidFill>
                  <a:srgbClr val="0000CC"/>
                </a:solidFill>
                <a:latin typeface="Arial" pitchFamily="34" charset="0"/>
                <a:cs typeface="Arial" pitchFamily="34" charset="0"/>
              </a:rPr>
              <a:t>Какая самая маленькая птица? </a:t>
            </a:r>
            <a:endParaRPr lang="ru-RU" sz="3600" dirty="0"/>
          </a:p>
        </p:txBody>
      </p:sp>
      <p:pic>
        <p:nvPicPr>
          <p:cNvPr id="5" name="Picture 2"/>
          <p:cNvPicPr>
            <a:picLocks noChangeAspect="1" noChangeArrowheads="1"/>
          </p:cNvPicPr>
          <p:nvPr/>
        </p:nvPicPr>
        <p:blipFill>
          <a:blip r:embed="rId4" cstate="email"/>
          <a:srcRect/>
          <a:stretch>
            <a:fillRect/>
          </a:stretch>
        </p:blipFill>
        <p:spPr bwMode="auto">
          <a:xfrm>
            <a:off x="3059832" y="3068960"/>
            <a:ext cx="2703243"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89" descr="bel-kuropatka-1"/>
          <p:cNvPicPr>
            <a:picLocks noChangeAspect="1" noChangeArrowheads="1"/>
          </p:cNvPicPr>
          <p:nvPr/>
        </p:nvPicPr>
        <p:blipFill>
          <a:blip r:embed="rId5" cstate="print"/>
          <a:srcRect/>
          <a:stretch>
            <a:fillRect/>
          </a:stretch>
        </p:blipFill>
        <p:spPr bwMode="auto">
          <a:xfrm>
            <a:off x="755576" y="4509120"/>
            <a:ext cx="2520751" cy="1860212"/>
          </a:xfrm>
          <a:prstGeom prst="rect">
            <a:avLst/>
          </a:prstGeom>
          <a:noFill/>
        </p:spPr>
      </p:pic>
      <p:pic>
        <p:nvPicPr>
          <p:cNvPr id="7" name="Picture 78" descr="Розовая чайка"/>
          <p:cNvPicPr>
            <a:picLocks noChangeAspect="1" noChangeArrowheads="1"/>
          </p:cNvPicPr>
          <p:nvPr/>
        </p:nvPicPr>
        <p:blipFill>
          <a:blip r:embed="rId6" cstate="print"/>
          <a:srcRect/>
          <a:stretch>
            <a:fillRect/>
          </a:stretch>
        </p:blipFill>
        <p:spPr bwMode="auto">
          <a:xfrm>
            <a:off x="5786446" y="2000240"/>
            <a:ext cx="2664296" cy="1974279"/>
          </a:xfrm>
          <a:prstGeom prst="rect">
            <a:avLst/>
          </a:prstGeom>
          <a:noFill/>
        </p:spPr>
      </p:pic>
      <p:sp>
        <p:nvSpPr>
          <p:cNvPr id="9" name="Прямоугольник 8"/>
          <p:cNvSpPr/>
          <p:nvPr/>
        </p:nvSpPr>
        <p:spPr>
          <a:xfrm flipH="1">
            <a:off x="1714480" y="5929330"/>
            <a:ext cx="1462956"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стриж</a:t>
            </a:r>
            <a:endParaRPr lang="ru-RU"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Багетная рамка 9"/>
          <p:cNvSpPr/>
          <p:nvPr/>
        </p:nvSpPr>
        <p:spPr>
          <a:xfrm>
            <a:off x="251520" y="188640"/>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smtClean="0">
                <a:solidFill>
                  <a:schemeClr val="bg1"/>
                </a:solidFill>
                <a:latin typeface="Comic Sans MS" pitchFamily="66" charset="0"/>
              </a:rPr>
              <a:t>Разминка</a:t>
            </a:r>
            <a:endParaRPr lang="ru-RU" sz="2400" b="1" dirty="0">
              <a:solidFill>
                <a:schemeClr val="bg1"/>
              </a:solidFill>
              <a:latin typeface="Comic Sans MS" pitchFamily="66" charset="0"/>
            </a:endParaRPr>
          </a:p>
        </p:txBody>
      </p:sp>
      <p:sp>
        <p:nvSpPr>
          <p:cNvPr id="11" name="Стрелка влево 10">
            <a:hlinkClick r:id="rId7" action="ppaction://hlinksldjump"/>
          </p:cNvPr>
          <p:cNvSpPr/>
          <p:nvPr/>
        </p:nvSpPr>
        <p:spPr>
          <a:xfrm>
            <a:off x="0" y="6286496"/>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6" name="Picture 2" descr="C:\Documents and Settings\Admin\Рабочий стол\298963896.gif"/>
          <p:cNvPicPr>
            <a:picLocks noChangeAspect="1" noChangeArrowheads="1" noCrop="1"/>
          </p:cNvPicPr>
          <p:nvPr/>
        </p:nvPicPr>
        <p:blipFill>
          <a:blip r:embed="rId8" cstate="print"/>
          <a:srcRect/>
          <a:stretch>
            <a:fillRect/>
          </a:stretch>
        </p:blipFill>
        <p:spPr bwMode="auto">
          <a:xfrm>
            <a:off x="6072198" y="4429132"/>
            <a:ext cx="2609865" cy="1855205"/>
          </a:xfrm>
          <a:prstGeom prst="rect">
            <a:avLst/>
          </a:prstGeom>
          <a:noFill/>
        </p:spPr>
      </p:pic>
      <p:sp>
        <p:nvSpPr>
          <p:cNvPr id="12" name="Прямоугольник 11"/>
          <p:cNvSpPr/>
          <p:nvPr/>
        </p:nvSpPr>
        <p:spPr>
          <a:xfrm flipH="1">
            <a:off x="6786578" y="3500438"/>
            <a:ext cx="1534393"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голубь</a:t>
            </a:r>
            <a:endParaRPr lang="ru-RU"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Прямоугольник 12"/>
          <p:cNvSpPr/>
          <p:nvPr/>
        </p:nvSpPr>
        <p:spPr>
          <a:xfrm flipH="1">
            <a:off x="3786182" y="4500570"/>
            <a:ext cx="1972545"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Колибри</a:t>
            </a:r>
            <a:endParaRPr lang="ru-RU"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par>
                                <p:cTn id="16" presetID="2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ppt_x</p:attrName>
                                        </p:attrNameLst>
                                      </p:cBhvr>
                                      <p:tavLst>
                                        <p:tav tm="0">
                                          <p:val>
                                            <p:strVal val="#ppt_x-.2"/>
                                          </p:val>
                                        </p:tav>
                                        <p:tav tm="100000">
                                          <p:val>
                                            <p:strVal val="#ppt_x"/>
                                          </p:val>
                                        </p:tav>
                                      </p:tavLst>
                                    </p:anim>
                                    <p:anim calcmode="lin" valueType="num">
                                      <p:cBhvr>
                                        <p:cTn id="1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
                                        </p:tgtEl>
                                      </p:cBhvr>
                                    </p:animEffect>
                                  </p:childTnLst>
                                </p:cTn>
                              </p:par>
                              <p:par>
                                <p:cTn id="21" presetID="29"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ppt_x</p:attrName>
                                        </p:attrNameLst>
                                      </p:cBhvr>
                                      <p:tavLst>
                                        <p:tav tm="0">
                                          <p:val>
                                            <p:strVal val="#ppt_x-.2"/>
                                          </p:val>
                                        </p:tav>
                                        <p:tav tm="100000">
                                          <p:val>
                                            <p:strVal val="#ppt_x"/>
                                          </p:val>
                                        </p:tav>
                                      </p:tavLst>
                                    </p:anim>
                                    <p:anim calcmode="lin" valueType="num">
                                      <p:cBhvr>
                                        <p:cTn id="2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ppt_x</p:attrName>
                                        </p:attrNameLst>
                                      </p:cBhvr>
                                      <p:tavLst>
                                        <p:tav tm="0">
                                          <p:val>
                                            <p:strVal val="#ppt_x-.2"/>
                                          </p:val>
                                        </p:tav>
                                        <p:tav tm="100000">
                                          <p:val>
                                            <p:strVal val="#ppt_x"/>
                                          </p:val>
                                        </p:tav>
                                      </p:tavLst>
                                    </p:anim>
                                    <p:anim calcmode="lin" valueType="num">
                                      <p:cBhvr>
                                        <p:cTn id="2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2"/>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ppt_x</p:attrName>
                                        </p:attrNameLst>
                                      </p:cBhvr>
                                      <p:tavLst>
                                        <p:tav tm="0">
                                          <p:val>
                                            <p:strVal val="#ppt_x-.2"/>
                                          </p:val>
                                        </p:tav>
                                        <p:tav tm="100000">
                                          <p:val>
                                            <p:strVal val="#ppt_x"/>
                                          </p:val>
                                        </p:tav>
                                      </p:tavLst>
                                    </p:anim>
                                    <p:anim calcmode="lin" valueType="num">
                                      <p:cBhvr>
                                        <p:cTn id="3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3"/>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ppt_x</p:attrName>
                                        </p:attrNameLst>
                                      </p:cBhvr>
                                      <p:tavLst>
                                        <p:tav tm="0">
                                          <p:val>
                                            <p:strVal val="#ppt_x-.2"/>
                                          </p:val>
                                        </p:tav>
                                        <p:tav tm="100000">
                                          <p:val>
                                            <p:strVal val="#ppt_x"/>
                                          </p:val>
                                        </p:tav>
                                      </p:tavLst>
                                    </p:anim>
                                    <p:anim calcmode="lin" valueType="num">
                                      <p:cBhvr>
                                        <p:cTn id="3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nodeType="clickEffect">
                                  <p:stCondLst>
                                    <p:cond delay="0"/>
                                  </p:stCondLst>
                                  <p:childTnLst>
                                    <p:animClr clrSpc="rgb" dir="cw">
                                      <p:cBhvr override="childStyle">
                                        <p:cTn id="45" dur="100" fill="hold"/>
                                        <p:tgtEl>
                                          <p:spTgt spid="6"/>
                                        </p:tgtEl>
                                        <p:attrNameLst>
                                          <p:attrName>style.color</p:attrName>
                                        </p:attrNameLst>
                                      </p:cBhvr>
                                      <p:to>
                                        <a:schemeClr val="accent2"/>
                                      </p:to>
                                    </p:animClr>
                                    <p:animClr clrSpc="rgb" dir="cw">
                                      <p:cBhvr>
                                        <p:cTn id="46" dur="100" fill="hold"/>
                                        <p:tgtEl>
                                          <p:spTgt spid="6"/>
                                        </p:tgtEl>
                                        <p:attrNameLst>
                                          <p:attrName>fillcolor</p:attrName>
                                        </p:attrNameLst>
                                      </p:cBhvr>
                                      <p:to>
                                        <a:schemeClr val="accent2"/>
                                      </p:to>
                                    </p:animClr>
                                    <p:set>
                                      <p:cBhvr>
                                        <p:cTn id="47" dur="100" fill="hold"/>
                                        <p:tgtEl>
                                          <p:spTgt spid="6"/>
                                        </p:tgtEl>
                                        <p:attrNameLst>
                                          <p:attrName>fill.type</p:attrName>
                                        </p:attrNameLst>
                                      </p:cBhvr>
                                      <p:to>
                                        <p:strVal val="solid"/>
                                      </p:to>
                                    </p:set>
                                    <p:set>
                                      <p:cBhvr>
                                        <p:cTn id="48" dur="100" fill="hold"/>
                                        <p:tgtEl>
                                          <p:spTgt spid="6"/>
                                        </p:tgtEl>
                                        <p:attrNameLst>
                                          <p:attrName>fill.on</p:attrName>
                                        </p:attrNameLst>
                                      </p:cBhvr>
                                      <p:to>
                                        <p:strVal val="true"/>
                                      </p:to>
                                    </p:set>
                                    <p:animRot by="120000">
                                      <p:cBhvr>
                                        <p:cTn id="49" dur="100" fill="hold">
                                          <p:stCondLst>
                                            <p:cond delay="0"/>
                                          </p:stCondLst>
                                        </p:cTn>
                                        <p:tgtEl>
                                          <p:spTgt spid="6"/>
                                        </p:tgtEl>
                                        <p:attrNameLst>
                                          <p:attrName>r</p:attrName>
                                        </p:attrNameLst>
                                      </p:cBhvr>
                                    </p:animRot>
                                    <p:animRot by="-240000">
                                      <p:cBhvr>
                                        <p:cTn id="50" dur="200" fill="hold">
                                          <p:stCondLst>
                                            <p:cond delay="200"/>
                                          </p:stCondLst>
                                        </p:cTn>
                                        <p:tgtEl>
                                          <p:spTgt spid="6"/>
                                        </p:tgtEl>
                                        <p:attrNameLst>
                                          <p:attrName>r</p:attrName>
                                        </p:attrNameLst>
                                      </p:cBhvr>
                                    </p:animRot>
                                    <p:animRot by="240000">
                                      <p:cBhvr>
                                        <p:cTn id="51" dur="200" fill="hold">
                                          <p:stCondLst>
                                            <p:cond delay="400"/>
                                          </p:stCondLst>
                                        </p:cTn>
                                        <p:tgtEl>
                                          <p:spTgt spid="6"/>
                                        </p:tgtEl>
                                        <p:attrNameLst>
                                          <p:attrName>r</p:attrName>
                                        </p:attrNameLst>
                                      </p:cBhvr>
                                    </p:animRot>
                                    <p:animRot by="-240000">
                                      <p:cBhvr>
                                        <p:cTn id="52" dur="200" fill="hold">
                                          <p:stCondLst>
                                            <p:cond delay="600"/>
                                          </p:stCondLst>
                                        </p:cTn>
                                        <p:tgtEl>
                                          <p:spTgt spid="6"/>
                                        </p:tgtEl>
                                        <p:attrNameLst>
                                          <p:attrName>r</p:attrName>
                                        </p:attrNameLst>
                                      </p:cBhvr>
                                    </p:animRot>
                                    <p:animRot by="120000">
                                      <p:cBhvr>
                                        <p:cTn id="53" dur="200" fill="hold">
                                          <p:stCondLst>
                                            <p:cond delay="800"/>
                                          </p:stCondLst>
                                        </p:cTn>
                                        <p:tgtEl>
                                          <p:spTgt spid="6"/>
                                        </p:tgtEl>
                                        <p:attrNameLst>
                                          <p:attrName>r</p:attrName>
                                        </p:attrNameLst>
                                      </p:cBhvr>
                                    </p:animRot>
                                  </p:childTnLst>
                                </p:cTn>
                              </p:par>
                              <p:par>
                                <p:cTn id="54" presetID="32" presetClass="emph" presetSubtype="0" fill="hold" nodeType="withEffect">
                                  <p:stCondLst>
                                    <p:cond delay="0"/>
                                  </p:stCondLst>
                                  <p:childTnLst>
                                    <p:animClr clrSpc="rgb" dir="cw">
                                      <p:cBhvr override="childStyle">
                                        <p:cTn id="55" dur="100" fill="hold"/>
                                        <p:tgtEl>
                                          <p:spTgt spid="9"/>
                                        </p:tgtEl>
                                        <p:attrNameLst>
                                          <p:attrName>style.color</p:attrName>
                                        </p:attrNameLst>
                                      </p:cBhvr>
                                      <p:to>
                                        <a:schemeClr val="bg1"/>
                                      </p:to>
                                    </p:animClr>
                                    <p:animClr clrSpc="rgb" dir="cw">
                                      <p:cBhvr>
                                        <p:cTn id="56" dur="100" fill="hold"/>
                                        <p:tgtEl>
                                          <p:spTgt spid="9"/>
                                        </p:tgtEl>
                                        <p:attrNameLst>
                                          <p:attrName>fillcolor</p:attrName>
                                        </p:attrNameLst>
                                      </p:cBhvr>
                                      <p:to>
                                        <a:schemeClr val="bg1"/>
                                      </p:to>
                                    </p:animClr>
                                    <p:set>
                                      <p:cBhvr>
                                        <p:cTn id="57" dur="100" fill="hold"/>
                                        <p:tgtEl>
                                          <p:spTgt spid="9"/>
                                        </p:tgtEl>
                                        <p:attrNameLst>
                                          <p:attrName>fill.type</p:attrName>
                                        </p:attrNameLst>
                                      </p:cBhvr>
                                      <p:to>
                                        <p:strVal val="solid"/>
                                      </p:to>
                                    </p:set>
                                    <p:set>
                                      <p:cBhvr>
                                        <p:cTn id="58" dur="100" fill="hold"/>
                                        <p:tgtEl>
                                          <p:spTgt spid="9"/>
                                        </p:tgtEl>
                                        <p:attrNameLst>
                                          <p:attrName>fill.on</p:attrName>
                                        </p:attrNameLst>
                                      </p:cBhvr>
                                      <p:to>
                                        <p:strVal val="true"/>
                                      </p:to>
                                    </p:set>
                                    <p:animRot by="120000">
                                      <p:cBhvr>
                                        <p:cTn id="59" dur="100" fill="hold">
                                          <p:stCondLst>
                                            <p:cond delay="0"/>
                                          </p:stCondLst>
                                        </p:cTn>
                                        <p:tgtEl>
                                          <p:spTgt spid="9"/>
                                        </p:tgtEl>
                                        <p:attrNameLst>
                                          <p:attrName>r</p:attrName>
                                        </p:attrNameLst>
                                      </p:cBhvr>
                                    </p:animRot>
                                    <p:animRot by="-240000">
                                      <p:cBhvr>
                                        <p:cTn id="60" dur="200" fill="hold">
                                          <p:stCondLst>
                                            <p:cond delay="200"/>
                                          </p:stCondLst>
                                        </p:cTn>
                                        <p:tgtEl>
                                          <p:spTgt spid="9"/>
                                        </p:tgtEl>
                                        <p:attrNameLst>
                                          <p:attrName>r</p:attrName>
                                        </p:attrNameLst>
                                      </p:cBhvr>
                                    </p:animRot>
                                    <p:animRot by="240000">
                                      <p:cBhvr>
                                        <p:cTn id="61" dur="200" fill="hold">
                                          <p:stCondLst>
                                            <p:cond delay="400"/>
                                          </p:stCondLst>
                                        </p:cTn>
                                        <p:tgtEl>
                                          <p:spTgt spid="9"/>
                                        </p:tgtEl>
                                        <p:attrNameLst>
                                          <p:attrName>r</p:attrName>
                                        </p:attrNameLst>
                                      </p:cBhvr>
                                    </p:animRot>
                                    <p:animRot by="-240000">
                                      <p:cBhvr>
                                        <p:cTn id="62" dur="200" fill="hold">
                                          <p:stCondLst>
                                            <p:cond delay="600"/>
                                          </p:stCondLst>
                                        </p:cTn>
                                        <p:tgtEl>
                                          <p:spTgt spid="9"/>
                                        </p:tgtEl>
                                        <p:attrNameLst>
                                          <p:attrName>r</p:attrName>
                                        </p:attrNameLst>
                                      </p:cBhvr>
                                    </p:animRot>
                                    <p:animRot by="120000">
                                      <p:cBhvr>
                                        <p:cTn id="63"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6"/>
                  </p:tgtEl>
                </p:cond>
              </p:nextCondLst>
            </p:seq>
            <p:seq concurrent="1" nextAc="seek">
              <p:cTn id="64" restart="whenNotActive" fill="hold" evtFilter="cancelBubble" nodeType="interactiveSeq">
                <p:stCondLst>
                  <p:cond evt="onClick" delay="0">
                    <p:tgtEl>
                      <p:spTgt spid="7"/>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Clr clrSpc="rgb" dir="cw">
                                      <p:cBhvr override="childStyle">
                                        <p:cTn id="68" dur="100" fill="hold"/>
                                        <p:tgtEl>
                                          <p:spTgt spid="7"/>
                                        </p:tgtEl>
                                        <p:attrNameLst>
                                          <p:attrName>style.color</p:attrName>
                                        </p:attrNameLst>
                                      </p:cBhvr>
                                      <p:to>
                                        <a:schemeClr val="accent2"/>
                                      </p:to>
                                    </p:animClr>
                                    <p:animClr clrSpc="rgb" dir="cw">
                                      <p:cBhvr>
                                        <p:cTn id="69" dur="100" fill="hold"/>
                                        <p:tgtEl>
                                          <p:spTgt spid="7"/>
                                        </p:tgtEl>
                                        <p:attrNameLst>
                                          <p:attrName>fillcolor</p:attrName>
                                        </p:attrNameLst>
                                      </p:cBhvr>
                                      <p:to>
                                        <a:schemeClr val="accent2"/>
                                      </p:to>
                                    </p:animClr>
                                    <p:set>
                                      <p:cBhvr>
                                        <p:cTn id="70" dur="100" fill="hold"/>
                                        <p:tgtEl>
                                          <p:spTgt spid="7"/>
                                        </p:tgtEl>
                                        <p:attrNameLst>
                                          <p:attrName>fill.type</p:attrName>
                                        </p:attrNameLst>
                                      </p:cBhvr>
                                      <p:to>
                                        <p:strVal val="solid"/>
                                      </p:to>
                                    </p:set>
                                    <p:set>
                                      <p:cBhvr>
                                        <p:cTn id="71" dur="100" fill="hold"/>
                                        <p:tgtEl>
                                          <p:spTgt spid="7"/>
                                        </p:tgtEl>
                                        <p:attrNameLst>
                                          <p:attrName>fill.on</p:attrName>
                                        </p:attrNameLst>
                                      </p:cBhvr>
                                      <p:to>
                                        <p:strVal val="true"/>
                                      </p:to>
                                    </p:set>
                                    <p:animRot by="120000">
                                      <p:cBhvr>
                                        <p:cTn id="72" dur="100" fill="hold">
                                          <p:stCondLst>
                                            <p:cond delay="0"/>
                                          </p:stCondLst>
                                        </p:cTn>
                                        <p:tgtEl>
                                          <p:spTgt spid="7"/>
                                        </p:tgtEl>
                                        <p:attrNameLst>
                                          <p:attrName>r</p:attrName>
                                        </p:attrNameLst>
                                      </p:cBhvr>
                                    </p:animRot>
                                    <p:animRot by="-240000">
                                      <p:cBhvr>
                                        <p:cTn id="73" dur="200" fill="hold">
                                          <p:stCondLst>
                                            <p:cond delay="200"/>
                                          </p:stCondLst>
                                        </p:cTn>
                                        <p:tgtEl>
                                          <p:spTgt spid="7"/>
                                        </p:tgtEl>
                                        <p:attrNameLst>
                                          <p:attrName>r</p:attrName>
                                        </p:attrNameLst>
                                      </p:cBhvr>
                                    </p:animRot>
                                    <p:animRot by="240000">
                                      <p:cBhvr>
                                        <p:cTn id="74" dur="200" fill="hold">
                                          <p:stCondLst>
                                            <p:cond delay="400"/>
                                          </p:stCondLst>
                                        </p:cTn>
                                        <p:tgtEl>
                                          <p:spTgt spid="7"/>
                                        </p:tgtEl>
                                        <p:attrNameLst>
                                          <p:attrName>r</p:attrName>
                                        </p:attrNameLst>
                                      </p:cBhvr>
                                    </p:animRot>
                                    <p:animRot by="-240000">
                                      <p:cBhvr>
                                        <p:cTn id="75" dur="200" fill="hold">
                                          <p:stCondLst>
                                            <p:cond delay="600"/>
                                          </p:stCondLst>
                                        </p:cTn>
                                        <p:tgtEl>
                                          <p:spTgt spid="7"/>
                                        </p:tgtEl>
                                        <p:attrNameLst>
                                          <p:attrName>r</p:attrName>
                                        </p:attrNameLst>
                                      </p:cBhvr>
                                    </p:animRot>
                                    <p:animRot by="120000">
                                      <p:cBhvr>
                                        <p:cTn id="76" dur="200" fill="hold">
                                          <p:stCondLst>
                                            <p:cond delay="800"/>
                                          </p:stCondLst>
                                        </p:cTn>
                                        <p:tgtEl>
                                          <p:spTgt spid="7"/>
                                        </p:tgtEl>
                                        <p:attrNameLst>
                                          <p:attrName>r</p:attrName>
                                        </p:attrNameLst>
                                      </p:cBhvr>
                                    </p:animRot>
                                  </p:childTnLst>
                                </p:cTn>
                              </p:par>
                              <p:par>
                                <p:cTn id="77" presetID="32" presetClass="emph" presetSubtype="0" fill="hold" grpId="1" nodeType="withEffect">
                                  <p:stCondLst>
                                    <p:cond delay="0"/>
                                  </p:stCondLst>
                                  <p:childTnLst>
                                    <p:animClr clrSpc="rgb" dir="cw">
                                      <p:cBhvr override="childStyle">
                                        <p:cTn id="78" dur="100" fill="hold"/>
                                        <p:tgtEl>
                                          <p:spTgt spid="12"/>
                                        </p:tgtEl>
                                        <p:attrNameLst>
                                          <p:attrName>style.color</p:attrName>
                                        </p:attrNameLst>
                                      </p:cBhvr>
                                      <p:to>
                                        <a:schemeClr val="bg1"/>
                                      </p:to>
                                    </p:animClr>
                                    <p:animClr clrSpc="rgb" dir="cw">
                                      <p:cBhvr>
                                        <p:cTn id="79" dur="100" fill="hold"/>
                                        <p:tgtEl>
                                          <p:spTgt spid="12"/>
                                        </p:tgtEl>
                                        <p:attrNameLst>
                                          <p:attrName>fillcolor</p:attrName>
                                        </p:attrNameLst>
                                      </p:cBhvr>
                                      <p:to>
                                        <a:schemeClr val="bg1"/>
                                      </p:to>
                                    </p:animClr>
                                    <p:set>
                                      <p:cBhvr>
                                        <p:cTn id="80" dur="100" fill="hold"/>
                                        <p:tgtEl>
                                          <p:spTgt spid="12"/>
                                        </p:tgtEl>
                                        <p:attrNameLst>
                                          <p:attrName>fill.type</p:attrName>
                                        </p:attrNameLst>
                                      </p:cBhvr>
                                      <p:to>
                                        <p:strVal val="solid"/>
                                      </p:to>
                                    </p:set>
                                    <p:set>
                                      <p:cBhvr>
                                        <p:cTn id="81" dur="100" fill="hold"/>
                                        <p:tgtEl>
                                          <p:spTgt spid="12"/>
                                        </p:tgtEl>
                                        <p:attrNameLst>
                                          <p:attrName>fill.on</p:attrName>
                                        </p:attrNameLst>
                                      </p:cBhvr>
                                      <p:to>
                                        <p:strVal val="true"/>
                                      </p:to>
                                    </p:set>
                                    <p:animRot by="120000">
                                      <p:cBhvr>
                                        <p:cTn id="82" dur="100" fill="hold">
                                          <p:stCondLst>
                                            <p:cond delay="0"/>
                                          </p:stCondLst>
                                        </p:cTn>
                                        <p:tgtEl>
                                          <p:spTgt spid="12"/>
                                        </p:tgtEl>
                                        <p:attrNameLst>
                                          <p:attrName>r</p:attrName>
                                        </p:attrNameLst>
                                      </p:cBhvr>
                                    </p:animRot>
                                    <p:animRot by="-240000">
                                      <p:cBhvr>
                                        <p:cTn id="83" dur="200" fill="hold">
                                          <p:stCondLst>
                                            <p:cond delay="200"/>
                                          </p:stCondLst>
                                        </p:cTn>
                                        <p:tgtEl>
                                          <p:spTgt spid="12"/>
                                        </p:tgtEl>
                                        <p:attrNameLst>
                                          <p:attrName>r</p:attrName>
                                        </p:attrNameLst>
                                      </p:cBhvr>
                                    </p:animRot>
                                    <p:animRot by="240000">
                                      <p:cBhvr>
                                        <p:cTn id="84" dur="200" fill="hold">
                                          <p:stCondLst>
                                            <p:cond delay="400"/>
                                          </p:stCondLst>
                                        </p:cTn>
                                        <p:tgtEl>
                                          <p:spTgt spid="12"/>
                                        </p:tgtEl>
                                        <p:attrNameLst>
                                          <p:attrName>r</p:attrName>
                                        </p:attrNameLst>
                                      </p:cBhvr>
                                    </p:animRot>
                                    <p:animRot by="-240000">
                                      <p:cBhvr>
                                        <p:cTn id="85" dur="200" fill="hold">
                                          <p:stCondLst>
                                            <p:cond delay="600"/>
                                          </p:stCondLst>
                                        </p:cTn>
                                        <p:tgtEl>
                                          <p:spTgt spid="12"/>
                                        </p:tgtEl>
                                        <p:attrNameLst>
                                          <p:attrName>r</p:attrName>
                                        </p:attrNameLst>
                                      </p:cBhvr>
                                    </p:animRot>
                                    <p:animRot by="120000">
                                      <p:cBhvr>
                                        <p:cTn id="86" dur="200" fill="hold">
                                          <p:stCondLst>
                                            <p:cond delay="800"/>
                                          </p:stCondLst>
                                        </p:cTn>
                                        <p:tgtEl>
                                          <p:spTgt spid="12"/>
                                        </p:tgtEl>
                                        <p:attrNameLst>
                                          <p:attrName>r</p:attrName>
                                        </p:attrNameLst>
                                      </p:cBhvr>
                                    </p:animRot>
                                  </p:childTnLst>
                                </p:cTn>
                              </p:par>
                            </p:childTnLst>
                          </p:cTn>
                        </p:par>
                      </p:childTnLst>
                    </p:cTn>
                  </p:par>
                </p:childTnLst>
              </p:cTn>
              <p:nextCondLst>
                <p:cond evt="onClick" delay="0">
                  <p:tgtEl>
                    <p:spTgt spid="7"/>
                  </p:tgtEl>
                </p:cond>
              </p:nextCondLst>
            </p:seq>
            <p:seq concurrent="1" nextAc="seek">
              <p:cTn id="87" restart="whenNotActive" fill="hold" evtFilter="cancelBubble" nodeType="interactiveSeq">
                <p:stCondLst>
                  <p:cond evt="onClick" delay="0">
                    <p:tgtEl>
                      <p:spTgt spid="13"/>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5"/>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9" grpId="0" animBg="1"/>
      <p:bldP spid="12" grpId="0" animBg="1"/>
      <p:bldP spid="12" grpId="1"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Архив\Desktop\арнамент.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4" name="Прямоугольник 3"/>
          <p:cNvSpPr/>
          <p:nvPr/>
        </p:nvSpPr>
        <p:spPr>
          <a:xfrm>
            <a:off x="251520" y="260648"/>
            <a:ext cx="8892480" cy="6336704"/>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ru-RU" dirty="0"/>
          </a:p>
        </p:txBody>
      </p:sp>
      <p:sp>
        <p:nvSpPr>
          <p:cNvPr id="5" name="WordArt 3"/>
          <p:cNvSpPr>
            <a:spLocks noChangeArrowheads="1" noChangeShapeType="1" noTextEdit="1"/>
          </p:cNvSpPr>
          <p:nvPr/>
        </p:nvSpPr>
        <p:spPr bwMode="auto">
          <a:xfrm rot="21128485">
            <a:off x="1009668" y="2046367"/>
            <a:ext cx="7481854" cy="2091949"/>
          </a:xfrm>
          <a:prstGeom prst="rect">
            <a:avLst/>
          </a:prstGeom>
        </p:spPr>
        <p:txBody>
          <a:bodyPr wrap="none" fromWordArt="1">
            <a:prstTxWarp prst="textDoubleWave1">
              <a:avLst>
                <a:gd name="adj1" fmla="val 6500"/>
                <a:gd name="adj2" fmla="val 0"/>
              </a:avLst>
            </a:prstTxWarp>
          </a:bodyPr>
          <a:lstStyle/>
          <a:p>
            <a:pPr marL="742950" indent="-742950" algn="ctr" rtl="0">
              <a:buFont typeface="+mj-lt"/>
              <a:buAutoNum type="arabicPeriod"/>
            </a:pPr>
            <a:r>
              <a:rPr lang="ru-RU" sz="3600" b="1" kern="10" dirty="0" smtClean="0">
                <a:ln w="19050">
                  <a:solidFill>
                    <a:schemeClr val="tx2">
                      <a:tint val="1000"/>
                    </a:schemeClr>
                  </a:solidFill>
                  <a:prstDash val="solid"/>
                </a:ln>
                <a:solidFill>
                  <a:srgbClr val="006600"/>
                </a:solidFill>
                <a:effectLst>
                  <a:outerShdw blurRad="50000" dist="50800" dir="7500000" algn="tl">
                    <a:srgbClr val="000000">
                      <a:shade val="5000"/>
                      <a:alpha val="35000"/>
                    </a:srgbClr>
                  </a:outerShdw>
                </a:effectLst>
                <a:latin typeface="Comic Sans MS" pitchFamily="66" charset="0"/>
              </a:rPr>
              <a:t>Поздравляем   победителей</a:t>
            </a:r>
          </a:p>
          <a:p>
            <a:pPr algn="ctr" rtl="0"/>
            <a:r>
              <a:rPr lang="ru-RU" sz="3600" b="1" kern="10" dirty="0" smtClean="0">
                <a:ln w="19050">
                  <a:solidFill>
                    <a:schemeClr val="tx2">
                      <a:tint val="1000"/>
                    </a:schemeClr>
                  </a:solidFill>
                  <a:prstDash val="solid"/>
                </a:ln>
                <a:solidFill>
                  <a:srgbClr val="006600"/>
                </a:solidFill>
                <a:effectLst>
                  <a:outerShdw blurRad="50000" dist="50800" dir="7500000" algn="tl">
                    <a:srgbClr val="000000">
                      <a:shade val="5000"/>
                      <a:alpha val="35000"/>
                    </a:srgbClr>
                  </a:outerShdw>
                </a:effectLst>
                <a:latin typeface="Comic Sans MS" pitchFamily="66" charset="0"/>
              </a:rPr>
              <a:t>интеллектуальной игры</a:t>
            </a:r>
          </a:p>
          <a:p>
            <a:pPr algn="ctr" rtl="0"/>
            <a:r>
              <a:rPr lang="ru-RU" sz="3600" b="1" kern="10" dirty="0" smtClean="0">
                <a:ln w="19050">
                  <a:solidFill>
                    <a:schemeClr val="tx2">
                      <a:tint val="1000"/>
                    </a:schemeClr>
                  </a:solidFill>
                  <a:prstDash val="solid"/>
                </a:ln>
                <a:solidFill>
                  <a:srgbClr val="006600"/>
                </a:solidFill>
                <a:effectLst>
                  <a:outerShdw blurRad="50000" dist="50800" dir="7500000" algn="tl">
                    <a:srgbClr val="000000">
                      <a:shade val="5000"/>
                      <a:alpha val="35000"/>
                    </a:srgbClr>
                  </a:outerShdw>
                </a:effectLst>
                <a:latin typeface="Comic Sans MS" pitchFamily="66" charset="0"/>
              </a:rPr>
              <a:t>«Поймай свою звезду»!</a:t>
            </a:r>
            <a:endParaRPr lang="ru-RU" sz="3600" b="1" kern="10" dirty="0">
              <a:ln w="19050">
                <a:solidFill>
                  <a:schemeClr val="tx2">
                    <a:tint val="1000"/>
                  </a:schemeClr>
                </a:solidFill>
                <a:prstDash val="solid"/>
              </a:ln>
              <a:solidFill>
                <a:srgbClr val="006600"/>
              </a:solidFill>
              <a:effectLst>
                <a:outerShdw blurRad="50000" dist="50800" dir="7500000" algn="tl">
                  <a:srgbClr val="000000">
                    <a:shade val="5000"/>
                    <a:alpha val="35000"/>
                  </a:srgbClr>
                </a:outerShdw>
              </a:effectLst>
              <a:latin typeface="Comic Sans MS" pitchFamily="66" charset="0"/>
            </a:endParaRPr>
          </a:p>
        </p:txBody>
      </p:sp>
      <p:pic>
        <p:nvPicPr>
          <p:cNvPr id="6" name="Picture 17" descr="ю"/>
          <p:cNvPicPr>
            <a:picLocks noChangeAspect="1" noChangeArrowheads="1" noCrop="1"/>
          </p:cNvPicPr>
          <p:nvPr/>
        </p:nvPicPr>
        <p:blipFill>
          <a:blip r:embed="rId5" cstate="print"/>
          <a:srcRect/>
          <a:stretch>
            <a:fillRect/>
          </a:stretch>
        </p:blipFill>
        <p:spPr bwMode="auto">
          <a:xfrm>
            <a:off x="1000100" y="571480"/>
            <a:ext cx="1571636" cy="1713311"/>
          </a:xfrm>
          <a:prstGeom prst="rect">
            <a:avLst/>
          </a:prstGeom>
          <a:noFill/>
          <a:ln w="9525">
            <a:noFill/>
            <a:miter lim="800000"/>
            <a:headEnd/>
            <a:tailEnd/>
          </a:ln>
        </p:spPr>
      </p:pic>
      <p:pic>
        <p:nvPicPr>
          <p:cNvPr id="9" name="Picture 17" descr="ю"/>
          <p:cNvPicPr>
            <a:picLocks noChangeAspect="1" noChangeArrowheads="1" noCrop="1"/>
          </p:cNvPicPr>
          <p:nvPr/>
        </p:nvPicPr>
        <p:blipFill>
          <a:blip r:embed="rId5" cstate="print"/>
          <a:srcRect/>
          <a:stretch>
            <a:fillRect/>
          </a:stretch>
        </p:blipFill>
        <p:spPr bwMode="auto">
          <a:xfrm>
            <a:off x="6715140" y="4143380"/>
            <a:ext cx="1643074" cy="1791188"/>
          </a:xfrm>
          <a:prstGeom prst="rect">
            <a:avLst/>
          </a:prstGeom>
          <a:noFill/>
          <a:ln w="9525">
            <a:noFill/>
            <a:miter lim="800000"/>
            <a:headEnd/>
            <a:tailEnd/>
          </a:ln>
        </p:spPr>
      </p:pic>
      <p:pic>
        <p:nvPicPr>
          <p:cNvPr id="10" name="Picture 17" descr="ю"/>
          <p:cNvPicPr>
            <a:picLocks noChangeAspect="1" noChangeArrowheads="1" noCrop="1"/>
          </p:cNvPicPr>
          <p:nvPr/>
        </p:nvPicPr>
        <p:blipFill>
          <a:blip r:embed="rId5" cstate="print"/>
          <a:srcRect/>
          <a:stretch>
            <a:fillRect/>
          </a:stretch>
        </p:blipFill>
        <p:spPr bwMode="auto">
          <a:xfrm>
            <a:off x="857224" y="4143380"/>
            <a:ext cx="1785950" cy="1946944"/>
          </a:xfrm>
          <a:prstGeom prst="rect">
            <a:avLst/>
          </a:prstGeom>
          <a:noFill/>
          <a:ln w="9525">
            <a:noFill/>
            <a:miter lim="800000"/>
            <a:headEnd/>
            <a:tailEnd/>
          </a:ln>
        </p:spPr>
      </p:pic>
      <p:pic>
        <p:nvPicPr>
          <p:cNvPr id="11" name="Picture 17" descr="ю"/>
          <p:cNvPicPr>
            <a:picLocks noChangeAspect="1" noChangeArrowheads="1" noCrop="1"/>
          </p:cNvPicPr>
          <p:nvPr/>
        </p:nvPicPr>
        <p:blipFill>
          <a:blip r:embed="rId5" cstate="print"/>
          <a:srcRect/>
          <a:stretch>
            <a:fillRect/>
          </a:stretch>
        </p:blipFill>
        <p:spPr bwMode="auto">
          <a:xfrm>
            <a:off x="5214942" y="3857628"/>
            <a:ext cx="1320800" cy="1439863"/>
          </a:xfrm>
          <a:prstGeom prst="rect">
            <a:avLst/>
          </a:prstGeom>
          <a:noFill/>
          <a:ln w="9525">
            <a:noFill/>
            <a:miter lim="800000"/>
            <a:headEnd/>
            <a:tailEnd/>
          </a:ln>
        </p:spPr>
      </p:pic>
      <p:pic>
        <p:nvPicPr>
          <p:cNvPr id="12" name="Picture 17" descr="ю"/>
          <p:cNvPicPr>
            <a:picLocks noChangeAspect="1" noChangeArrowheads="1" noCrop="1"/>
          </p:cNvPicPr>
          <p:nvPr/>
        </p:nvPicPr>
        <p:blipFill>
          <a:blip r:embed="rId5" cstate="print"/>
          <a:srcRect/>
          <a:stretch>
            <a:fillRect/>
          </a:stretch>
        </p:blipFill>
        <p:spPr bwMode="auto">
          <a:xfrm>
            <a:off x="3357554" y="4500570"/>
            <a:ext cx="1507207" cy="1643074"/>
          </a:xfrm>
          <a:prstGeom prst="rect">
            <a:avLst/>
          </a:prstGeom>
          <a:noFill/>
          <a:ln w="9525">
            <a:noFill/>
            <a:miter lim="800000"/>
            <a:headEnd/>
            <a:tailEnd/>
          </a:ln>
        </p:spPr>
      </p:pic>
      <p:pic>
        <p:nvPicPr>
          <p:cNvPr id="13" name="Picture 17" descr="ю"/>
          <p:cNvPicPr>
            <a:picLocks noChangeAspect="1" noChangeArrowheads="1" noCrop="1"/>
          </p:cNvPicPr>
          <p:nvPr/>
        </p:nvPicPr>
        <p:blipFill>
          <a:blip r:embed="rId5" cstate="print"/>
          <a:srcRect/>
          <a:stretch>
            <a:fillRect/>
          </a:stretch>
        </p:blipFill>
        <p:spPr bwMode="auto">
          <a:xfrm>
            <a:off x="6643702" y="571480"/>
            <a:ext cx="1214446" cy="1323922"/>
          </a:xfrm>
          <a:prstGeom prst="rect">
            <a:avLst/>
          </a:prstGeom>
          <a:noFill/>
          <a:ln w="9525">
            <a:noFill/>
            <a:miter lim="800000"/>
            <a:headEnd/>
            <a:tailEnd/>
          </a:ln>
        </p:spPr>
      </p:pic>
      <p:pic>
        <p:nvPicPr>
          <p:cNvPr id="14" name="Picture 17" descr="ю"/>
          <p:cNvPicPr>
            <a:picLocks noChangeAspect="1" noChangeArrowheads="1" noCrop="1"/>
          </p:cNvPicPr>
          <p:nvPr/>
        </p:nvPicPr>
        <p:blipFill>
          <a:blip r:embed="rId5" cstate="print"/>
          <a:srcRect/>
          <a:stretch>
            <a:fillRect/>
          </a:stretch>
        </p:blipFill>
        <p:spPr bwMode="auto">
          <a:xfrm>
            <a:off x="3143240" y="1214422"/>
            <a:ext cx="1048492" cy="1143008"/>
          </a:xfrm>
          <a:prstGeom prst="rect">
            <a:avLst/>
          </a:prstGeom>
          <a:noFill/>
          <a:ln w="9525">
            <a:noFill/>
            <a:miter lim="800000"/>
            <a:headEnd/>
            <a:tailEnd/>
          </a:ln>
        </p:spPr>
      </p:pic>
      <p:pic>
        <p:nvPicPr>
          <p:cNvPr id="15" name="Picture 17" descr="ю"/>
          <p:cNvPicPr>
            <a:picLocks noChangeAspect="1" noChangeArrowheads="1" noCrop="1"/>
          </p:cNvPicPr>
          <p:nvPr/>
        </p:nvPicPr>
        <p:blipFill>
          <a:blip r:embed="rId5" cstate="print"/>
          <a:srcRect/>
          <a:stretch>
            <a:fillRect/>
          </a:stretch>
        </p:blipFill>
        <p:spPr bwMode="auto">
          <a:xfrm>
            <a:off x="5000628" y="714356"/>
            <a:ext cx="1048492" cy="1143008"/>
          </a:xfrm>
          <a:prstGeom prst="rect">
            <a:avLst/>
          </a:prstGeom>
          <a:noFill/>
          <a:ln w="9525">
            <a:noFill/>
            <a:miter lim="800000"/>
            <a:headEnd/>
            <a:tailEnd/>
          </a:ln>
        </p:spPr>
      </p:pic>
      <p:pic>
        <p:nvPicPr>
          <p:cNvPr id="16" name="11 From Foreign Lands &amp; People .mp3">
            <a:hlinkClick r:id="" action="ppaction://media"/>
          </p:cNvPr>
          <p:cNvPicPr>
            <a:picLocks noRot="1" noChangeAspect="1"/>
          </p:cNvPicPr>
          <p:nvPr>
            <a:audioFile r:link="rId1"/>
          </p:nvPr>
        </p:nvPicPr>
        <p:blipFill>
          <a:blip r:embed="rId6"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 presetClass="mediacall" presetSubtype="0" fill="hold" nodeType="afterEffect">
                                  <p:stCondLst>
                                    <p:cond delay="0"/>
                                  </p:stCondLst>
                                  <p:childTnLst>
                                    <p:cmd type="call" cmd="playFrom(0.0)">
                                      <p:cBhvr>
                                        <p:cTn id="38" dur="97148"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Архив\Desktop\фон для презентации.jpg"/>
          <p:cNvPicPr>
            <a:picLocks noChangeAspect="1" noChangeArrowheads="1"/>
          </p:cNvPicPr>
          <p:nvPr/>
        </p:nvPicPr>
        <p:blipFill>
          <a:blip r:embed="rId3" cstate="print"/>
          <a:srcRect/>
          <a:stretch>
            <a:fillRect/>
          </a:stretch>
        </p:blipFill>
        <p:spPr bwMode="auto">
          <a:xfrm>
            <a:off x="127000" y="95250"/>
            <a:ext cx="8890000" cy="6667500"/>
          </a:xfrm>
          <a:prstGeom prst="rect">
            <a:avLst/>
          </a:prstGeom>
          <a:noFill/>
        </p:spPr>
      </p:pic>
      <p:sp>
        <p:nvSpPr>
          <p:cNvPr id="2" name="Прямоугольник 1"/>
          <p:cNvSpPr/>
          <p:nvPr/>
        </p:nvSpPr>
        <p:spPr>
          <a:xfrm>
            <a:off x="1475656" y="476672"/>
            <a:ext cx="6120679" cy="1200329"/>
          </a:xfrm>
          <a:prstGeom prst="rect">
            <a:avLst/>
          </a:prstGeom>
        </p:spPr>
        <p:txBody>
          <a:bodyPr wrap="square">
            <a:spAutoFit/>
          </a:bodyPr>
          <a:lstStyle/>
          <a:p>
            <a:pPr algn="ctr"/>
            <a:r>
              <a:rPr lang="ru-RU" sz="3600" b="1" dirty="0" smtClean="0">
                <a:solidFill>
                  <a:srgbClr val="0000CC"/>
                </a:solidFill>
              </a:rPr>
              <a:t>            Самое быстрое морское животное?</a:t>
            </a:r>
            <a:endParaRPr lang="ru-RU" sz="3600" dirty="0"/>
          </a:p>
        </p:txBody>
      </p:sp>
      <p:pic>
        <p:nvPicPr>
          <p:cNvPr id="3" name="Picture 2"/>
          <p:cNvPicPr>
            <a:picLocks noChangeAspect="1" noChangeArrowheads="1"/>
          </p:cNvPicPr>
          <p:nvPr/>
        </p:nvPicPr>
        <p:blipFill>
          <a:blip r:embed="rId4" cstate="email"/>
          <a:srcRect/>
          <a:stretch>
            <a:fillRect/>
          </a:stretch>
        </p:blipFill>
        <p:spPr bwMode="auto">
          <a:xfrm>
            <a:off x="323528" y="3925978"/>
            <a:ext cx="3528392" cy="2646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70" descr="Лисица"/>
          <p:cNvPicPr>
            <a:picLocks noChangeAspect="1" noChangeArrowheads="1"/>
          </p:cNvPicPr>
          <p:nvPr/>
        </p:nvPicPr>
        <p:blipFill>
          <a:blip r:embed="rId5" cstate="print"/>
          <a:srcRect/>
          <a:stretch>
            <a:fillRect/>
          </a:stretch>
        </p:blipFill>
        <p:spPr bwMode="auto">
          <a:xfrm>
            <a:off x="3419872" y="2852936"/>
            <a:ext cx="2448272" cy="1814202"/>
          </a:xfrm>
          <a:prstGeom prst="rect">
            <a:avLst/>
          </a:prstGeom>
          <a:noFill/>
        </p:spPr>
      </p:pic>
      <p:pic>
        <p:nvPicPr>
          <p:cNvPr id="5" name="Picture 84" descr="Рыжий лесной муравей"/>
          <p:cNvPicPr>
            <a:picLocks noChangeAspect="1" noChangeArrowheads="1"/>
          </p:cNvPicPr>
          <p:nvPr/>
        </p:nvPicPr>
        <p:blipFill>
          <a:blip r:embed="rId6" cstate="print"/>
          <a:srcRect/>
          <a:stretch>
            <a:fillRect/>
          </a:stretch>
        </p:blipFill>
        <p:spPr bwMode="auto">
          <a:xfrm>
            <a:off x="5724128" y="1844824"/>
            <a:ext cx="2808312" cy="2079297"/>
          </a:xfrm>
          <a:prstGeom prst="rect">
            <a:avLst/>
          </a:prstGeom>
          <a:noFill/>
        </p:spPr>
      </p:pic>
      <p:sp>
        <p:nvSpPr>
          <p:cNvPr id="7" name="Багетная рамка 6"/>
          <p:cNvSpPr/>
          <p:nvPr/>
        </p:nvSpPr>
        <p:spPr>
          <a:xfrm>
            <a:off x="179512" y="188640"/>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smtClean="0">
                <a:solidFill>
                  <a:schemeClr val="bg1"/>
                </a:solidFill>
                <a:latin typeface="Comic Sans MS" pitchFamily="66" charset="0"/>
              </a:rPr>
              <a:t>Разминка</a:t>
            </a:r>
            <a:endParaRPr lang="ru-RU" sz="2400" b="1" dirty="0">
              <a:solidFill>
                <a:schemeClr val="bg1"/>
              </a:solidFill>
              <a:latin typeface="Comic Sans MS" pitchFamily="66" charset="0"/>
            </a:endParaRPr>
          </a:p>
        </p:txBody>
      </p:sp>
      <p:sp>
        <p:nvSpPr>
          <p:cNvPr id="9" name="Прямоугольник 8"/>
          <p:cNvSpPr/>
          <p:nvPr/>
        </p:nvSpPr>
        <p:spPr>
          <a:xfrm flipH="1">
            <a:off x="1643042" y="6143644"/>
            <a:ext cx="2000264"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Дельфин</a:t>
            </a:r>
            <a:endParaRPr lang="ru-RU"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Прямоугольник 9"/>
          <p:cNvSpPr/>
          <p:nvPr/>
        </p:nvSpPr>
        <p:spPr>
          <a:xfrm flipH="1">
            <a:off x="6572264" y="3500438"/>
            <a:ext cx="1963021"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Муравей</a:t>
            </a:r>
            <a:endParaRPr lang="ru-RU"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Прямоугольник 10"/>
          <p:cNvSpPr/>
          <p:nvPr/>
        </p:nvSpPr>
        <p:spPr>
          <a:xfrm flipH="1">
            <a:off x="3786182" y="4214818"/>
            <a:ext cx="1972545"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Лиса</a:t>
            </a:r>
            <a:endParaRPr lang="ru-RU"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2" name="Picture 2" descr="C:\Documents and Settings\Admin\Рабочий стол\298963896.gif"/>
          <p:cNvPicPr>
            <a:picLocks noChangeAspect="1" noChangeArrowheads="1" noCrop="1"/>
          </p:cNvPicPr>
          <p:nvPr/>
        </p:nvPicPr>
        <p:blipFill>
          <a:blip r:embed="rId7" cstate="print"/>
          <a:srcRect/>
          <a:stretch>
            <a:fillRect/>
          </a:stretch>
        </p:blipFill>
        <p:spPr bwMode="auto">
          <a:xfrm>
            <a:off x="6072198" y="4429132"/>
            <a:ext cx="2609865" cy="1855205"/>
          </a:xfrm>
          <a:prstGeom prst="rect">
            <a:avLst/>
          </a:prstGeom>
          <a:noFill/>
        </p:spPr>
      </p:pic>
      <p:sp>
        <p:nvSpPr>
          <p:cNvPr id="13" name="Стрелка влево 12">
            <a:hlinkClick r:id="rId8" action="ppaction://hlinksldjump"/>
          </p:cNvPr>
          <p:cNvSpPr/>
          <p:nvPr/>
        </p:nvSpPr>
        <p:spPr>
          <a:xfrm>
            <a:off x="0" y="6286496"/>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par>
                                <p:cTn id="14" presetID="2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ppt_x</p:attrName>
                                        </p:attrNameLst>
                                      </p:cBhvr>
                                      <p:tavLst>
                                        <p:tav tm="0">
                                          <p:val>
                                            <p:strVal val="#ppt_x-.2"/>
                                          </p:val>
                                        </p:tav>
                                        <p:tav tm="100000">
                                          <p:val>
                                            <p:strVal val="#ppt_x"/>
                                          </p:val>
                                        </p:tav>
                                      </p:tavLst>
                                    </p:anim>
                                    <p:anim calcmode="lin" valueType="num">
                                      <p:cBhvr>
                                        <p:cTn id="17"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4"/>
                                        </p:tgtEl>
                                      </p:cBhvr>
                                    </p:animEffect>
                                  </p:childTnLst>
                                </p:cTn>
                              </p:par>
                              <p:par>
                                <p:cTn id="19" presetID="29"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ppt_x</p:attrName>
                                        </p:attrNameLst>
                                      </p:cBhvr>
                                      <p:tavLst>
                                        <p:tav tm="0">
                                          <p:val>
                                            <p:strVal val="#ppt_x-.2"/>
                                          </p:val>
                                        </p:tav>
                                        <p:tav tm="100000">
                                          <p:val>
                                            <p:strVal val="#ppt_x"/>
                                          </p:val>
                                        </p:tav>
                                      </p:tavLst>
                                    </p:anim>
                                    <p:anim calcmode="lin" valueType="num">
                                      <p:cBhvr>
                                        <p:cTn id="2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0"/>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ppt_x</p:attrName>
                                        </p:attrNameLst>
                                      </p:cBhvr>
                                      <p:tavLst>
                                        <p:tav tm="0">
                                          <p:val>
                                            <p:strVal val="#ppt_x-.2"/>
                                          </p:val>
                                        </p:tav>
                                        <p:tav tm="100000">
                                          <p:val>
                                            <p:strVal val="#ppt_x"/>
                                          </p:val>
                                        </p:tav>
                                      </p:tavLst>
                                    </p:anim>
                                    <p:anim calcmode="lin" valueType="num">
                                      <p:cBhvr>
                                        <p:cTn id="3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1"/>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ppt_x</p:attrName>
                                        </p:attrNameLst>
                                      </p:cBhvr>
                                      <p:tavLst>
                                        <p:tav tm="0">
                                          <p:val>
                                            <p:strVal val="#ppt_x-.2"/>
                                          </p:val>
                                        </p:tav>
                                        <p:tav tm="100000">
                                          <p:val>
                                            <p:strVal val="#ppt_x"/>
                                          </p:val>
                                        </p:tav>
                                      </p:tavLst>
                                    </p:anim>
                                    <p:anim calcmode="lin" valueType="num">
                                      <p:cBhvr>
                                        <p:cTn id="3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32" presetClass="emph" presetSubtype="0" fill="hold" nodeType="clickEffect">
                                  <p:stCondLst>
                                    <p:cond delay="0"/>
                                  </p:stCondLst>
                                  <p:childTnLst>
                                    <p:animClr clrSpc="rgb" dir="cw">
                                      <p:cBhvr override="childStyle">
                                        <p:cTn id="43" dur="100" fill="hold"/>
                                        <p:tgtEl>
                                          <p:spTgt spid="4"/>
                                        </p:tgtEl>
                                        <p:attrNameLst>
                                          <p:attrName>style.color</p:attrName>
                                        </p:attrNameLst>
                                      </p:cBhvr>
                                      <p:to>
                                        <a:schemeClr val="bg1"/>
                                      </p:to>
                                    </p:animClr>
                                    <p:animClr clrSpc="rgb" dir="cw">
                                      <p:cBhvr>
                                        <p:cTn id="44" dur="100" fill="hold"/>
                                        <p:tgtEl>
                                          <p:spTgt spid="4"/>
                                        </p:tgtEl>
                                        <p:attrNameLst>
                                          <p:attrName>fillcolor</p:attrName>
                                        </p:attrNameLst>
                                      </p:cBhvr>
                                      <p:to>
                                        <a:schemeClr val="bg1"/>
                                      </p:to>
                                    </p:animClr>
                                    <p:set>
                                      <p:cBhvr>
                                        <p:cTn id="45" dur="100" fill="hold"/>
                                        <p:tgtEl>
                                          <p:spTgt spid="4"/>
                                        </p:tgtEl>
                                        <p:attrNameLst>
                                          <p:attrName>fill.type</p:attrName>
                                        </p:attrNameLst>
                                      </p:cBhvr>
                                      <p:to>
                                        <p:strVal val="solid"/>
                                      </p:to>
                                    </p:set>
                                    <p:set>
                                      <p:cBhvr>
                                        <p:cTn id="46" dur="100" fill="hold"/>
                                        <p:tgtEl>
                                          <p:spTgt spid="4"/>
                                        </p:tgtEl>
                                        <p:attrNameLst>
                                          <p:attrName>fill.on</p:attrName>
                                        </p:attrNameLst>
                                      </p:cBhvr>
                                      <p:to>
                                        <p:strVal val="true"/>
                                      </p:to>
                                    </p:set>
                                    <p:animRot by="120000">
                                      <p:cBhvr>
                                        <p:cTn id="47" dur="100" fill="hold">
                                          <p:stCondLst>
                                            <p:cond delay="0"/>
                                          </p:stCondLst>
                                        </p:cTn>
                                        <p:tgtEl>
                                          <p:spTgt spid="4"/>
                                        </p:tgtEl>
                                        <p:attrNameLst>
                                          <p:attrName>r</p:attrName>
                                        </p:attrNameLst>
                                      </p:cBhvr>
                                    </p:animRot>
                                    <p:animRot by="-240000">
                                      <p:cBhvr>
                                        <p:cTn id="48" dur="200" fill="hold">
                                          <p:stCondLst>
                                            <p:cond delay="200"/>
                                          </p:stCondLst>
                                        </p:cTn>
                                        <p:tgtEl>
                                          <p:spTgt spid="4"/>
                                        </p:tgtEl>
                                        <p:attrNameLst>
                                          <p:attrName>r</p:attrName>
                                        </p:attrNameLst>
                                      </p:cBhvr>
                                    </p:animRot>
                                    <p:animRot by="240000">
                                      <p:cBhvr>
                                        <p:cTn id="49" dur="200" fill="hold">
                                          <p:stCondLst>
                                            <p:cond delay="400"/>
                                          </p:stCondLst>
                                        </p:cTn>
                                        <p:tgtEl>
                                          <p:spTgt spid="4"/>
                                        </p:tgtEl>
                                        <p:attrNameLst>
                                          <p:attrName>r</p:attrName>
                                        </p:attrNameLst>
                                      </p:cBhvr>
                                    </p:animRot>
                                    <p:animRot by="-240000">
                                      <p:cBhvr>
                                        <p:cTn id="50" dur="200" fill="hold">
                                          <p:stCondLst>
                                            <p:cond delay="600"/>
                                          </p:stCondLst>
                                        </p:cTn>
                                        <p:tgtEl>
                                          <p:spTgt spid="4"/>
                                        </p:tgtEl>
                                        <p:attrNameLst>
                                          <p:attrName>r</p:attrName>
                                        </p:attrNameLst>
                                      </p:cBhvr>
                                    </p:animRot>
                                    <p:animRot by="120000">
                                      <p:cBhvr>
                                        <p:cTn id="51" dur="200" fill="hold">
                                          <p:stCondLst>
                                            <p:cond delay="800"/>
                                          </p:stCondLst>
                                        </p:cTn>
                                        <p:tgtEl>
                                          <p:spTgt spid="4"/>
                                        </p:tgtEl>
                                        <p:attrNameLst>
                                          <p:attrName>r</p:attrName>
                                        </p:attrNameLst>
                                      </p:cBhvr>
                                    </p:animRot>
                                  </p:childTnLst>
                                </p:cTn>
                              </p:par>
                              <p:par>
                                <p:cTn id="52" presetID="32" presetClass="emph" presetSubtype="0" fill="hold" grpId="1" nodeType="withEffect">
                                  <p:stCondLst>
                                    <p:cond delay="0"/>
                                  </p:stCondLst>
                                  <p:childTnLst>
                                    <p:animClr clrSpc="rgb" dir="cw">
                                      <p:cBhvr override="childStyle">
                                        <p:cTn id="53" dur="100" fill="hold"/>
                                        <p:tgtEl>
                                          <p:spTgt spid="11"/>
                                        </p:tgtEl>
                                        <p:attrNameLst>
                                          <p:attrName>style.color</p:attrName>
                                        </p:attrNameLst>
                                      </p:cBhvr>
                                      <p:to>
                                        <a:schemeClr val="bg1"/>
                                      </p:to>
                                    </p:animClr>
                                    <p:animClr clrSpc="rgb" dir="cw">
                                      <p:cBhvr>
                                        <p:cTn id="54" dur="100" fill="hold"/>
                                        <p:tgtEl>
                                          <p:spTgt spid="11"/>
                                        </p:tgtEl>
                                        <p:attrNameLst>
                                          <p:attrName>fillcolor</p:attrName>
                                        </p:attrNameLst>
                                      </p:cBhvr>
                                      <p:to>
                                        <a:schemeClr val="bg1"/>
                                      </p:to>
                                    </p:animClr>
                                    <p:set>
                                      <p:cBhvr>
                                        <p:cTn id="55" dur="100" fill="hold"/>
                                        <p:tgtEl>
                                          <p:spTgt spid="11"/>
                                        </p:tgtEl>
                                        <p:attrNameLst>
                                          <p:attrName>fill.type</p:attrName>
                                        </p:attrNameLst>
                                      </p:cBhvr>
                                      <p:to>
                                        <p:strVal val="solid"/>
                                      </p:to>
                                    </p:set>
                                    <p:set>
                                      <p:cBhvr>
                                        <p:cTn id="56" dur="100" fill="hold"/>
                                        <p:tgtEl>
                                          <p:spTgt spid="11"/>
                                        </p:tgtEl>
                                        <p:attrNameLst>
                                          <p:attrName>fill.on</p:attrName>
                                        </p:attrNameLst>
                                      </p:cBhvr>
                                      <p:to>
                                        <p:strVal val="true"/>
                                      </p:to>
                                    </p:set>
                                    <p:animRot by="120000">
                                      <p:cBhvr>
                                        <p:cTn id="57" dur="100" fill="hold">
                                          <p:stCondLst>
                                            <p:cond delay="0"/>
                                          </p:stCondLst>
                                        </p:cTn>
                                        <p:tgtEl>
                                          <p:spTgt spid="11"/>
                                        </p:tgtEl>
                                        <p:attrNameLst>
                                          <p:attrName>r</p:attrName>
                                        </p:attrNameLst>
                                      </p:cBhvr>
                                    </p:animRot>
                                    <p:animRot by="-240000">
                                      <p:cBhvr>
                                        <p:cTn id="58" dur="200" fill="hold">
                                          <p:stCondLst>
                                            <p:cond delay="200"/>
                                          </p:stCondLst>
                                        </p:cTn>
                                        <p:tgtEl>
                                          <p:spTgt spid="11"/>
                                        </p:tgtEl>
                                        <p:attrNameLst>
                                          <p:attrName>r</p:attrName>
                                        </p:attrNameLst>
                                      </p:cBhvr>
                                    </p:animRot>
                                    <p:animRot by="240000">
                                      <p:cBhvr>
                                        <p:cTn id="59" dur="200" fill="hold">
                                          <p:stCondLst>
                                            <p:cond delay="400"/>
                                          </p:stCondLst>
                                        </p:cTn>
                                        <p:tgtEl>
                                          <p:spTgt spid="11"/>
                                        </p:tgtEl>
                                        <p:attrNameLst>
                                          <p:attrName>r</p:attrName>
                                        </p:attrNameLst>
                                      </p:cBhvr>
                                    </p:animRot>
                                    <p:animRot by="-240000">
                                      <p:cBhvr>
                                        <p:cTn id="60" dur="200" fill="hold">
                                          <p:stCondLst>
                                            <p:cond delay="600"/>
                                          </p:stCondLst>
                                        </p:cTn>
                                        <p:tgtEl>
                                          <p:spTgt spid="11"/>
                                        </p:tgtEl>
                                        <p:attrNameLst>
                                          <p:attrName>r</p:attrName>
                                        </p:attrNameLst>
                                      </p:cBhvr>
                                    </p:animRot>
                                    <p:animRot by="120000">
                                      <p:cBhvr>
                                        <p:cTn id="61"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4"/>
                  </p:tgtEl>
                </p:cond>
              </p:nextCondLst>
            </p:seq>
            <p:seq concurrent="1" nextAc="seek">
              <p:cTn id="62" restart="whenNotActive" fill="hold" evtFilter="cancelBubble" nodeType="interactiveSeq">
                <p:stCondLst>
                  <p:cond evt="onClick" delay="0">
                    <p:tgtEl>
                      <p:spTgt spid="5"/>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hold" nodeType="clickEffect">
                                  <p:stCondLst>
                                    <p:cond delay="0"/>
                                  </p:stCondLst>
                                  <p:childTnLst>
                                    <p:animClr clrSpc="rgb" dir="cw">
                                      <p:cBhvr override="childStyle">
                                        <p:cTn id="66" dur="100" fill="hold"/>
                                        <p:tgtEl>
                                          <p:spTgt spid="5"/>
                                        </p:tgtEl>
                                        <p:attrNameLst>
                                          <p:attrName>style.color</p:attrName>
                                        </p:attrNameLst>
                                      </p:cBhvr>
                                      <p:to>
                                        <a:schemeClr val="bg1"/>
                                      </p:to>
                                    </p:animClr>
                                    <p:animClr clrSpc="rgb" dir="cw">
                                      <p:cBhvr>
                                        <p:cTn id="67" dur="100" fill="hold"/>
                                        <p:tgtEl>
                                          <p:spTgt spid="5"/>
                                        </p:tgtEl>
                                        <p:attrNameLst>
                                          <p:attrName>fillcolor</p:attrName>
                                        </p:attrNameLst>
                                      </p:cBhvr>
                                      <p:to>
                                        <a:schemeClr val="bg1"/>
                                      </p:to>
                                    </p:animClr>
                                    <p:set>
                                      <p:cBhvr>
                                        <p:cTn id="68" dur="100" fill="hold"/>
                                        <p:tgtEl>
                                          <p:spTgt spid="5"/>
                                        </p:tgtEl>
                                        <p:attrNameLst>
                                          <p:attrName>fill.type</p:attrName>
                                        </p:attrNameLst>
                                      </p:cBhvr>
                                      <p:to>
                                        <p:strVal val="solid"/>
                                      </p:to>
                                    </p:set>
                                    <p:set>
                                      <p:cBhvr>
                                        <p:cTn id="69" dur="100" fill="hold"/>
                                        <p:tgtEl>
                                          <p:spTgt spid="5"/>
                                        </p:tgtEl>
                                        <p:attrNameLst>
                                          <p:attrName>fill.on</p:attrName>
                                        </p:attrNameLst>
                                      </p:cBhvr>
                                      <p:to>
                                        <p:strVal val="true"/>
                                      </p:to>
                                    </p:set>
                                    <p:animRot by="120000">
                                      <p:cBhvr>
                                        <p:cTn id="70" dur="100" fill="hold">
                                          <p:stCondLst>
                                            <p:cond delay="0"/>
                                          </p:stCondLst>
                                        </p:cTn>
                                        <p:tgtEl>
                                          <p:spTgt spid="5"/>
                                        </p:tgtEl>
                                        <p:attrNameLst>
                                          <p:attrName>r</p:attrName>
                                        </p:attrNameLst>
                                      </p:cBhvr>
                                    </p:animRot>
                                    <p:animRot by="-240000">
                                      <p:cBhvr>
                                        <p:cTn id="71" dur="200" fill="hold">
                                          <p:stCondLst>
                                            <p:cond delay="200"/>
                                          </p:stCondLst>
                                        </p:cTn>
                                        <p:tgtEl>
                                          <p:spTgt spid="5"/>
                                        </p:tgtEl>
                                        <p:attrNameLst>
                                          <p:attrName>r</p:attrName>
                                        </p:attrNameLst>
                                      </p:cBhvr>
                                    </p:animRot>
                                    <p:animRot by="240000">
                                      <p:cBhvr>
                                        <p:cTn id="72" dur="200" fill="hold">
                                          <p:stCondLst>
                                            <p:cond delay="400"/>
                                          </p:stCondLst>
                                        </p:cTn>
                                        <p:tgtEl>
                                          <p:spTgt spid="5"/>
                                        </p:tgtEl>
                                        <p:attrNameLst>
                                          <p:attrName>r</p:attrName>
                                        </p:attrNameLst>
                                      </p:cBhvr>
                                    </p:animRot>
                                    <p:animRot by="-240000">
                                      <p:cBhvr>
                                        <p:cTn id="73" dur="200" fill="hold">
                                          <p:stCondLst>
                                            <p:cond delay="600"/>
                                          </p:stCondLst>
                                        </p:cTn>
                                        <p:tgtEl>
                                          <p:spTgt spid="5"/>
                                        </p:tgtEl>
                                        <p:attrNameLst>
                                          <p:attrName>r</p:attrName>
                                        </p:attrNameLst>
                                      </p:cBhvr>
                                    </p:animRot>
                                    <p:animRot by="120000">
                                      <p:cBhvr>
                                        <p:cTn id="74" dur="200" fill="hold">
                                          <p:stCondLst>
                                            <p:cond delay="800"/>
                                          </p:stCondLst>
                                        </p:cTn>
                                        <p:tgtEl>
                                          <p:spTgt spid="5"/>
                                        </p:tgtEl>
                                        <p:attrNameLst>
                                          <p:attrName>r</p:attrName>
                                        </p:attrNameLst>
                                      </p:cBhvr>
                                    </p:animRot>
                                  </p:childTnLst>
                                </p:cTn>
                              </p:par>
                              <p:par>
                                <p:cTn id="75" presetID="32" presetClass="emph" presetSubtype="0" fill="hold" grpId="1" nodeType="withEffect">
                                  <p:stCondLst>
                                    <p:cond delay="0"/>
                                  </p:stCondLst>
                                  <p:childTnLst>
                                    <p:animClr clrSpc="rgb" dir="cw">
                                      <p:cBhvr override="childStyle">
                                        <p:cTn id="76" dur="100" fill="hold"/>
                                        <p:tgtEl>
                                          <p:spTgt spid="10"/>
                                        </p:tgtEl>
                                        <p:attrNameLst>
                                          <p:attrName>style.color</p:attrName>
                                        </p:attrNameLst>
                                      </p:cBhvr>
                                      <p:to>
                                        <a:schemeClr val="bg1"/>
                                      </p:to>
                                    </p:animClr>
                                    <p:animClr clrSpc="rgb" dir="cw">
                                      <p:cBhvr>
                                        <p:cTn id="77" dur="100" fill="hold"/>
                                        <p:tgtEl>
                                          <p:spTgt spid="10"/>
                                        </p:tgtEl>
                                        <p:attrNameLst>
                                          <p:attrName>fillcolor</p:attrName>
                                        </p:attrNameLst>
                                      </p:cBhvr>
                                      <p:to>
                                        <a:schemeClr val="bg1"/>
                                      </p:to>
                                    </p:animClr>
                                    <p:set>
                                      <p:cBhvr>
                                        <p:cTn id="78" dur="100" fill="hold"/>
                                        <p:tgtEl>
                                          <p:spTgt spid="10"/>
                                        </p:tgtEl>
                                        <p:attrNameLst>
                                          <p:attrName>fill.type</p:attrName>
                                        </p:attrNameLst>
                                      </p:cBhvr>
                                      <p:to>
                                        <p:strVal val="solid"/>
                                      </p:to>
                                    </p:set>
                                    <p:set>
                                      <p:cBhvr>
                                        <p:cTn id="79" dur="100" fill="hold"/>
                                        <p:tgtEl>
                                          <p:spTgt spid="10"/>
                                        </p:tgtEl>
                                        <p:attrNameLst>
                                          <p:attrName>fill.on</p:attrName>
                                        </p:attrNameLst>
                                      </p:cBhvr>
                                      <p:to>
                                        <p:strVal val="true"/>
                                      </p:to>
                                    </p:set>
                                    <p:animRot by="120000">
                                      <p:cBhvr>
                                        <p:cTn id="80" dur="100" fill="hold">
                                          <p:stCondLst>
                                            <p:cond delay="0"/>
                                          </p:stCondLst>
                                        </p:cTn>
                                        <p:tgtEl>
                                          <p:spTgt spid="10"/>
                                        </p:tgtEl>
                                        <p:attrNameLst>
                                          <p:attrName>r</p:attrName>
                                        </p:attrNameLst>
                                      </p:cBhvr>
                                    </p:animRot>
                                    <p:animRot by="-240000">
                                      <p:cBhvr>
                                        <p:cTn id="81" dur="200" fill="hold">
                                          <p:stCondLst>
                                            <p:cond delay="200"/>
                                          </p:stCondLst>
                                        </p:cTn>
                                        <p:tgtEl>
                                          <p:spTgt spid="10"/>
                                        </p:tgtEl>
                                        <p:attrNameLst>
                                          <p:attrName>r</p:attrName>
                                        </p:attrNameLst>
                                      </p:cBhvr>
                                    </p:animRot>
                                    <p:animRot by="240000">
                                      <p:cBhvr>
                                        <p:cTn id="82" dur="200" fill="hold">
                                          <p:stCondLst>
                                            <p:cond delay="400"/>
                                          </p:stCondLst>
                                        </p:cTn>
                                        <p:tgtEl>
                                          <p:spTgt spid="10"/>
                                        </p:tgtEl>
                                        <p:attrNameLst>
                                          <p:attrName>r</p:attrName>
                                        </p:attrNameLst>
                                      </p:cBhvr>
                                    </p:animRot>
                                    <p:animRot by="-240000">
                                      <p:cBhvr>
                                        <p:cTn id="83" dur="200" fill="hold">
                                          <p:stCondLst>
                                            <p:cond delay="600"/>
                                          </p:stCondLst>
                                        </p:cTn>
                                        <p:tgtEl>
                                          <p:spTgt spid="10"/>
                                        </p:tgtEl>
                                        <p:attrNameLst>
                                          <p:attrName>r</p:attrName>
                                        </p:attrNameLst>
                                      </p:cBhvr>
                                    </p:animRot>
                                    <p:animRot by="120000">
                                      <p:cBhvr>
                                        <p:cTn id="84"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5"/>
                  </p:tgtEl>
                </p:cond>
              </p:nextCondLst>
            </p:seq>
            <p:seq concurrent="1" nextAc="seek">
              <p:cTn id="85" restart="whenNotActive" fill="hold" evtFilter="cancelBubble" nodeType="interactiveSeq">
                <p:stCondLst>
                  <p:cond evt="onClick" delay="0">
                    <p:tgtEl>
                      <p:spTgt spid="3"/>
                    </p:tgtEl>
                  </p:cond>
                </p:stCondLst>
                <p:endSync evt="end" delay="0">
                  <p:rtn val="all"/>
                </p:endSync>
                <p:childTnLst>
                  <p:par>
                    <p:cTn id="86" fill="hold">
                      <p:stCondLst>
                        <p:cond delay="0"/>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2" grpId="0"/>
      <p:bldP spid="9" grpId="0" animBg="1"/>
      <p:bldP spid="10" grpId="0" animBg="1"/>
      <p:bldP spid="10" grpId="1" animBg="1"/>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Архив\Desktop\фон для презентации.jpg"/>
          <p:cNvPicPr>
            <a:picLocks noChangeAspect="1" noChangeArrowheads="1"/>
          </p:cNvPicPr>
          <p:nvPr/>
        </p:nvPicPr>
        <p:blipFill>
          <a:blip r:embed="rId3" cstate="print"/>
          <a:srcRect/>
          <a:stretch>
            <a:fillRect/>
          </a:stretch>
        </p:blipFill>
        <p:spPr bwMode="auto">
          <a:xfrm>
            <a:off x="127000" y="95250"/>
            <a:ext cx="8890000" cy="6667500"/>
          </a:xfrm>
          <a:prstGeom prst="rect">
            <a:avLst/>
          </a:prstGeom>
          <a:noFill/>
        </p:spPr>
      </p:pic>
      <p:sp>
        <p:nvSpPr>
          <p:cNvPr id="2" name="Прямоугольник 1"/>
          <p:cNvSpPr/>
          <p:nvPr/>
        </p:nvSpPr>
        <p:spPr>
          <a:xfrm>
            <a:off x="1619672" y="332656"/>
            <a:ext cx="6696744" cy="1446550"/>
          </a:xfrm>
          <a:prstGeom prst="rect">
            <a:avLst/>
          </a:prstGeom>
        </p:spPr>
        <p:txBody>
          <a:bodyPr wrap="square">
            <a:spAutoFit/>
          </a:bodyPr>
          <a:lstStyle/>
          <a:p>
            <a:pPr algn="ctr"/>
            <a:r>
              <a:rPr lang="ru-RU" sz="4400" b="1" dirty="0" smtClean="0">
                <a:solidFill>
                  <a:srgbClr val="0000CC"/>
                </a:solidFill>
              </a:rPr>
              <a:t>         </a:t>
            </a:r>
          </a:p>
          <a:p>
            <a:pPr algn="ctr"/>
            <a:r>
              <a:rPr lang="ru-RU" sz="4400" b="1" dirty="0" smtClean="0">
                <a:solidFill>
                  <a:srgbClr val="0000CC"/>
                </a:solidFill>
              </a:rPr>
              <a:t>     Где у кузнечика ухо?</a:t>
            </a:r>
            <a:endParaRPr lang="ru-RU" sz="4400" dirty="0"/>
          </a:p>
        </p:txBody>
      </p:sp>
      <p:pic>
        <p:nvPicPr>
          <p:cNvPr id="3" name="Picture 2"/>
          <p:cNvPicPr>
            <a:picLocks noChangeAspect="1" noChangeArrowheads="1"/>
          </p:cNvPicPr>
          <p:nvPr/>
        </p:nvPicPr>
        <p:blipFill>
          <a:blip r:embed="rId4" cstate="email"/>
          <a:srcRect/>
          <a:stretch>
            <a:fillRect/>
          </a:stretch>
        </p:blipFill>
        <p:spPr bwMode="auto">
          <a:xfrm>
            <a:off x="2571736" y="2428868"/>
            <a:ext cx="4013638" cy="37824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Равнобедренный треугольник 3"/>
          <p:cNvSpPr/>
          <p:nvPr/>
        </p:nvSpPr>
        <p:spPr>
          <a:xfrm>
            <a:off x="611560" y="4653136"/>
            <a:ext cx="1728192" cy="1512168"/>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На носу</a:t>
            </a:r>
            <a:endParaRPr lang="ru-RU" b="1" dirty="0"/>
          </a:p>
        </p:txBody>
      </p:sp>
      <p:sp>
        <p:nvSpPr>
          <p:cNvPr id="5" name="Равнобедренный треугольник 4"/>
          <p:cNvSpPr/>
          <p:nvPr/>
        </p:nvSpPr>
        <p:spPr>
          <a:xfrm>
            <a:off x="6858016" y="3286124"/>
            <a:ext cx="2285984" cy="20002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На голове</a:t>
            </a:r>
            <a:endParaRPr lang="ru-RU" b="1" dirty="0"/>
          </a:p>
        </p:txBody>
      </p:sp>
      <p:sp>
        <p:nvSpPr>
          <p:cNvPr id="6" name="Равнобедренный треугольник 5"/>
          <p:cNvSpPr/>
          <p:nvPr/>
        </p:nvSpPr>
        <p:spPr>
          <a:xfrm>
            <a:off x="395536" y="2132856"/>
            <a:ext cx="1584176" cy="14401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На ноге</a:t>
            </a:r>
            <a:endParaRPr lang="ru-RU" b="1" dirty="0"/>
          </a:p>
        </p:txBody>
      </p:sp>
      <p:sp>
        <p:nvSpPr>
          <p:cNvPr id="7" name="Багетная рамка 6"/>
          <p:cNvSpPr/>
          <p:nvPr/>
        </p:nvSpPr>
        <p:spPr>
          <a:xfrm>
            <a:off x="179512" y="188640"/>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smtClean="0">
                <a:solidFill>
                  <a:schemeClr val="bg1"/>
                </a:solidFill>
                <a:latin typeface="Comic Sans MS" pitchFamily="66" charset="0"/>
              </a:rPr>
              <a:t>Разминка</a:t>
            </a:r>
            <a:endParaRPr lang="ru-RU" sz="2400" b="1" dirty="0">
              <a:solidFill>
                <a:schemeClr val="bg1"/>
              </a:solidFill>
              <a:latin typeface="Comic Sans MS" pitchFamily="66" charset="0"/>
            </a:endParaRPr>
          </a:p>
        </p:txBody>
      </p:sp>
      <p:pic>
        <p:nvPicPr>
          <p:cNvPr id="9" name="Picture 2" descr="C:\Documents and Settings\Admin\Рабочий стол\298963896.gif"/>
          <p:cNvPicPr>
            <a:picLocks noChangeAspect="1" noChangeArrowheads="1" noCrop="1"/>
          </p:cNvPicPr>
          <p:nvPr/>
        </p:nvPicPr>
        <p:blipFill>
          <a:blip r:embed="rId5" cstate="print"/>
          <a:srcRect/>
          <a:stretch>
            <a:fillRect/>
          </a:stretch>
        </p:blipFill>
        <p:spPr bwMode="auto">
          <a:xfrm>
            <a:off x="6215074" y="1643050"/>
            <a:ext cx="2609865" cy="1855205"/>
          </a:xfrm>
          <a:prstGeom prst="rect">
            <a:avLst/>
          </a:prstGeom>
          <a:noFill/>
        </p:spPr>
      </p:pic>
      <p:sp>
        <p:nvSpPr>
          <p:cNvPr id="10" name="Стрелка влево 9">
            <a:hlinkClick r:id="rId6" action="ppaction://hlinksldjump"/>
          </p:cNvPr>
          <p:cNvSpPr/>
          <p:nvPr/>
        </p:nvSpPr>
        <p:spPr>
          <a:xfrm>
            <a:off x="0" y="6286496"/>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par>
                          <p:cTn id="13" fill="hold">
                            <p:stCondLst>
                              <p:cond delay="25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par>
                                <p:cTn id="17" presetID="12" presetClass="entr" presetSubtype="4" fill="hold" grpId="0" nodeType="withEffect">
                                  <p:stCondLst>
                                    <p:cond delay="0"/>
                                  </p:stCondLst>
                                  <p:iterate type="lt">
                                    <p:tmPct val="0"/>
                                  </p:iterate>
                                  <p:childTnLst>
                                    <p:set>
                                      <p:cBhvr>
                                        <p:cTn id="18" dur="1" fill="hold">
                                          <p:stCondLst>
                                            <p:cond delay="0"/>
                                          </p:stCondLst>
                                        </p:cTn>
                                        <p:tgtEl>
                                          <p:spTgt spid="4"/>
                                        </p:tgtEl>
                                        <p:attrNameLst>
                                          <p:attrName>style.visibility</p:attrName>
                                        </p:attrNameLst>
                                      </p:cBhvr>
                                      <p:to>
                                        <p:strVal val="visible"/>
                                      </p:to>
                                    </p:set>
                                    <p:animEffect transition="in" filter="slide(fromBottom)">
                                      <p:cBhvr>
                                        <p:cTn id="19" dur="500"/>
                                        <p:tgtEl>
                                          <p:spTgt spid="4"/>
                                        </p:tgtEl>
                                      </p:cBhvr>
                                    </p:animEffect>
                                  </p:childTnLst>
                                </p:cTn>
                              </p:par>
                              <p:par>
                                <p:cTn id="20" presetID="12" presetClass="entr" presetSubtype="4" fill="hold" grpId="0" nodeType="withEffect">
                                  <p:stCondLst>
                                    <p:cond delay="0"/>
                                  </p:stCondLst>
                                  <p:iterate type="lt">
                                    <p:tmPct val="0"/>
                                  </p:iterate>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36" presetClass="emph" presetSubtype="0" fill="hold" grpId="1" nodeType="clickEffect">
                                  <p:stCondLst>
                                    <p:cond delay="0"/>
                                  </p:stCondLst>
                                  <p:iterate type="lt">
                                    <p:tmPct val="10000"/>
                                  </p:iterate>
                                  <p:childTnLst>
                                    <p:animScale>
                                      <p:cBhvr>
                                        <p:cTn id="27" dur="250" autoRev="1" fill="hold">
                                          <p:stCondLst>
                                            <p:cond delay="0"/>
                                          </p:stCondLst>
                                        </p:cTn>
                                        <p:tgtEl>
                                          <p:spTgt spid="5"/>
                                        </p:tgtEl>
                                      </p:cBhvr>
                                      <p:to x="80000" y="100000"/>
                                    </p:animScale>
                                    <p:anim by="(#ppt_w*0.10)" calcmode="lin" valueType="num">
                                      <p:cBhvr>
                                        <p:cTn id="28" dur="250" autoRev="1" fill="hold">
                                          <p:stCondLst>
                                            <p:cond delay="0"/>
                                          </p:stCondLst>
                                        </p:cTn>
                                        <p:tgtEl>
                                          <p:spTgt spid="5"/>
                                        </p:tgtEl>
                                        <p:attrNameLst>
                                          <p:attrName>ppt_x</p:attrName>
                                        </p:attrNameLst>
                                      </p:cBhvr>
                                    </p:anim>
                                    <p:anim by="(-#ppt_w*0.10)" calcmode="lin" valueType="num">
                                      <p:cBhvr>
                                        <p:cTn id="29" dur="250" autoRev="1" fill="hold">
                                          <p:stCondLst>
                                            <p:cond delay="0"/>
                                          </p:stCondLst>
                                        </p:cTn>
                                        <p:tgtEl>
                                          <p:spTgt spid="5"/>
                                        </p:tgtEl>
                                        <p:attrNameLst>
                                          <p:attrName>ppt_y</p:attrName>
                                        </p:attrNameLst>
                                      </p:cBhvr>
                                    </p:anim>
                                    <p:animRot by="-480000">
                                      <p:cBhvr>
                                        <p:cTn id="30" dur="250" autoRev="1" fill="hold">
                                          <p:stCondLst>
                                            <p:cond delay="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36" presetClass="emph" presetSubtype="0" fill="hold" grpId="1" nodeType="clickEffect">
                                  <p:stCondLst>
                                    <p:cond delay="0"/>
                                  </p:stCondLst>
                                  <p:iterate type="lt">
                                    <p:tmPct val="10000"/>
                                  </p:iterate>
                                  <p:childTnLst>
                                    <p:animScale>
                                      <p:cBhvr>
                                        <p:cTn id="35" dur="250" autoRev="1" fill="hold">
                                          <p:stCondLst>
                                            <p:cond delay="0"/>
                                          </p:stCondLst>
                                        </p:cTn>
                                        <p:tgtEl>
                                          <p:spTgt spid="4"/>
                                        </p:tgtEl>
                                      </p:cBhvr>
                                      <p:to x="80000" y="100000"/>
                                    </p:animScale>
                                    <p:anim by="(#ppt_w*0.10)" calcmode="lin" valueType="num">
                                      <p:cBhvr>
                                        <p:cTn id="36" dur="250" autoRev="1" fill="hold">
                                          <p:stCondLst>
                                            <p:cond delay="0"/>
                                          </p:stCondLst>
                                        </p:cTn>
                                        <p:tgtEl>
                                          <p:spTgt spid="4"/>
                                        </p:tgtEl>
                                        <p:attrNameLst>
                                          <p:attrName>ppt_x</p:attrName>
                                        </p:attrNameLst>
                                      </p:cBhvr>
                                    </p:anim>
                                    <p:anim by="(-#ppt_w*0.10)" calcmode="lin" valueType="num">
                                      <p:cBhvr>
                                        <p:cTn id="37" dur="250" autoRev="1" fill="hold">
                                          <p:stCondLst>
                                            <p:cond delay="0"/>
                                          </p:stCondLst>
                                        </p:cTn>
                                        <p:tgtEl>
                                          <p:spTgt spid="4"/>
                                        </p:tgtEl>
                                        <p:attrNameLst>
                                          <p:attrName>ppt_y</p:attrName>
                                        </p:attrNameLst>
                                      </p:cBhvr>
                                    </p:anim>
                                    <p:animRot by="-480000">
                                      <p:cBhvr>
                                        <p:cTn id="38" dur="250" autoRev="1" fill="hold">
                                          <p:stCondLst>
                                            <p:cond delay="0"/>
                                          </p:stCondLst>
                                        </p:cTn>
                                        <p:tgtEl>
                                          <p:spTgt spid="4"/>
                                        </p:tgtEl>
                                        <p:attrNameLst>
                                          <p:attrName>r</p:attrName>
                                        </p:attrNameLst>
                                      </p:cBhvr>
                                    </p:animRot>
                                  </p:child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2" grpId="0"/>
      <p:bldP spid="4" grpId="0" animBg="1"/>
      <p:bldP spid="4" grpId="1" animBg="1"/>
      <p:bldP spid="5" grpId="0" animBg="1"/>
      <p:bldP spid="5" grpId="1"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Архив\Desktop\фон для презентации.jpg"/>
          <p:cNvPicPr>
            <a:picLocks noChangeAspect="1" noChangeArrowheads="1"/>
          </p:cNvPicPr>
          <p:nvPr/>
        </p:nvPicPr>
        <p:blipFill>
          <a:blip r:embed="rId3" cstate="print"/>
          <a:srcRect/>
          <a:stretch>
            <a:fillRect/>
          </a:stretch>
        </p:blipFill>
        <p:spPr bwMode="auto">
          <a:xfrm>
            <a:off x="0" y="190500"/>
            <a:ext cx="8890000" cy="6667500"/>
          </a:xfrm>
          <a:prstGeom prst="rect">
            <a:avLst/>
          </a:prstGeom>
          <a:noFill/>
        </p:spPr>
      </p:pic>
      <p:sp>
        <p:nvSpPr>
          <p:cNvPr id="2" name="Багетная рамка 1"/>
          <p:cNvSpPr/>
          <p:nvPr/>
        </p:nvSpPr>
        <p:spPr>
          <a:xfrm>
            <a:off x="251520" y="188640"/>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smtClean="0">
                <a:solidFill>
                  <a:schemeClr val="bg1"/>
                </a:solidFill>
                <a:latin typeface="Comic Sans MS" pitchFamily="66" charset="0"/>
              </a:rPr>
              <a:t>Разминка</a:t>
            </a:r>
            <a:endParaRPr lang="ru-RU" sz="2400" b="1" dirty="0">
              <a:solidFill>
                <a:schemeClr val="bg1"/>
              </a:solidFill>
              <a:latin typeface="Comic Sans MS" pitchFamily="66" charset="0"/>
            </a:endParaRPr>
          </a:p>
        </p:txBody>
      </p:sp>
      <p:sp>
        <p:nvSpPr>
          <p:cNvPr id="4" name="Прямоугольник 3"/>
          <p:cNvSpPr/>
          <p:nvPr/>
        </p:nvSpPr>
        <p:spPr>
          <a:xfrm>
            <a:off x="899592" y="1052737"/>
            <a:ext cx="7488832" cy="1200329"/>
          </a:xfrm>
          <a:prstGeom prst="rect">
            <a:avLst/>
          </a:prstGeom>
        </p:spPr>
        <p:txBody>
          <a:bodyPr wrap="square">
            <a:spAutoFit/>
          </a:bodyPr>
          <a:lstStyle/>
          <a:p>
            <a:pPr algn="ctr"/>
            <a:r>
              <a:rPr lang="ru-RU" sz="3600" b="1" dirty="0" smtClean="0">
                <a:solidFill>
                  <a:srgbClr val="0000CC"/>
                </a:solidFill>
              </a:rPr>
              <a:t>Никто не пугает, а вся дрожит. Какое дерево?</a:t>
            </a:r>
            <a:endParaRPr lang="ru-RU" sz="3600" dirty="0"/>
          </a:p>
        </p:txBody>
      </p:sp>
      <p:pic>
        <p:nvPicPr>
          <p:cNvPr id="5" name="Picture 2"/>
          <p:cNvPicPr>
            <a:picLocks noChangeAspect="1" noChangeArrowheads="1"/>
          </p:cNvPicPr>
          <p:nvPr/>
        </p:nvPicPr>
        <p:blipFill>
          <a:blip r:embed="rId4" cstate="email"/>
          <a:srcRect/>
          <a:stretch>
            <a:fillRect/>
          </a:stretch>
        </p:blipFill>
        <p:spPr bwMode="auto">
          <a:xfrm>
            <a:off x="6156176" y="2636912"/>
            <a:ext cx="2428322" cy="2378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100" descr="populus-tremula"/>
          <p:cNvPicPr>
            <a:picLocks noChangeAspect="1" noChangeArrowheads="1"/>
          </p:cNvPicPr>
          <p:nvPr/>
        </p:nvPicPr>
        <p:blipFill>
          <a:blip r:embed="rId5" cstate="print"/>
          <a:srcRect/>
          <a:stretch>
            <a:fillRect/>
          </a:stretch>
        </p:blipFill>
        <p:spPr bwMode="auto">
          <a:xfrm>
            <a:off x="3491880" y="3356992"/>
            <a:ext cx="2316379" cy="2520280"/>
          </a:xfrm>
          <a:prstGeom prst="rect">
            <a:avLst/>
          </a:prstGeom>
          <a:noFill/>
        </p:spPr>
      </p:pic>
      <p:pic>
        <p:nvPicPr>
          <p:cNvPr id="7" name="Picture 107" descr="Pinus_sibirica"/>
          <p:cNvPicPr>
            <a:picLocks noChangeAspect="1" noChangeArrowheads="1"/>
          </p:cNvPicPr>
          <p:nvPr/>
        </p:nvPicPr>
        <p:blipFill>
          <a:blip r:embed="rId6" cstate="print"/>
          <a:srcRect/>
          <a:stretch>
            <a:fillRect/>
          </a:stretch>
        </p:blipFill>
        <p:spPr bwMode="auto">
          <a:xfrm>
            <a:off x="500034" y="2857496"/>
            <a:ext cx="2778415" cy="2664296"/>
          </a:xfrm>
          <a:prstGeom prst="rect">
            <a:avLst/>
          </a:prstGeom>
          <a:noFill/>
        </p:spPr>
      </p:pic>
      <p:sp>
        <p:nvSpPr>
          <p:cNvPr id="8" name="TextBox 7"/>
          <p:cNvSpPr txBox="1"/>
          <p:nvPr/>
        </p:nvSpPr>
        <p:spPr>
          <a:xfrm>
            <a:off x="683568" y="4797152"/>
            <a:ext cx="2160240" cy="584775"/>
          </a:xfrm>
          <a:prstGeom prst="rect">
            <a:avLst/>
          </a:prstGeom>
          <a:noFill/>
        </p:spPr>
        <p:txBody>
          <a:bodyPr wrap="square" rtlCol="0">
            <a:spAutoFit/>
          </a:bodyPr>
          <a:lstStyle/>
          <a:p>
            <a:pPr algn="ctr"/>
            <a:r>
              <a:rPr lang="ru-RU" sz="3200" dirty="0" smtClean="0">
                <a:solidFill>
                  <a:schemeClr val="bg1"/>
                </a:solidFill>
              </a:rPr>
              <a:t>сосна</a:t>
            </a:r>
            <a:endParaRPr lang="ru-RU" sz="3200" dirty="0">
              <a:solidFill>
                <a:schemeClr val="bg1"/>
              </a:solidFill>
            </a:endParaRPr>
          </a:p>
        </p:txBody>
      </p:sp>
      <p:sp>
        <p:nvSpPr>
          <p:cNvPr id="9" name="TextBox 8"/>
          <p:cNvSpPr txBox="1"/>
          <p:nvPr/>
        </p:nvSpPr>
        <p:spPr>
          <a:xfrm flipH="1">
            <a:off x="3347864" y="5157192"/>
            <a:ext cx="2232248" cy="584775"/>
          </a:xfrm>
          <a:prstGeom prst="rect">
            <a:avLst/>
          </a:prstGeom>
          <a:noFill/>
        </p:spPr>
        <p:txBody>
          <a:bodyPr wrap="square" rtlCol="0">
            <a:spAutoFit/>
          </a:bodyPr>
          <a:lstStyle/>
          <a:p>
            <a:pPr algn="ctr"/>
            <a:r>
              <a:rPr lang="ru-RU" sz="3200" dirty="0" smtClean="0"/>
              <a:t>  </a:t>
            </a:r>
            <a:r>
              <a:rPr lang="ru-RU" sz="3200" dirty="0" smtClean="0">
                <a:solidFill>
                  <a:schemeClr val="bg1"/>
                </a:solidFill>
              </a:rPr>
              <a:t>береза</a:t>
            </a:r>
            <a:endParaRPr lang="ru-RU" sz="3200" dirty="0">
              <a:solidFill>
                <a:schemeClr val="bg1"/>
              </a:solidFill>
            </a:endParaRPr>
          </a:p>
        </p:txBody>
      </p:sp>
      <p:sp>
        <p:nvSpPr>
          <p:cNvPr id="10" name="TextBox 9"/>
          <p:cNvSpPr txBox="1"/>
          <p:nvPr/>
        </p:nvSpPr>
        <p:spPr>
          <a:xfrm>
            <a:off x="6300192" y="4437113"/>
            <a:ext cx="2592288" cy="584775"/>
          </a:xfrm>
          <a:prstGeom prst="rect">
            <a:avLst/>
          </a:prstGeom>
          <a:noFill/>
        </p:spPr>
        <p:txBody>
          <a:bodyPr wrap="square" rtlCol="0">
            <a:spAutoFit/>
          </a:bodyPr>
          <a:lstStyle/>
          <a:p>
            <a:pPr algn="ctr"/>
            <a:r>
              <a:rPr lang="ru-RU" sz="3200" dirty="0" smtClean="0">
                <a:solidFill>
                  <a:schemeClr val="bg1"/>
                </a:solidFill>
              </a:rPr>
              <a:t>осина</a:t>
            </a:r>
            <a:endParaRPr lang="ru-RU" sz="3200" dirty="0">
              <a:solidFill>
                <a:schemeClr val="bg1"/>
              </a:solidFill>
            </a:endParaRPr>
          </a:p>
        </p:txBody>
      </p:sp>
      <p:pic>
        <p:nvPicPr>
          <p:cNvPr id="11" name="Picture 2" descr="C:\Documents and Settings\Admin\Рабочий стол\298963896.gif"/>
          <p:cNvPicPr>
            <a:picLocks noChangeAspect="1" noChangeArrowheads="1" noCrop="1"/>
          </p:cNvPicPr>
          <p:nvPr/>
        </p:nvPicPr>
        <p:blipFill>
          <a:blip r:embed="rId7" cstate="print"/>
          <a:srcRect/>
          <a:stretch>
            <a:fillRect/>
          </a:stretch>
        </p:blipFill>
        <p:spPr bwMode="auto">
          <a:xfrm>
            <a:off x="6143636" y="5002795"/>
            <a:ext cx="2609865" cy="1855205"/>
          </a:xfrm>
          <a:prstGeom prst="rect">
            <a:avLst/>
          </a:prstGeom>
          <a:noFill/>
        </p:spPr>
      </p:pic>
      <p:sp>
        <p:nvSpPr>
          <p:cNvPr id="12" name="Стрелка влево 11">
            <a:hlinkClick r:id="rId8" action="ppaction://hlinksldjump"/>
          </p:cNvPr>
          <p:cNvSpPr/>
          <p:nvPr/>
        </p:nvSpPr>
        <p:spPr>
          <a:xfrm>
            <a:off x="0" y="6286496"/>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3"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par>
                                <p:cTn id="15" presetID="3"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7"/>
                                        </p:tgtEl>
                                        <p:attrNameLst>
                                          <p:attrName>r</p:attrName>
                                        </p:attrNameLst>
                                      </p:cBhvr>
                                    </p:animRot>
                                  </p:childTnLst>
                                </p:cTn>
                              </p:par>
                              <p:par>
                                <p:cTn id="32" presetID="8" presetClass="emph" presetSubtype="0" fill="hold" grpId="1" nodeType="withEffect">
                                  <p:stCondLst>
                                    <p:cond delay="0"/>
                                  </p:stCondLst>
                                  <p:childTnLst>
                                    <p:animRot by="21600000">
                                      <p:cBhvr>
                                        <p:cTn id="33" dur="2000" fill="hold"/>
                                        <p:tgtEl>
                                          <p:spTgt spid="8"/>
                                        </p:tgtEl>
                                        <p:attrNameLst>
                                          <p:attrName>r</p:attrName>
                                        </p:attrNameLst>
                                      </p:cBhvr>
                                    </p:animRo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6"/>
                                        </p:tgtEl>
                                        <p:attrNameLst>
                                          <p:attrName>r</p:attrName>
                                        </p:attrNameLst>
                                      </p:cBhvr>
                                    </p:animRot>
                                  </p:childTnLst>
                                </p:cTn>
                              </p:par>
                              <p:par>
                                <p:cTn id="39" presetID="8" presetClass="emph" presetSubtype="0" fill="hold" grpId="1" nodeType="withEffect">
                                  <p:stCondLst>
                                    <p:cond delay="0"/>
                                  </p:stCondLst>
                                  <p:childTnLst>
                                    <p:animRot by="21600000">
                                      <p:cBhvr>
                                        <p:cTn id="40" dur="2000" fill="hold"/>
                                        <p:tgtEl>
                                          <p:spTgt spid="9"/>
                                        </p:tgtEl>
                                        <p:attrNameLst>
                                          <p:attrName>r</p:attrName>
                                        </p:attrNameLst>
                                      </p:cBhvr>
                                    </p:animRo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4" grpId="0"/>
      <p:bldP spid="8" grpId="0"/>
      <p:bldP spid="8" grpId="1"/>
      <p:bldP spid="9" grpId="0"/>
      <p:bldP spid="9"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Архив\Desktop\фон для презентации.jpg"/>
          <p:cNvPicPr>
            <a:picLocks noChangeAspect="1" noChangeArrowheads="1"/>
          </p:cNvPicPr>
          <p:nvPr/>
        </p:nvPicPr>
        <p:blipFill>
          <a:blip r:embed="rId3" cstate="print"/>
          <a:srcRect/>
          <a:stretch>
            <a:fillRect/>
          </a:stretch>
        </p:blipFill>
        <p:spPr bwMode="auto">
          <a:xfrm>
            <a:off x="127000" y="95250"/>
            <a:ext cx="8890000" cy="6667500"/>
          </a:xfrm>
          <a:prstGeom prst="rect">
            <a:avLst/>
          </a:prstGeom>
          <a:noFill/>
        </p:spPr>
      </p:pic>
      <p:sp>
        <p:nvSpPr>
          <p:cNvPr id="2" name="Багетная рамка 1"/>
          <p:cNvSpPr/>
          <p:nvPr/>
        </p:nvSpPr>
        <p:spPr>
          <a:xfrm>
            <a:off x="251520" y="188640"/>
            <a:ext cx="2643206" cy="785818"/>
          </a:xfrm>
          <a:prstGeom prst="bevel">
            <a:avLst/>
          </a:prstGeom>
          <a:solidFill>
            <a:srgbClr val="009900"/>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smtClean="0">
                <a:solidFill>
                  <a:schemeClr val="bg1"/>
                </a:solidFill>
                <a:latin typeface="Comic Sans MS" pitchFamily="66" charset="0"/>
              </a:rPr>
              <a:t>Разминка</a:t>
            </a:r>
            <a:endParaRPr lang="ru-RU" sz="2400" b="1" dirty="0">
              <a:solidFill>
                <a:schemeClr val="bg1"/>
              </a:solidFill>
              <a:latin typeface="Comic Sans MS" pitchFamily="66" charset="0"/>
            </a:endParaRPr>
          </a:p>
        </p:txBody>
      </p:sp>
      <p:sp>
        <p:nvSpPr>
          <p:cNvPr id="3" name="Прямоугольник 2"/>
          <p:cNvSpPr/>
          <p:nvPr/>
        </p:nvSpPr>
        <p:spPr>
          <a:xfrm>
            <a:off x="1691680" y="908720"/>
            <a:ext cx="6696744" cy="1200329"/>
          </a:xfrm>
          <a:prstGeom prst="rect">
            <a:avLst/>
          </a:prstGeom>
        </p:spPr>
        <p:txBody>
          <a:bodyPr wrap="square">
            <a:spAutoFit/>
          </a:bodyPr>
          <a:lstStyle/>
          <a:p>
            <a:r>
              <a:rPr lang="ru-RU" sz="3600" b="1" dirty="0" smtClean="0">
                <a:solidFill>
                  <a:srgbClr val="0000CC"/>
                </a:solidFill>
              </a:rPr>
              <a:t>       День весеннего равноденствия? </a:t>
            </a:r>
            <a:endParaRPr lang="ru-RU" sz="3600" dirty="0"/>
          </a:p>
        </p:txBody>
      </p:sp>
      <p:pic>
        <p:nvPicPr>
          <p:cNvPr id="4" name="Picture 2"/>
          <p:cNvPicPr>
            <a:picLocks noChangeAspect="1" noChangeArrowheads="1"/>
          </p:cNvPicPr>
          <p:nvPr/>
        </p:nvPicPr>
        <p:blipFill>
          <a:blip r:embed="rId4" cstate="email"/>
          <a:srcRect/>
          <a:stretch>
            <a:fillRect/>
          </a:stretch>
        </p:blipFill>
        <p:spPr bwMode="auto">
          <a:xfrm>
            <a:off x="2879856" y="2492896"/>
            <a:ext cx="3564352" cy="27934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Овал 4"/>
          <p:cNvSpPr/>
          <p:nvPr/>
        </p:nvSpPr>
        <p:spPr>
          <a:xfrm>
            <a:off x="467544" y="2924944"/>
            <a:ext cx="1604126" cy="1361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C0066"/>
                </a:solidFill>
              </a:rPr>
              <a:t>22 марта</a:t>
            </a:r>
            <a:endParaRPr lang="ru-RU" sz="2000" b="1" dirty="0">
              <a:solidFill>
                <a:srgbClr val="CC0066"/>
              </a:solidFill>
            </a:endParaRPr>
          </a:p>
        </p:txBody>
      </p:sp>
      <p:sp>
        <p:nvSpPr>
          <p:cNvPr id="6" name="Овал 5"/>
          <p:cNvSpPr/>
          <p:nvPr/>
        </p:nvSpPr>
        <p:spPr>
          <a:xfrm>
            <a:off x="7092280" y="4869160"/>
            <a:ext cx="158417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C0066"/>
                </a:solidFill>
              </a:rPr>
              <a:t>12 мая</a:t>
            </a:r>
            <a:endParaRPr lang="ru-RU" sz="2000" b="1" dirty="0">
              <a:solidFill>
                <a:srgbClr val="CC0066"/>
              </a:solidFill>
            </a:endParaRPr>
          </a:p>
        </p:txBody>
      </p:sp>
      <p:sp>
        <p:nvSpPr>
          <p:cNvPr id="7" name="Овал 6"/>
          <p:cNvSpPr/>
          <p:nvPr/>
        </p:nvSpPr>
        <p:spPr>
          <a:xfrm>
            <a:off x="7143768" y="2420888"/>
            <a:ext cx="167670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C0066"/>
                </a:solidFill>
              </a:rPr>
              <a:t>1 апреля</a:t>
            </a:r>
            <a:endParaRPr lang="ru-RU" sz="2000" b="1" dirty="0">
              <a:solidFill>
                <a:srgbClr val="CC0066"/>
              </a:solidFill>
            </a:endParaRPr>
          </a:p>
        </p:txBody>
      </p:sp>
      <p:sp>
        <p:nvSpPr>
          <p:cNvPr id="9" name="Стрелка влево 8">
            <a:hlinkClick r:id="rId5" action="ppaction://hlinksldjump"/>
          </p:cNvPr>
          <p:cNvSpPr/>
          <p:nvPr/>
        </p:nvSpPr>
        <p:spPr>
          <a:xfrm>
            <a:off x="0" y="6286496"/>
            <a:ext cx="100013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Picture 2" descr="C:\Documents and Settings\Admin\Рабочий стол\298963896.gif"/>
          <p:cNvPicPr>
            <a:picLocks noChangeAspect="1" noChangeArrowheads="1" noCrop="1"/>
          </p:cNvPicPr>
          <p:nvPr/>
        </p:nvPicPr>
        <p:blipFill>
          <a:blip r:embed="rId6" cstate="print"/>
          <a:srcRect/>
          <a:stretch>
            <a:fillRect/>
          </a:stretch>
        </p:blipFill>
        <p:spPr bwMode="auto">
          <a:xfrm>
            <a:off x="285720" y="4572008"/>
            <a:ext cx="2609865" cy="1855205"/>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out)">
                                      <p:cBhvr>
                                        <p:cTn id="15" dur="500"/>
                                        <p:tgtEl>
                                          <p:spTgt spid="6"/>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out)">
                                      <p:cBhvr>
                                        <p:cTn id="18" dur="500"/>
                                        <p:tgtEl>
                                          <p:spTgt spid="7"/>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ou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8" presetClass="emph" presetSubtype="0" fill="hold" grpId="1" nodeType="clickEffect">
                                  <p:stCondLst>
                                    <p:cond delay="0"/>
                                  </p:stCondLst>
                                  <p:childTnLst>
                                    <p:animRot by="21600000">
                                      <p:cBhvr>
                                        <p:cTn id="26" dur="2000" fill="hold"/>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8" presetClass="emph" presetSubtype="0" fill="hold" grpId="1" nodeType="clickEffect">
                                  <p:stCondLst>
                                    <p:cond delay="0"/>
                                  </p:stCondLst>
                                  <p:childTnLst>
                                    <p:animRot by="21600000">
                                      <p:cBhvr>
                                        <p:cTn id="31" dur="2000" fill="hold"/>
                                        <p:tgtEl>
                                          <p:spTgt spid="6"/>
                                        </p:tgtEl>
                                        <p:attrNameLst>
                                          <p:attrName>r</p:attrName>
                                        </p:attrNameLst>
                                      </p:cBhvr>
                                    </p:animRo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3" grpId="0"/>
      <p:bldP spid="5" grpId="0" animBg="1"/>
      <p:bldP spid="6" grpId="0" animBg="1"/>
      <p:bldP spid="6" grpId="1" animBg="1"/>
      <p:bldP spid="7" grpId="0" animBg="1"/>
      <p:bldP spid="7"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Слайд 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3492</TotalTime>
  <Words>1404</Words>
  <Application>Microsoft Office PowerPoint</Application>
  <PresentationFormat>Экран (4:3)</PresentationFormat>
  <Paragraphs>399</Paragraphs>
  <Slides>50</Slides>
  <Notes>50</Notes>
  <HiddenSlides>0</HiddenSlides>
  <MMClips>4</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50</vt:i4>
      </vt:variant>
    </vt:vector>
  </HeadingPairs>
  <TitlesOfParts>
    <vt:vector size="62" baseType="lpstr">
      <vt:lpstr>Arial</vt:lpstr>
      <vt:lpstr>Calibri</vt:lpstr>
      <vt:lpstr>Comic Sans MS</vt:lpstr>
      <vt:lpstr>Constantia</vt:lpstr>
      <vt:lpstr>Georgia</vt:lpstr>
      <vt:lpstr>Izhitsa</vt:lpstr>
      <vt:lpstr>JasmineUPC</vt:lpstr>
      <vt:lpstr>Times New Roman</vt:lpstr>
      <vt:lpstr>Verdana</vt:lpstr>
      <vt:lpstr>Wingdings</vt:lpstr>
      <vt:lpstr>Wingdings 2</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Конкурс капитанов</vt:lpstr>
      <vt:lpstr>Конкурс капитанов</vt:lpstr>
      <vt:lpstr>Конкурс капитанов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Пословицы</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374</cp:revision>
  <dcterms:modified xsi:type="dcterms:W3CDTF">2015-12-27T16:40:12Z</dcterms:modified>
</cp:coreProperties>
</file>