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56" r:id="rId3"/>
    <p:sldId id="259" r:id="rId4"/>
    <p:sldId id="258" r:id="rId5"/>
    <p:sldId id="261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102AD-050B-47FB-9CDB-1961EF9BDFAC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439D8-1916-44F1-B044-BB540255DF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439D8-1916-44F1-B044-BB540255DF9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0000">
              <a:schemeClr val="bg1">
                <a:shade val="60000"/>
                <a:satMod val="150000"/>
              </a:schemeClr>
            </a:gs>
            <a:gs pos="100000">
              <a:schemeClr val="bg1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5CE04E-0AD0-4B84-9853-1B4D1C582E5A}" type="datetimeFigureOut">
              <a:rPr lang="ru-RU" smtClean="0"/>
              <a:t>13.12.2011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50647CD-B7E1-4FAD-AAF4-96DB916D4A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71472" y="357166"/>
            <a:ext cx="81439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«…Человек есть тайна.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Её надо разгадать, и ежели будешь разгадывать всю жизнь, то не говори, что потерял время: я занимаюсь этой тайной, ибо хочу быть Человеком…»</a:t>
            </a:r>
            <a:endParaRPr kumimoji="0" lang="ru-RU" sz="4800" b="1" i="0" u="none" strike="noStrike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письмо брату Михаилу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августа 1839 года)</a:t>
            </a:r>
            <a:endParaRPr kumimoji="0" lang="ru-RU" sz="3600" b="1" i="0" u="none" strike="noStrike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Рисунок 2" descr="rask1-16.jpg"/>
          <p:cNvPicPr>
            <a:picLocks noChangeArrowheads="1"/>
          </p:cNvPicPr>
          <p:nvPr/>
        </p:nvPicPr>
        <p:blipFill>
          <a:blip r:embed="rId2"/>
          <a:srcRect t="-450" r="-96" b="-758"/>
          <a:stretch>
            <a:fillRect/>
          </a:stretch>
        </p:blipFill>
        <p:spPr bwMode="auto">
          <a:xfrm>
            <a:off x="0" y="4929150"/>
            <a:ext cx="3500430" cy="19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ЕВАНГЕЛЬСКИЕ МОТИВЫ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В РОМАНЕ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Ф. М.ДОСТОЕВСКОГО </a:t>
            </a:r>
            <a:endParaRPr kumimoji="0" lang="ru-RU" sz="4800" b="1" i="0" u="none" strike="noStrike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«ПРЕСТУПЛЕНИЕ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НАКАЗАНИЕ»</a:t>
            </a:r>
            <a:endParaRPr kumimoji="0" lang="ru-RU" sz="5400" b="1" i="0" u="none" strike="noStrike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lvl="0" indent="3524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 ПРОИЗВЕДЕНИИ С НЕСОМНЕННОЙ РЕЛИГИОЗНОСТЬЮ ОСМЫСЛЕНИЯ БЫТИЯ - А РОМАНАМ ДОСТОЕВСКОГО ОТКАЗАТЬ В ЭТОМ НЕВОЗМОЖНО- ЦИТИРУЕТСЯ </a:t>
            </a:r>
            <a:r>
              <a:rPr kumimoji="0" lang="ru-RU" sz="4000" b="1" i="1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СВЯЩЕННОЕ ПИСАНИЕ</a:t>
            </a:r>
            <a:r>
              <a:rPr kumimoji="0" lang="ru-RU" sz="3600" b="1" i="1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ПРЕНЕБРЕЧЬ ЭТИМ- ЗНАЧИТ ОБРЕЧЬ СЕБЯ НА ПОЛНОЕ НЕПОНИМАНИЕ ВСЕГО ХУДОЖЕСТВЕННОГО ТЕКСТА.</a:t>
            </a:r>
            <a:endParaRPr kumimoji="0" lang="ru-RU" sz="3600" b="1" i="0" u="none" strike="noStrike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М.М. Дунаев </a:t>
            </a:r>
            <a:endParaRPr kumimoji="0" lang="ru-RU" sz="3600" b="1" i="0" u="none" strike="noStrike" normalizeH="0" baseline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Словарная работа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ЕВАНГЕЛИЕ- часть Библии, в переводе с греческого означает </a:t>
            </a:r>
            <a:r>
              <a:rPr kumimoji="0" lang="ru-RU" sz="3600" b="1" i="1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благая весть</a:t>
            </a:r>
            <a:r>
              <a:rPr kumimoji="0" lang="ru-RU" sz="36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Благая весть о воскресении Сына Божия была проповедана Его учениками и записана четырьмя евангелистами: Матфеем, Марком, Лукой и Иоанном. Откровения Иоанна Богослова составляют Новый Завет.</a:t>
            </a:r>
            <a:endParaRPr kumimoji="0" lang="ru-RU" sz="36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 - «простейшая составная часть сюжета, тема в произведениях искусства» ( из словаря С.Ожегова) </a:t>
            </a:r>
            <a:endParaRPr kumimoji="0" lang="ru-RU" sz="36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3170045" cy="5072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071802" y="0"/>
            <a:ext cx="607219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(десять) Заповедей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ЗАКОНЫ НРАВСТВЕННОСТИ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  Господь, Бог твой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Да не будет у тебя других богов пред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Моим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(1-я заповедь)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делай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 кумира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никакого изображения того, что на небе вверху, и что на земле внизу, и что в воде ниже земли. Не поклоняйся им и не служи им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(2-я заповедь)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произноси имени Господа, Бога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твоего, напрасно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ибо Господь не оставит без наказания того, кто произносит имя Его напрасно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(3-я заповедь)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 день субботний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святить его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Шесть дней работай, и делай всякие дела твои; а день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седьмый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суббота Господу Богу твоему: не делай в оный никакого дела ни ты, ни сын твой, ни дочь твоя... Ибо в шесть дней создал Господь небо и землю, море и все, что в них; а в день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седьмый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почил. Посему благословил Господь день субботний и освятил его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(4-я заповедь)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-Почитай отца твоего и мать твою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продлились дни твои на земле, которую Господь, Бог твой, дает тебе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(5-я заповедь)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-Не убивай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(6-я заповедь)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 прелюбодействуй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(7-я заповедь)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-Не кради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(8-я заповедь)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-Не произноси ложного свидетельства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ближнего твоего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(9-я заповедь)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-Не желай дома ближнего твоего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не желай жены ближнего твоего... ничего, что у ближнего твоего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(10-я заповедь)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(семь)  смертных   грехов 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Гордыня, гордость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значении «высокомерие» или «спесь»), тщеславие.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Pride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vanity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Гордость (в значении «чувство собственного достоинства» или «чувство удовлетворения от чего-либо»). Чрезмерная вера в собственные возможности, вступающая в противоречие с величием Господа. Считается грехом, от которого происходят все прочие.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Зависть.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Envy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Тщеславие (исторически оно было включено в понятие гордыни),ревность. Желание чужих свойств, статуса, возможностей или ситуации. Является прямым нарушением десятой христианской заповеди (см. ниже).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Гнев.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Anger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wrath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Месть (хотя она без гнева не обходится). Противопоставляемое любви чувство сильного возмущения, негодования.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Леность, лень, праздность, уныние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Sloth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acedia,sadness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Избегание физической и духовной работы.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Алчность, жадность, скупость, сребролюбие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Greed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covetousness,avarice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Желание материального богатства, жажда наживы, с игнорированием духовного.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Чревоугодие,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обжорство,чревонеистовство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Gluttony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Несдерживаемое желание потреблять больше, чем того требуется.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Сладострастие, блуд, похоть, распутство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Lust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Страстное желание плотских удовольствий.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Рисунок 4"/>
          <p:cNvPicPr>
            <a:picLocks noChangeAspect="1" noChangeArrowheads="1"/>
          </p:cNvPicPr>
          <p:nvPr/>
        </p:nvPicPr>
        <p:blipFill>
          <a:blip r:embed="rId2"/>
          <a:srcRect r="28275"/>
          <a:stretch>
            <a:fillRect/>
          </a:stretch>
        </p:blipFill>
        <p:spPr bwMode="auto">
          <a:xfrm>
            <a:off x="357158" y="0"/>
            <a:ext cx="842968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64985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99797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187</TotalTime>
  <Words>618</Words>
  <Application>Microsoft Office PowerPoint</Application>
  <PresentationFormat>Экран (4:3)</PresentationFormat>
  <Paragraphs>46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2011-12-13T02:26:21Z</dcterms:created>
  <dcterms:modified xsi:type="dcterms:W3CDTF">2011-12-13T05:33:36Z</dcterms:modified>
</cp:coreProperties>
</file>