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>
        <p:scale>
          <a:sx n="51" d="100"/>
          <a:sy n="51" d="100"/>
        </p:scale>
        <p:origin x="-2280" y="-11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855702-807A-4C92-905A-4D842839ADAA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C940F4-DABA-4004-BA4B-26EF80F9B23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83885" y="469735"/>
            <a:ext cx="6690229" cy="82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МБДОУ  №122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Impac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Impac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Impac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Impac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Impac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Impac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>
              <a:latin typeface="Impact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Impact" pitchFamily="34" charset="0"/>
                <a:ea typeface="Times New Roman" pitchFamily="18" charset="0"/>
                <a:cs typeface="Times New Roman" pitchFamily="18" charset="0"/>
              </a:rPr>
              <a:t>Проект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Impact" pitchFamily="34" charset="0"/>
                <a:ea typeface="Times New Roman" pitchFamily="18" charset="0"/>
                <a:cs typeface="Times New Roman" pitchFamily="18" charset="0"/>
              </a:rPr>
              <a:t>Мы подружились с молоком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Участники проекта: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воспитанники 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подготовительной группы, родители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Разработала: Сергеева О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600" dirty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г. Оренбург 2017г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88640" y="164414"/>
            <a:ext cx="6408712" cy="20621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Экспериментирование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Т.к. дети в подготовительной группе,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 такие опыты как «Молоко имеет цвет», «Молоко имеет вкус» мы проводить не будем. А вот изготовить чернила из молока это для нас!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окончанию опыта мы увидели,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молоко оставляет след на бумаге. Но этот след стал заметен только после того, как  мы подержали листы с  секретными материалами над горящей свечой.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5024" y="2411760"/>
            <a:ext cx="3024336" cy="226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2411760"/>
            <a:ext cx="3096344" cy="232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648" y="906033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поднять настроение в зимнюю стужу поможет «Молочное волшебство» Посмотрите какая красота перед вами. Кто-то увидел радугу, кто-то салют. Наши  краски двигались! Этот взрыв красок произошел после того как мы добавили в молоко жидкое мыло.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465745"/>
            <a:ext cx="3096431" cy="232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483768"/>
            <a:ext cx="3120348" cy="234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252737" y="238742"/>
            <a:ext cx="6336704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Презентация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фантазия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(дети, родители). Лиля с мамой в своем проекте расскажут нам какой волшебный продукт-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 Сколько разных продуктов из него получаются!  И о множестве  вкусных полезных блюд, приготовленных из молока.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60648" y="248351"/>
            <a:ext cx="6336704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Фотоконкурс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«Молочные усы»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Когда я предложила провести этот конкурс с теми детьми,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которые любят молоко -его полюбили сразу все. Это было весело забавно, вкусно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1763688"/>
            <a:ext cx="5904656" cy="442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-167791"/>
            <a:ext cx="6858000" cy="35394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Подведение итогов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(викторина «Наше молоко вкусное, полезное, белое, воздушное», две команды, по окончании викторины всем участникам предлагается  угощение  молочный коктейль)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Таким образом, мы выяснили состав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питательную ценность, обратились к истории употребления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провели опыты с молоком. познакомились  с многообразием  молочной продукции, лепили первый и самый важный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источник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молока -корову, пели, отгадывали загадки, отвечали на вопросы викторины, узнали о вкусных и полезных блюдах приготовленных из молока и молочных продуктов. А самое главное-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узнали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ценности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молочных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продуктов через собственную исследовательскую деятельность и поняли что молоко- ценный продукт питания для детского организма. У детей появилось  желание употреблять его в пищу. Тем самым подтвердили свою гипотезу. Родители внимательнее стали относиться к выбору продуктов  для своей семьи и осознанно формировать культуру здорового питания.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Будьте здоровы! Да не забывайте каждый день пить молоко!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768" y="3707904"/>
            <a:ext cx="4057854" cy="304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476672" y="199308"/>
            <a:ext cx="5904656" cy="2246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Фото. Анкетирование «Смайлик»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Блиц-опрос (видео)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№3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Тематическое занятие «Приносит всем здоровье молоко коровье»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№4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Презентация «Полезная молочная продукция»(дети, родители)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№5 Музыкальная страничка(видео)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Частушки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672" y="2411760"/>
            <a:ext cx="58326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№6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Опыт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№1 </a:t>
            </a:r>
            <a:r>
              <a:rPr lang="ru-RU" sz="14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400" b="1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Чернила</a:t>
            </a:r>
            <a:r>
              <a:rPr lang="ru-RU" sz="14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</a:t>
            </a:r>
            <a:r>
              <a:rPr lang="ru-RU" sz="14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400" b="1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lang="ru-RU" sz="14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Ребята, а вы знаете, что молоко оставляет след на бумаге, но этот след сразу увидеть нельзя. Сейчас каждый из вас напишет секретный материал для  своего друга обмакнув в молоко ватную палочку, потом вы обменяетесь своими материалами и я подержу их над горящей свечой., а затем посмотрим что же получилось. Какой важный  секретный материал прислал вам ваш друг.  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Итак, возьмем ватные палочки и нарисуем рисунок.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Ребята, заканчиваем рисовать и меняемся рисунками.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Теперь, дети, вы знаете, что молоко оставляет след на бумаге.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Опыт № 2 </a:t>
            </a:r>
            <a:r>
              <a:rPr lang="ru-RU" sz="1400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400" b="1" i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Молочное волшебство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Перед вами  тарелочка с молоком. Добавим туда краски, а теперь ватной палочкой добавим несколько капель жидкого мыла.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Ребята, возьмите краски и добавьте в </a:t>
            </a:r>
            <a:r>
              <a:rPr lang="ru-RU" sz="1400" b="1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А теперь добавьте жидкое мыло.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Что мы видим?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Дети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Салют.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Дети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Радугу.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Дети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Краски движутся.</a:t>
            </a: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u="sng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Вывод</a:t>
            </a:r>
            <a:r>
              <a:rPr lang="ru-RU" sz="14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Мы видим взрыв красок. Жидкое мыло вступает в реакцию с молоком и заставляет краски двигаться.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88640" y="285040"/>
            <a:ext cx="6408712" cy="54784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№7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«Полезная молочная продукция»(дети .родители)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№8 Фото «Молочные усы»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Приложение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№9 Подведение итогов.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предлагаю разделиться на 2 команды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1команда-Буренка 2-Простоквашино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Воспитатель: я буду задавать вопросы а вы отвечать(за ответ-жетон)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1.От какой зубной болезни спасает молоко?(кариеса)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2.Что забывала девочка, когда выливала молоко?(что полезное оно)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3.Чем не испортишь кашу?(маслом)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4.Какую кашу на молоке любят все дети?(манную)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5.После чего у детей « вырастают» белые усы(после того как попьют молоко)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6.Какое рогатое животное всегда носит молочный продукт 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собой?(корова.)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7.Из чего делают молочную продукцию?(из молока)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8.Кто ухаживает за коровами?(животноводы, ветеринары, телятницы. доярки)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9.Какие продукты делают из молока?(творог, сметану, сыр, йогурт, простоквашу)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10.В меню какого заведения необходимо каждый день включать молоко( в меню детского сада)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Воспитатель :молодцы вы на все вопросы ответили верно. А сейчас я предлагаю вам отгадать загадки: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32656" y="5804751"/>
            <a:ext cx="6264696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Молодцы и с этим заданием справились на отлично!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 награждаетесь сладким полезным молочным продуктом - йогуртом. Приятного аппетита!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Будьте здоровы! Да не забывайте каждый день пить молоко!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16632" y="1547664"/>
            <a:ext cx="6480720" cy="50783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Подведение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итогов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Таким образом, мы выяснили состав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молока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питательную ценность, обратились к истории употребления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молока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провели опыты с молоком. познакомились  с многообразием  молочной продукции, лепили первый и самый важный  «источник» молока корову, пели, отгадывали загадки, отвечали на вопросы викторины, узнали о вкусных и полезных блюдах приготовленных из молока и молочных продуктах. А самое главное 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дети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узнали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ценности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молочных продуктов через собственную исследовательскую деятельность и поняли что молоко- ценный продукт питания для детского организма и у них появилось  желание употреблять его в пищу. Тем самым подтвердили свою гипотезу.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Родители внимательнее стали относиться к выбору продуктов  для своей семьи 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осознанно формировать культуру здорового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питания.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88640" y="1891154"/>
            <a:ext cx="6408712" cy="3416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ИСТОЧНИКИ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Детская энциклопедия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Млекопитающие. ЗАО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Росмен-Пресс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2011г.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Зайцев Г. Уроки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Мойдодыра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// Под ред. доктора медицинских наук В. В.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Колбанова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- СПб.: Акцидент,1994.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Лаптев А. К. Тайны пирамиды здоровья. - СПб. ,1998.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Обухова Л. А.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«Школа докторов природы или 135 уроков здоровья»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Москва,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«ВАКО»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2007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6.Используется художественные произведения о 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корове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загадки, стих А. Рождественской 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«Молоко»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рассказ Е.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Чарушина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«Корова»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потешка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«Дай 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молока,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бурёнушка…»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88640" y="95258"/>
            <a:ext cx="648072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ценный продукт питания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содержащий все необходимые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питательные вещества и является обязательным и незаменимым продуктом детского питания. По своему химическому составу и биологическим свойствам оно занимает исключительное место среди продуктов животного происхождения, используемых в питании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детей.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не все дети с удовольствием пьют молоко и едят блюда, приготовленные на основе молока и молочных продуктов (каши, молочные супы, творожные запеканки, сыр, бутерброды с маслом).Поэтому возникла идея рассказать детям о пользе молока, помочь раскрыть ценные качества молока, его значимость для детского организма. Считаю,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наиболее удобная и интересная форма для этого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реализация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Мы подружились с молоком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Расширить представления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 молоке, как о ценном и полезном продукте для роста и здоровья детского организма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Углубить знания детей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полезных свойствах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молочных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Развивать познавательный интерес к исследовательской деятельности желание познать новое.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Воспитывать умение работать в коллективе, желание делиться информацией, участвовать в совместной опытно-экспериментальной деятельности.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Формировать понятие необходимости употребления молока и молочных продуктов в ежедневном рационе ребенка.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Привлечь родителей к участию в проекте.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1043608"/>
            <a:ext cx="6858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воспитанники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подготовительной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группы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Мишутка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родители.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ТИП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ПРОЕКТА: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исследовательский,  краткосрочный.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СРОК РЕАЛИЗАЦИИ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 дней.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ГИПОТЕЗА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узнают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ценности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продуктов через собственную исследовательскую деятельность, то они поймут что молоко - ценный продукт питания для детского организма и у них появится желание употреблять его в пищу.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8113" y="374631"/>
            <a:ext cx="640871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ЭТАПЫ РЕАЛИЗАЦИИ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ПРОЕКТА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1.Подготовительный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создание развивающей среды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подбор информационных ресурсов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создание проблемно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игровых ситуаций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сбор информации о молоке и молочных продуктах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2.Практический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1.Анкетирование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Смайлик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2.Блиц-опрос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3.Тематическое занятие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Приносит всем здоровье молоко коровье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4.Продуктивная деятельность (лепка: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Корова Пеструха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5.Презентация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Полезная молочная продукция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(дети родители)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6.Музыкальная страничка частушки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Слушайте внимательно, пейте обязательно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7.Экспериментирование с молоком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8.Презентация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Молочная фантазия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(дети, родители)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9.Фотоконкурс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Молочные усы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Подведение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итогов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(викторина и угощение для детей - молочный коктейль 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88760" y="1115616"/>
            <a:ext cx="63367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Первый этап моей работы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выяснить сколько детей в группе не любят молоко. Проведя анкетирование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Смайлик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получилось, что 30% детей. А на основании блиц - опроса выяснилось, что многие дети не знают о пользе молочных продуктов.  Поэтому возникла идея рассказать детям о пользе молока, помочь раскрыть ценные качества молока, его значимость для детского организма.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760" y="4139952"/>
            <a:ext cx="63368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88640" y="48862"/>
            <a:ext cx="6336704" cy="64940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Тематическое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занятие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«Приносит всем здоровье молоко коровье» В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молоке есть все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что нужно 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ребенку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вода, жир, сахар, белок, соли и витамины.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 богато кальцием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усваивается организмом почти на 100%. Коровье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содержит более 20 витаминов и много микроэлементов! А без них человек просто не может жить. Из питательных веществ, которые есть в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строятся кожа, мускулы, кости, зубы. В одном стакане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содержится необходимого нам кальция в 3-7 раз больше, чем в орехах, рыбе, фасоли.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 зря же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является излюбленным целебным напитком со времен древности. Древние называли его 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«соком жизни»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«эликсиром жизни»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 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«белой кровью»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Люди употребляют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в пищу с древних времен. Заквашенное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масло и сыр были обычной пищей людей, живущих на пастбищах Азии с овцами и крупным рогатым скотом тысячи лет назад.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Первой пищей, которую человек получает с момента своего рождения, является материнское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благодаря которому младенцы в первые месяцы жизни нормально растут и развиваются, не потребляя ничего другого. Этот факт служит прекрасным доказательством того, что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является полноценным и незаменимым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продуктом питания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превращает беспомощного львенка в мощного зверя. Огромный кит, как и крошечная морская свинка, вскормлен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83214" y="716181"/>
            <a:ext cx="63367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Продуктивная деятельность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лепка «Корова Пеструшка» детям предлагается слепить корову. Используется черный и белый пластилин. По окончании работы любуемся своими </a:t>
            </a:r>
            <a:r>
              <a:rPr lang="ru-RU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работами.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Еще раз говорим о пользе коровьего молока.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2555776"/>
            <a:ext cx="5784760" cy="43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250" y="912484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Презентация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«Полезная молочная продукция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». В этой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презентации рассказывается о многообразии молочной продукции.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394" y="1057823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Музыкальная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страничка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 частушки «Слушайте внимательно пейте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обязательно». Дети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исполняют частушки  о пользе молока и молочных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продуктов.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</TotalTime>
  <Words>650</Words>
  <Application>Microsoft Office PowerPoint</Application>
  <PresentationFormat>Экран (4:3)</PresentationFormat>
  <Paragraphs>146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№122»         Проект «Мы подружились с молоком»                                                              Участники проекта :воспитанники                                                         подготовительной группы, родители                                                        Разработала: Сергеева О Г       г. Оренбург 2017г</dc:title>
  <dc:creator>Сергей</dc:creator>
  <cp:lastModifiedBy>Сергей</cp:lastModifiedBy>
  <cp:revision>50</cp:revision>
  <dcterms:created xsi:type="dcterms:W3CDTF">2017-02-05T14:50:25Z</dcterms:created>
  <dcterms:modified xsi:type="dcterms:W3CDTF">2017-02-15T13:30:58Z</dcterms:modified>
</cp:coreProperties>
</file>