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60" r:id="rId3"/>
    <p:sldId id="261" r:id="rId4"/>
    <p:sldId id="282" r:id="rId5"/>
    <p:sldId id="274" r:id="rId6"/>
    <p:sldId id="262" r:id="rId7"/>
    <p:sldId id="256" r:id="rId8"/>
    <p:sldId id="275" r:id="rId9"/>
    <p:sldId id="277" r:id="rId10"/>
    <p:sldId id="278" r:id="rId11"/>
    <p:sldId id="279" r:id="rId12"/>
    <p:sldId id="280" r:id="rId13"/>
    <p:sldId id="257" r:id="rId14"/>
    <p:sldId id="265" r:id="rId15"/>
    <p:sldId id="271" r:id="rId16"/>
    <p:sldId id="269" r:id="rId17"/>
    <p:sldId id="266" r:id="rId18"/>
    <p:sldId id="270" r:id="rId19"/>
    <p:sldId id="267" r:id="rId20"/>
    <p:sldId id="28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904F-BF94-4032-BDA8-FE57A7882F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09E36-80B1-47E1-AA76-AAA565068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6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09E36-80B1-47E1-AA76-AAA5650680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verie-noyabrsk.ru/" TargetMode="External"/><Relationship Id="rId2" Type="http://schemas.openxmlformats.org/officeDocument/2006/relationships/hyperlink" Target="mailto:doverie89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картинка три пут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00105"/>
            <a:ext cx="6858048" cy="457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06829"/>
            <a:ext cx="5532076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Интерактивные 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мероприятия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365175"/>
            <a:ext cx="7758138" cy="388843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«Что такое дружба?»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«Наш класс – дружная семья»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«Путешествие в страну  Здоровья!»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«Учусь взаимодействовать»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«Уважение и самоуважение»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«Будьте вежливы»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«Правила дружбы»</a:t>
            </a:r>
          </a:p>
        </p:txBody>
      </p:sp>
      <p:pic>
        <p:nvPicPr>
          <p:cNvPr id="5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28600" y="2708073"/>
            <a:ext cx="8686800" cy="414992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«Я учусь говорить «нет»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«Как преодолеть свои недостатки и превратить их в свои достоинства»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«Как стать уверенным в себе человеком»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«Что такое самооценка и для чего она нужна»</a:t>
            </a:r>
          </a:p>
          <a:p>
            <a:pPr algn="ctr"/>
            <a:r>
              <a:rPr lang="ru-RU" sz="2800" b="1" i="1" dirty="0" smtClean="0">
                <a:latin typeface="Cambria" panose="02040503050406030204" pitchFamily="18" charset="0"/>
              </a:rPr>
              <a:t>«Общение в ситуациях  просьбы и отказа»</a:t>
            </a:r>
            <a:endParaRPr lang="ru-RU" sz="2800" b="1" i="1" dirty="0">
              <a:latin typeface="Cambria" panose="02040503050406030204" pitchFamily="18" charset="0"/>
            </a:endParaRPr>
          </a:p>
        </p:txBody>
      </p:sp>
      <p:pic>
        <p:nvPicPr>
          <p:cNvPr id="6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 3 ШКОЛА\IMG_9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56192"/>
            <a:ext cx="4935708" cy="3192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C:\Documents and Settings\User\Рабочий стол\фОТО 3 ШКОЛА\IMG_9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860539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3 ШКОЛА\IMG_9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287"/>
            <a:ext cx="4968552" cy="320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фОТО 3 ШКОЛА\IMG_9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3786"/>
            <a:ext cx="4965226" cy="331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верие\Desktop\фОТО 3 ШКОЛА\IMG_9159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верие\Desktop\фОТО 3 ШКОЛА\IMG_9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57700"/>
            <a:ext cx="5004557" cy="333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верие\Desktop\фОТО 3 ШКОЛА\IMG_9189 (5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4896544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Доверие\Desktop\фОТО 3 ШКОЛА\IMG_9194 (5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14714"/>
            <a:ext cx="5112061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верие\Desktop\фОТО 3 ШКОЛА\IMG_9148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1" y="44963"/>
            <a:ext cx="4968044" cy="331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верие\Desktop\фОТО 3 ШКОЛА\IMG_9156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479" y="3356992"/>
            <a:ext cx="5183856" cy="345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верие\Desktop\фОТО 3 ШКОЛА\IMG_9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8" y="84134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верие\Desktop\фОТО 3 ШКОЛА\IMG_9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53003"/>
            <a:ext cx="4967832" cy="33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верие\Desktop\фОТО 3 ШКОЛА\IMG_9162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оверие\Desktop\фОТО 3 ШКОЛА\IMG_9184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5111848" cy="340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верие\Desktop\фОТО 3 ШКОЛА\IMG_9193 (5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51845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верие\Desktop\фОТО 3 ШКОЛА\IMG_919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32990"/>
            <a:ext cx="5215508" cy="347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4096" y="980728"/>
            <a:ext cx="6715140" cy="307183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Роль родителей в формировании у детей установок на здоровый образ жизни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221088"/>
            <a:ext cx="9324528" cy="13573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«Надо не только лечить, но и выращивать здоровье»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Г.Н. Сперанский</a:t>
            </a:r>
            <a:endParaRPr lang="ru-RU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Cambria" panose="02040503050406030204" pitchFamily="18" charset="0"/>
                <a:ea typeface="Calibri"/>
                <a:cs typeface="Times New Roman"/>
              </a:rPr>
              <a:t>Муниципальное бюджетное учреждение</a:t>
            </a:r>
          </a:p>
          <a:p>
            <a:pPr lvl="0" algn="ctr"/>
            <a:r>
              <a:rPr lang="ru-RU" sz="2400" b="1" dirty="0" smtClean="0">
                <a:latin typeface="Cambria" panose="02040503050406030204" pitchFamily="18" charset="0"/>
                <a:ea typeface="Calibri"/>
                <a:cs typeface="Times New Roman"/>
              </a:rPr>
              <a:t>«Центр психолого-педагогической помощи населению «Доверие»</a:t>
            </a:r>
            <a:endParaRPr lang="en-US" sz="2400" b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0" algn="ctr"/>
            <a:endParaRPr lang="ru-RU" sz="2400" b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0" algn="ctr"/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Адрес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г. Ноябрьск, пр. Мира , 83-а, </a:t>
            </a:r>
          </a:p>
          <a:p>
            <a:pPr lvl="0" algn="ctr"/>
            <a:r>
              <a:rPr lang="ru-RU" sz="2400" dirty="0">
                <a:latin typeface="Times New Roman"/>
                <a:ea typeface="Calibri"/>
                <a:cs typeface="Times New Roman"/>
              </a:rPr>
              <a:t>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ел./ факс: 32-40-41</a:t>
            </a:r>
          </a:p>
          <a:p>
            <a:pPr lvl="0" algn="ctr"/>
            <a:r>
              <a:rPr lang="ru-RU" sz="2400" smtClean="0">
                <a:latin typeface="Times New Roman"/>
                <a:ea typeface="Calibri"/>
                <a:cs typeface="Times New Roman"/>
              </a:rPr>
              <a:t>Телефон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для справок и записи на прием: 32-02-07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 algn="ctr"/>
            <a:r>
              <a:rPr lang="en-US" sz="2800" dirty="0" smtClean="0">
                <a:latin typeface="Times New Roman"/>
                <a:ea typeface="Calibri"/>
                <a:cs typeface="Times New Roman"/>
              </a:rPr>
              <a:t>e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mail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  <a:hlinkClick r:id="rId2"/>
              </a:rPr>
              <a:t>doverie89@mail.ru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en-US" sz="2800" b="1" dirty="0" smtClean="0"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en-US" sz="2800" b="1" dirty="0">
                <a:latin typeface="Times New Roman"/>
                <a:ea typeface="Calibri"/>
                <a:cs typeface="Times New Roman"/>
                <a:hlinkClick r:id="rId3"/>
              </a:rPr>
              <a:t>://doverie-noyabrsk.ru</a:t>
            </a:r>
            <a:endParaRPr lang="ru-RU" sz="28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C:\Users\Доверие\Desktop\t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665" y="3573016"/>
            <a:ext cx="31683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71675" y="2348880"/>
            <a:ext cx="6344741" cy="2071688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0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36913"/>
            <a:ext cx="8517632" cy="3024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Здоровье – это состояние полного телесного, душевного и социального благополучия, а не только отсутствие болезней или повреждений.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ЛЯ\КОЧЕТКОВА\буклеты 2015\ГЛУХАРЕВА Правила здоровья\7fc85fe6aae323287c1c4399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511"/>
            <a:ext cx="6480720" cy="61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4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60" y="1700808"/>
            <a:ext cx="8858280" cy="45720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уководитель </a:t>
            </a:r>
            <a:r>
              <a:rPr lang="ru-RU" sz="2800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Министерства здравоохранения и социального развития РФ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Татьяна </a:t>
            </a:r>
            <a:r>
              <a:rPr lang="ru-RU" sz="2800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Голикова сообщила о том, что в течение последних десяти лет общая заболеваемость российских детей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возрасте </a:t>
            </a:r>
            <a:r>
              <a:rPr lang="ru-RU" sz="2800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до 14 лет возросла на 9,3%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2992100" cy="20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Cambria" panose="02040503050406030204" pitchFamily="18" charset="0"/>
              </a:rPr>
              <a:t>Ст. 38 Конституции РФ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Забота о детях, их воспитание – равное право и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обязанность родителей.</a:t>
            </a:r>
          </a:p>
          <a:p>
            <a:pPr algn="just">
              <a:buNone/>
            </a:pPr>
            <a:endParaRPr lang="ru-RU" sz="2400" i="1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Cambria" panose="02040503050406030204" pitchFamily="18" charset="0"/>
              </a:rPr>
              <a:t>Ст. 63 Семейного кодекса РФ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Родители несут ответственность за воспитание и 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развитие своих детей. Они обязаны заботиться о 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здоровье, физическом, психическом, духовном и 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нравственном развитии своих детей.</a:t>
            </a:r>
          </a:p>
          <a:p>
            <a:pPr algn="just">
              <a:buNone/>
            </a:pPr>
            <a:endParaRPr lang="ru-RU" sz="2400" b="1" i="1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Cambria" panose="02040503050406030204" pitchFamily="18" charset="0"/>
              </a:rPr>
              <a:t>Ст. 150 Семейного кодекса РФ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Опекун так же, как и родитель обязан заботиться о </a:t>
            </a: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здоровье и развитии подопечного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3042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Занятия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рамках программы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«Учусь общаться»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85720" y="2636912"/>
            <a:ext cx="8858280" cy="3357578"/>
          </a:xfrm>
        </p:spPr>
        <p:txBody>
          <a:bodyPr>
            <a:noAutofit/>
          </a:bodyPr>
          <a:lstStyle/>
          <a:p>
            <a:pPr algn="l"/>
            <a:r>
              <a:rPr lang="ru-RU" sz="3200" i="1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Цель:</a:t>
            </a:r>
            <a:r>
              <a:rPr lang="ru-RU" sz="32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3200" b="0" i="1" dirty="0">
                <a:solidFill>
                  <a:schemeClr val="tx1"/>
                </a:solidFill>
                <a:latin typeface="Cambria" panose="02040503050406030204" pitchFamily="18" charset="0"/>
              </a:rPr>
              <a:t>с</a:t>
            </a:r>
            <a:r>
              <a:rPr lang="ru-RU" sz="3200" b="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оздание психолого-педагогических условий для повышения личностной и социальной компетентности школьников, принятия ими идей здорового образа жизни с целью сохранности своего здоровья.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929090"/>
          </a:xfrm>
        </p:spPr>
        <p:txBody>
          <a:bodyPr/>
          <a:lstStyle/>
          <a:p>
            <a:r>
              <a:rPr lang="ru-RU" sz="3200" i="1" dirty="0" smtClean="0">
                <a:latin typeface="Cambria" panose="02040503050406030204" pitchFamily="18" charset="0"/>
              </a:rPr>
              <a:t>Развитие личностной и социальной компетентности, необходимой для жизни в современном мире;</a:t>
            </a:r>
          </a:p>
          <a:p>
            <a:endParaRPr lang="ru-RU" sz="32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3200" i="1" dirty="0">
                <a:latin typeface="Cambria" panose="02040503050406030204" pitchFamily="18" charset="0"/>
              </a:rPr>
              <a:t>п</a:t>
            </a:r>
            <a:r>
              <a:rPr lang="ru-RU" sz="3200" i="1" dirty="0" smtClean="0">
                <a:latin typeface="Cambria" panose="02040503050406030204" pitchFamily="18" charset="0"/>
              </a:rPr>
              <a:t>ринятие детьми решения о ведении здорового образа жизни.</a:t>
            </a:r>
            <a:endParaRPr lang="ru-RU" sz="3200" i="1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97394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Ожидаемый результат</a:t>
            </a:r>
            <a:r>
              <a:rPr lang="ru-RU" sz="40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endParaRPr lang="ru-RU" sz="4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D:\ГАЛЯ\КОЧЕТКОВА\буклеты 2015\ГЛУХАРЕВА Правила здоровья\1359652278_img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19945"/>
          <a:stretch/>
        </p:blipFill>
        <p:spPr bwMode="auto">
          <a:xfrm>
            <a:off x="179512" y="260647"/>
            <a:ext cx="2801457" cy="21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327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Роль родителей в формировании у детей установок на здоровый образ жизни</vt:lpstr>
      <vt:lpstr>Презентация PowerPoint</vt:lpstr>
      <vt:lpstr>Презентация PowerPoint</vt:lpstr>
      <vt:lpstr>Руководитель Министерства здравоохранения и социального развития РФ Татьяна Голикова сообщила о том, что в течение последних десяти лет общая заболеваемость российских детей возрасте до 14 лет возросла на 9,3%</vt:lpstr>
      <vt:lpstr>Презентация PowerPoint</vt:lpstr>
      <vt:lpstr>Занятия в рамках программы «Учусь общаться»</vt:lpstr>
      <vt:lpstr>Цель: создание психолого-педагогических условий для повышения личностной и социальной компетентности школьников, принятия ими идей здорового образа жизни с целью сохранности своего здоровья. </vt:lpstr>
      <vt:lpstr>  Ожидаемый результат  </vt:lpstr>
      <vt:lpstr>Интерактивные 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Доверие</dc:creator>
  <cp:lastModifiedBy>Georg</cp:lastModifiedBy>
  <cp:revision>67</cp:revision>
  <dcterms:modified xsi:type="dcterms:W3CDTF">2015-04-28T13:32:47Z</dcterms:modified>
</cp:coreProperties>
</file>