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5166A-DB55-4B6D-B10B-D957AF5C3BE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F4BE2C-D524-4906-87C6-6BF4F1470A08}">
      <dgm:prSet custT="1"/>
      <dgm:spPr/>
      <dgm:t>
        <a:bodyPr/>
        <a:lstStyle/>
        <a:p>
          <a:pPr rtl="0"/>
          <a:r>
            <a:rPr lang="ru-RU" sz="6500" dirty="0" smtClean="0"/>
            <a:t>Хлеб – всему голова!</a:t>
          </a:r>
        </a:p>
        <a:p>
          <a:pPr rtl="0"/>
          <a:r>
            <a:rPr lang="ru-RU" sz="2000" dirty="0" smtClean="0">
              <a:solidFill>
                <a:schemeClr val="tx1"/>
              </a:solidFill>
            </a:rPr>
            <a:t>Автор:  воспитатель старшей группы  №4  ГБОУ  школы  №574</a:t>
          </a:r>
        </a:p>
        <a:p>
          <a:pPr rtl="0"/>
          <a:r>
            <a:rPr lang="ru-RU" sz="2000" smtClean="0">
              <a:solidFill>
                <a:schemeClr val="tx1"/>
              </a:solidFill>
            </a:rPr>
            <a:t>Губанова В.А</a:t>
          </a:r>
          <a:endParaRPr lang="ru-RU" sz="2000" dirty="0">
            <a:solidFill>
              <a:schemeClr val="tx1"/>
            </a:solidFill>
          </a:endParaRPr>
        </a:p>
      </dgm:t>
    </dgm:pt>
    <dgm:pt modelId="{392E80F3-7655-480A-9214-CA252904F4D8}" type="parTrans" cxnId="{43BE4683-A685-4CC1-8237-38D7335D27ED}">
      <dgm:prSet/>
      <dgm:spPr/>
      <dgm:t>
        <a:bodyPr/>
        <a:lstStyle/>
        <a:p>
          <a:endParaRPr lang="ru-RU"/>
        </a:p>
      </dgm:t>
    </dgm:pt>
    <dgm:pt modelId="{E46AFC81-0B09-47B1-8915-B8AC5506FEFE}" type="sibTrans" cxnId="{43BE4683-A685-4CC1-8237-38D7335D27ED}">
      <dgm:prSet/>
      <dgm:spPr/>
      <dgm:t>
        <a:bodyPr/>
        <a:lstStyle/>
        <a:p>
          <a:endParaRPr lang="ru-RU"/>
        </a:p>
      </dgm:t>
    </dgm:pt>
    <dgm:pt modelId="{04DBF48F-C55D-4EBA-BAD7-597EA9A1B93B}" type="pres">
      <dgm:prSet presAssocID="{A2C5166A-DB55-4B6D-B10B-D957AF5C3B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22AF8E-2446-4830-AFA4-CE31A739AEE5}" type="pres">
      <dgm:prSet presAssocID="{CCF4BE2C-D524-4906-87C6-6BF4F1470A08}" presName="root" presStyleCnt="0"/>
      <dgm:spPr/>
    </dgm:pt>
    <dgm:pt modelId="{E2587FB7-25E7-4577-9293-B93C9596BF98}" type="pres">
      <dgm:prSet presAssocID="{CCF4BE2C-D524-4906-87C6-6BF4F1470A08}" presName="rootComposite" presStyleCnt="0"/>
      <dgm:spPr/>
    </dgm:pt>
    <dgm:pt modelId="{49FED808-BCE9-48BA-9E4E-3D6BC2E9647A}" type="pres">
      <dgm:prSet presAssocID="{CCF4BE2C-D524-4906-87C6-6BF4F1470A08}" presName="rootText" presStyleLbl="node1" presStyleIdx="0" presStyleCnt="1" custScaleX="153754" custScaleY="91944" custLinFactNeighborX="-115" custLinFactNeighborY="-4143"/>
      <dgm:spPr/>
      <dgm:t>
        <a:bodyPr/>
        <a:lstStyle/>
        <a:p>
          <a:endParaRPr lang="ru-RU"/>
        </a:p>
      </dgm:t>
    </dgm:pt>
    <dgm:pt modelId="{91A31EAB-F546-4077-9126-9C19D63FADEB}" type="pres">
      <dgm:prSet presAssocID="{CCF4BE2C-D524-4906-87C6-6BF4F1470A08}" presName="rootConnector" presStyleLbl="node1" presStyleIdx="0" presStyleCnt="1"/>
      <dgm:spPr/>
    </dgm:pt>
    <dgm:pt modelId="{CB123854-E9C0-488D-B0E6-0164A8A3362C}" type="pres">
      <dgm:prSet presAssocID="{CCF4BE2C-D524-4906-87C6-6BF4F1470A08}" presName="childShape" presStyleCnt="0"/>
      <dgm:spPr/>
    </dgm:pt>
  </dgm:ptLst>
  <dgm:cxnLst>
    <dgm:cxn modelId="{21CC106F-8D13-4927-8874-FE81CDA6079E}" type="presOf" srcId="{A2C5166A-DB55-4B6D-B10B-D957AF5C3BE1}" destId="{04DBF48F-C55D-4EBA-BAD7-597EA9A1B93B}" srcOrd="0" destOrd="0" presId="urn:microsoft.com/office/officeart/2005/8/layout/hierarchy3"/>
    <dgm:cxn modelId="{A04DAC7A-BF74-42E3-94F3-604537EBC3D0}" type="presOf" srcId="{CCF4BE2C-D524-4906-87C6-6BF4F1470A08}" destId="{91A31EAB-F546-4077-9126-9C19D63FADEB}" srcOrd="1" destOrd="0" presId="urn:microsoft.com/office/officeart/2005/8/layout/hierarchy3"/>
    <dgm:cxn modelId="{43BE4683-A685-4CC1-8237-38D7335D27ED}" srcId="{A2C5166A-DB55-4B6D-B10B-D957AF5C3BE1}" destId="{CCF4BE2C-D524-4906-87C6-6BF4F1470A08}" srcOrd="0" destOrd="0" parTransId="{392E80F3-7655-480A-9214-CA252904F4D8}" sibTransId="{E46AFC81-0B09-47B1-8915-B8AC5506FEFE}"/>
    <dgm:cxn modelId="{E3B41FE4-0BFD-4FC2-B095-452991C2C053}" type="presOf" srcId="{CCF4BE2C-D524-4906-87C6-6BF4F1470A08}" destId="{49FED808-BCE9-48BA-9E4E-3D6BC2E9647A}" srcOrd="0" destOrd="0" presId="urn:microsoft.com/office/officeart/2005/8/layout/hierarchy3"/>
    <dgm:cxn modelId="{D7F7EA0C-F8AE-4CD0-BBB1-DAD442EAAE10}" type="presParOf" srcId="{04DBF48F-C55D-4EBA-BAD7-597EA9A1B93B}" destId="{0322AF8E-2446-4830-AFA4-CE31A739AEE5}" srcOrd="0" destOrd="0" presId="urn:microsoft.com/office/officeart/2005/8/layout/hierarchy3"/>
    <dgm:cxn modelId="{B19835CB-453C-4702-9BC2-9481CBFD5739}" type="presParOf" srcId="{0322AF8E-2446-4830-AFA4-CE31A739AEE5}" destId="{E2587FB7-25E7-4577-9293-B93C9596BF98}" srcOrd="0" destOrd="0" presId="urn:microsoft.com/office/officeart/2005/8/layout/hierarchy3"/>
    <dgm:cxn modelId="{E1851B48-BFC5-4042-B487-B6BD0A4F9719}" type="presParOf" srcId="{E2587FB7-25E7-4577-9293-B93C9596BF98}" destId="{49FED808-BCE9-48BA-9E4E-3D6BC2E9647A}" srcOrd="0" destOrd="0" presId="urn:microsoft.com/office/officeart/2005/8/layout/hierarchy3"/>
    <dgm:cxn modelId="{01D78EAB-E533-4B8A-8396-9175C814C0CE}" type="presParOf" srcId="{E2587FB7-25E7-4577-9293-B93C9596BF98}" destId="{91A31EAB-F546-4077-9126-9C19D63FADEB}" srcOrd="1" destOrd="0" presId="urn:microsoft.com/office/officeart/2005/8/layout/hierarchy3"/>
    <dgm:cxn modelId="{0847EFA0-B9F3-4754-A266-17A7C06CF78C}" type="presParOf" srcId="{0322AF8E-2446-4830-AFA4-CE31A739AEE5}" destId="{CB123854-E9C0-488D-B0E6-0164A8A3362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FED808-BCE9-48BA-9E4E-3D6BC2E9647A}">
      <dsp:nvSpPr>
        <dsp:cNvPr id="0" name=""/>
        <dsp:cNvSpPr/>
      </dsp:nvSpPr>
      <dsp:spPr>
        <a:xfrm>
          <a:off x="28" y="2"/>
          <a:ext cx="9130284" cy="2729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Хлеб – всему голова!</a:t>
          </a:r>
        </a:p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Автор:  воспитатель старшей группы  №4  ГБОУ  школы  №574</a:t>
          </a:r>
        </a:p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Губанова В.А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8" y="2"/>
        <a:ext cx="9130284" cy="2729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3C15-A872-41C6-AABA-E7A265692994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1A0815-0814-452B-9ABE-436FBCD2E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3C15-A872-41C6-AABA-E7A265692994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0815-0814-452B-9ABE-436FBCD2E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3C15-A872-41C6-AABA-E7A265692994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0815-0814-452B-9ABE-436FBCD2E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3C15-A872-41C6-AABA-E7A265692994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1A0815-0814-452B-9ABE-436FBCD2E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3C15-A872-41C6-AABA-E7A265692994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0815-0814-452B-9ABE-436FBCD2E0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3C15-A872-41C6-AABA-E7A265692994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0815-0814-452B-9ABE-436FBCD2E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3C15-A872-41C6-AABA-E7A265692994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1A0815-0814-452B-9ABE-436FBCD2E0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3C15-A872-41C6-AABA-E7A265692994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0815-0814-452B-9ABE-436FBCD2E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3C15-A872-41C6-AABA-E7A265692994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0815-0814-452B-9ABE-436FBCD2E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3C15-A872-41C6-AABA-E7A265692994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0815-0814-452B-9ABE-436FBCD2E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3C15-A872-41C6-AABA-E7A265692994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0815-0814-452B-9ABE-436FBCD2E0B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D93C15-A872-41C6-AABA-E7A265692994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1A0815-0814-452B-9ABE-436FBCD2E0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0"/>
          <a:ext cx="9144000" cy="297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  <a:ln w="88920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тут начинается главная работа для </a:t>
            </a:r>
            <a:r>
              <a:rPr lang="ru-RU" sz="6700" dirty="0" smtClean="0"/>
              <a:t>АГРОНОМА</a:t>
            </a:r>
            <a:endParaRPr lang="ru-RU" sz="6700" dirty="0"/>
          </a:p>
        </p:txBody>
      </p:sp>
      <p:pic>
        <p:nvPicPr>
          <p:cNvPr id="9218" name="Picture 2" descr="C:\Users\user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478262" cy="48524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в конце лета вырастает и созревает урожай зерна</a:t>
            </a:r>
            <a:endParaRPr lang="ru-RU" dirty="0"/>
          </a:p>
        </p:txBody>
      </p:sp>
      <p:pic>
        <p:nvPicPr>
          <p:cNvPr id="10243" name="Picture 3" descr="C:\Users\user\Downloads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20880" cy="5148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Приходит время  убирать урожай</a:t>
            </a:r>
            <a:endParaRPr lang="ru-RU" dirty="0"/>
          </a:p>
        </p:txBody>
      </p:sp>
      <p:pic>
        <p:nvPicPr>
          <p:cNvPr id="11266" name="Picture 2" descr="C:\Users\user\Downloads\uroj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8029"/>
            <a:ext cx="9144000" cy="54999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раньше это было так…</a:t>
            </a:r>
            <a:endParaRPr lang="ru-RU" dirty="0"/>
          </a:p>
        </p:txBody>
      </p:sp>
      <p:pic>
        <p:nvPicPr>
          <p:cNvPr id="12290" name="Picture 2" descr="C:\Users\user\Downloads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0022"/>
            <a:ext cx="9144000" cy="54779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Хранят зерно на элеваторах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681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Раньше зерно мололи на </a:t>
            </a:r>
            <a:r>
              <a:rPr lang="ru-RU" dirty="0" err="1" smtClean="0"/>
              <a:t>ветрянных</a:t>
            </a:r>
            <a:r>
              <a:rPr lang="ru-RU" dirty="0" smtClean="0"/>
              <a:t> мельницах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4162"/>
            <a:ext cx="9221230" cy="5763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современная мельница на которой зерна превращаются в муку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361170" cy="5850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хлеб завод муку везут в специальных машинах</a:t>
            </a:r>
            <a:endParaRPr lang="ru-RU" dirty="0"/>
          </a:p>
        </p:txBody>
      </p:sp>
      <p:pic>
        <p:nvPicPr>
          <p:cNvPr id="14338" name="Picture 2" descr="C:\Users\user\Downloads\2-prodam-mukovoz-k4amg-gruzopodemnost-9-t-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4162"/>
            <a:ext cx="9144000" cy="57491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муки замешивают тесто</a:t>
            </a:r>
            <a:endParaRPr lang="ru-RU" dirty="0"/>
          </a:p>
        </p:txBody>
      </p:sp>
      <p:pic>
        <p:nvPicPr>
          <p:cNvPr id="17411" name="Picture 3" descr="C:\Users\user\Downloads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32358"/>
            <a:ext cx="7776864" cy="5175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теста выпекают хлеб в специальных печах</a:t>
            </a:r>
            <a:endParaRPr lang="ru-RU" dirty="0"/>
          </a:p>
        </p:txBody>
      </p:sp>
      <p:pic>
        <p:nvPicPr>
          <p:cNvPr id="15362" name="Picture 2" descr="C:\Users\user\Downloads\hleb-report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567" y="1554163"/>
            <a:ext cx="680326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1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750004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Доброе утро!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mb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Старая русская печь и современная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960440" cy="4680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457161" cy="492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хлеб испекут его везут на специальных машинах в магазин</a:t>
            </a:r>
            <a:endParaRPr lang="ru-RU" dirty="0"/>
          </a:p>
        </p:txBody>
      </p:sp>
      <p:pic>
        <p:nvPicPr>
          <p:cNvPr id="16386" name="Picture 2" descr="C:\Users\user\Downloads\загруженное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064896" cy="51681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только после этого хлеб попадает в магазин</a:t>
            </a:r>
            <a:endParaRPr lang="ru-RU" dirty="0"/>
          </a:p>
        </p:txBody>
      </p:sp>
      <p:pic>
        <p:nvPicPr>
          <p:cNvPr id="18434" name="Picture 2" descr="C:\Users\user\Downloads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496944" cy="5265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затем к нам на стол</a:t>
            </a:r>
            <a:endParaRPr lang="ru-RU" dirty="0"/>
          </a:p>
        </p:txBody>
      </p:sp>
      <p:pic>
        <p:nvPicPr>
          <p:cNvPr id="19458" name="Picture 2" descr="C:\Users\user\Downloads\137840177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4162"/>
            <a:ext cx="7704856" cy="50052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0770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До свидания ребята!</a:t>
            </a:r>
            <a:endParaRPr lang="ru-RU" sz="6000" dirty="0"/>
          </a:p>
        </p:txBody>
      </p:sp>
      <p:pic>
        <p:nvPicPr>
          <p:cNvPr id="4" name="Picture 2" descr="C:\Users\user\Downloads\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184576" cy="38855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2400" cy="122413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Сначала нужно 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вспахать поле…</a:t>
            </a:r>
            <a:br>
              <a:rPr lang="ru-RU" sz="4800" dirty="0" smtClean="0">
                <a:solidFill>
                  <a:srgbClr val="7030A0"/>
                </a:solidFill>
              </a:rPr>
            </a:b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ownloads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2132856"/>
            <a:ext cx="6534946" cy="4212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686800" cy="8382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Сегодня это делают с помощью </a:t>
            </a:r>
            <a:r>
              <a:rPr lang="ru-RU" sz="4800" dirty="0" smtClean="0">
                <a:solidFill>
                  <a:srgbClr val="7030A0"/>
                </a:solidFill>
              </a:rPr>
              <a:t>техники</a:t>
            </a:r>
            <a:endParaRPr lang="ru-RU" sz="4800" dirty="0"/>
          </a:p>
        </p:txBody>
      </p:sp>
      <p:pic>
        <p:nvPicPr>
          <p:cNvPr id="3074" name="Picture 2" descr="C:\Users\user\Downloads\пах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192688" cy="43564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11950590037XcWz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60597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 в давние времена вспахивали землю с помощью лошадей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user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92688" cy="4638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Затем нужно посеять зерно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user\Downloads\загруженно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478633" cy="48527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57200"/>
            <a:ext cx="3483496" cy="2683768"/>
          </a:xfrm>
        </p:spPr>
        <p:txBody>
          <a:bodyPr/>
          <a:lstStyle/>
          <a:p>
            <a:r>
              <a:rPr lang="ru-RU" dirty="0" smtClean="0"/>
              <a:t>В старину брали короб насыпали туда зерно и </a:t>
            </a:r>
            <a:endParaRPr lang="ru-RU" dirty="0"/>
          </a:p>
        </p:txBody>
      </p:sp>
      <p:pic>
        <p:nvPicPr>
          <p:cNvPr id="7170" name="Picture 2" descr="C:\Users\user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54434" cy="3573015"/>
          </a:xfrm>
          <a:prstGeom prst="rect">
            <a:avLst/>
          </a:prstGeom>
          <a:noFill/>
        </p:spPr>
      </p:pic>
      <p:pic>
        <p:nvPicPr>
          <p:cNvPr id="7171" name="Picture 3" descr="C:\Users\user\Downloads\posev-ya-pshenit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28054"/>
            <a:ext cx="3995936" cy="33299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3861048"/>
            <a:ext cx="3744416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Раскидывали по вспаханному полю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Затем появляются всходы</a:t>
            </a:r>
            <a:endParaRPr lang="ru-RU" dirty="0"/>
          </a:p>
        </p:txBody>
      </p:sp>
      <p:pic>
        <p:nvPicPr>
          <p:cNvPr id="8194" name="Picture 2" descr="C:\Users\user\Downloads\1174acea361454b1b5a0ed96a7e902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251773" cy="46818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</TotalTime>
  <Words>154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Сначала нужно  вспахать поле… </vt:lpstr>
      <vt:lpstr>Сегодня это делают с помощью техники</vt:lpstr>
      <vt:lpstr>Слайд 5</vt:lpstr>
      <vt:lpstr>А в давние времена вспахивали землю с помощью лошадей</vt:lpstr>
      <vt:lpstr>Затем нужно посеять зерно</vt:lpstr>
      <vt:lpstr>В старину брали короб насыпали туда зерно и </vt:lpstr>
      <vt:lpstr>Затем появляются всходы</vt:lpstr>
      <vt:lpstr>И тут начинается главная работа для АГРОНОМА</vt:lpstr>
      <vt:lpstr> в конце лета вырастает и созревает урожай зерна</vt:lpstr>
      <vt:lpstr>Приходит время  убирать урожай</vt:lpstr>
      <vt:lpstr>А раньше это было так…</vt:lpstr>
      <vt:lpstr>Хранят зерно на элеваторах</vt:lpstr>
      <vt:lpstr>Раньше зерно мололи на ветрянных мельницах</vt:lpstr>
      <vt:lpstr>Это современная мельница на которой зерна превращаются в муку</vt:lpstr>
      <vt:lpstr>На хлеб завод муку везут в специальных машинах</vt:lpstr>
      <vt:lpstr>Из муки замешивают тесто</vt:lpstr>
      <vt:lpstr>Из теста выпекают хлеб в специальных печах</vt:lpstr>
      <vt:lpstr>Старая русская печь и современная</vt:lpstr>
      <vt:lpstr>Когда хлеб испекут его везут на специальных машинах в магазин</vt:lpstr>
      <vt:lpstr>И только после этого хлеб попадает в магазин</vt:lpstr>
      <vt:lpstr>А затем к нам на стол</vt:lpstr>
      <vt:lpstr>До свидания ребята!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2013-10-20T09:39:46Z</dcterms:created>
  <dcterms:modified xsi:type="dcterms:W3CDTF">2013-10-20T11:34:04Z</dcterms:modified>
</cp:coreProperties>
</file>