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8B3F-5A1B-4322-A1B8-CC24C35B3F49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31B11-51D5-4461-B3ED-EC811CAD4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8B3F-5A1B-4322-A1B8-CC24C35B3F49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31B11-51D5-4461-B3ED-EC811CAD4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8B3F-5A1B-4322-A1B8-CC24C35B3F49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31B11-51D5-4461-B3ED-EC811CAD4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8B3F-5A1B-4322-A1B8-CC24C35B3F49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31B11-51D5-4461-B3ED-EC811CAD4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8B3F-5A1B-4322-A1B8-CC24C35B3F49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31B11-51D5-4461-B3ED-EC811CAD4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8B3F-5A1B-4322-A1B8-CC24C35B3F49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31B11-51D5-4461-B3ED-EC811CAD4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8B3F-5A1B-4322-A1B8-CC24C35B3F49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31B11-51D5-4461-B3ED-EC811CAD4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8B3F-5A1B-4322-A1B8-CC24C35B3F49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31B11-51D5-4461-B3ED-EC811CAD4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8B3F-5A1B-4322-A1B8-CC24C35B3F49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31B11-51D5-4461-B3ED-EC811CAD4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8B3F-5A1B-4322-A1B8-CC24C35B3F49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31B11-51D5-4461-B3ED-EC811CAD4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8B3F-5A1B-4322-A1B8-CC24C35B3F49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31B11-51D5-4461-B3ED-EC811CAD4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58B3F-5A1B-4322-A1B8-CC24C35B3F49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31B11-51D5-4461-B3ED-EC811CAD4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772400" cy="331236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Занятие-игра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подготовительной группе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«Все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имеют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единые права»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129680"/>
          </a:xfrm>
        </p:spPr>
        <p:txBody>
          <a:bodyPr>
            <a:normAutofit fontScale="70000" lnSpcReduction="20000"/>
          </a:bodyPr>
          <a:lstStyle/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Педагог-психолог: Арутюнян С.Г.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«Детский сад «Маячок»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воспитание толерантного отношения к людям с ограниченными возможностями.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  <a:p>
            <a:pPr>
              <a:buNone/>
            </a:pP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    Задачи</a:t>
            </a:r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5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100" b="1" i="1" dirty="0">
                <a:latin typeface="Times New Roman" pitchFamily="18" charset="0"/>
                <a:cs typeface="Times New Roman" pitchFamily="18" charset="0"/>
              </a:rPr>
              <a:t>воспитательные -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воспитывать гуманистическое отношение к людям - инвалидам;</a:t>
            </a:r>
          </a:p>
          <a:p>
            <a:r>
              <a:rPr lang="ru-RU" sz="5100" b="1" i="1" dirty="0">
                <a:latin typeface="Times New Roman" pitchFamily="18" charset="0"/>
                <a:cs typeface="Times New Roman" pitchFamily="18" charset="0"/>
              </a:rPr>
              <a:t>коррекционные –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закрепить навыки правильного произношения, умение составлять связный рассказ по теме;</a:t>
            </a:r>
          </a:p>
          <a:p>
            <a:r>
              <a:rPr lang="ru-RU" sz="5100" b="1" i="1" dirty="0" err="1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5100" b="1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формировать знания детей о правилах поведения с опасными предметами в незнакомых местах;</a:t>
            </a:r>
          </a:p>
          <a:p>
            <a:r>
              <a:rPr lang="ru-RU" sz="5100" b="1" i="1" dirty="0">
                <a:latin typeface="Times New Roman" pitchFamily="18" charset="0"/>
                <a:cs typeface="Times New Roman" pitchFamily="18" charset="0"/>
              </a:rPr>
              <a:t>образовательные –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систематизировать знания и умения детей по ОБЖ.</a:t>
            </a:r>
          </a:p>
          <a:p>
            <a:pPr>
              <a:buNone/>
            </a:pP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   Оборудование</a:t>
            </a:r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знаки-обозначения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опасности,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листы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бумаги и карандаши, мяч, повязка на глаза</a:t>
            </a:r>
            <a:endParaRPr lang="ru-RU" sz="51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Поиск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и обозначение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опасностей.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проблемной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ситуации</a:t>
            </a:r>
            <a:r>
              <a:rPr lang="ru-RU" sz="4000" dirty="0"/>
              <a:t/>
            </a:r>
            <a:br>
              <a:rPr lang="ru-RU" sz="4000" dirty="0"/>
            </a:br>
            <a:endParaRPr lang="ru-RU" dirty="0"/>
          </a:p>
        </p:txBody>
      </p:sp>
      <p:pic>
        <p:nvPicPr>
          <p:cNvPr id="4" name="Содержимое 3" descr="DSC_23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3384376" cy="2256250"/>
          </a:xfrm>
        </p:spPr>
      </p:pic>
      <p:pic>
        <p:nvPicPr>
          <p:cNvPr id="6" name="Рисунок 5" descr="DSC_23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196752"/>
            <a:ext cx="3672407" cy="2448272"/>
          </a:xfrm>
          <a:prstGeom prst="rect">
            <a:avLst/>
          </a:prstGeom>
        </p:spPr>
      </p:pic>
      <p:pic>
        <p:nvPicPr>
          <p:cNvPr id="7" name="Рисунок 6" descr="DSC_23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4005064"/>
            <a:ext cx="3348370" cy="2232248"/>
          </a:xfrm>
          <a:prstGeom prst="rect">
            <a:avLst/>
          </a:prstGeom>
        </p:spPr>
      </p:pic>
      <p:pic>
        <p:nvPicPr>
          <p:cNvPr id="8" name="Рисунок 7" descr="DSC_23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5516" y="3933056"/>
            <a:ext cx="3240360" cy="2160240"/>
          </a:xfrm>
          <a:prstGeom prst="rect">
            <a:avLst/>
          </a:prstGeom>
        </p:spPr>
      </p:pic>
      <p:pic>
        <p:nvPicPr>
          <p:cNvPr id="9" name="Рисунок 8" descr="DSC_236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3808" y="4149080"/>
            <a:ext cx="3456382" cy="2304256"/>
          </a:xfrm>
          <a:prstGeom prst="rect">
            <a:avLst/>
          </a:prstGeom>
        </p:spPr>
      </p:pic>
      <p:pic>
        <p:nvPicPr>
          <p:cNvPr id="10" name="Рисунок 9" descr="DSC_236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7824" y="1556792"/>
            <a:ext cx="3348373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Игра «Нарисуй ногами»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рисуют на листах бумаги, взяв карандаш между пальцев ног</a:t>
            </a:r>
            <a:endParaRPr lang="ru-RU" sz="2400" dirty="0"/>
          </a:p>
        </p:txBody>
      </p:sp>
      <p:pic>
        <p:nvPicPr>
          <p:cNvPr id="4" name="Содержимое 3" descr="DSC_23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4147355" cy="2764903"/>
          </a:xfrm>
          <a:prstGeom prst="rect">
            <a:avLst/>
          </a:prstGeom>
        </p:spPr>
      </p:pic>
      <p:pic>
        <p:nvPicPr>
          <p:cNvPr id="5" name="Рисунок 4" descr="DSC_23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140968"/>
            <a:ext cx="4212469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в мини-футбол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Дети встают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полукругом на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одну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ногу и передают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друг другу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мяч</a:t>
            </a:r>
            <a:r>
              <a:rPr lang="ru-RU" sz="2700" dirty="0"/>
              <a:t/>
            </a:r>
            <a:br>
              <a:rPr lang="ru-RU" sz="2700" dirty="0"/>
            </a:br>
            <a:endParaRPr lang="ru-RU" dirty="0"/>
          </a:p>
        </p:txBody>
      </p:sp>
      <p:pic>
        <p:nvPicPr>
          <p:cNvPr id="4" name="Содержимое 3" descr="DSC_23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268760"/>
            <a:ext cx="4536504" cy="3024336"/>
          </a:xfrm>
        </p:spPr>
      </p:pic>
      <p:pic>
        <p:nvPicPr>
          <p:cNvPr id="6" name="Рисунок 5" descr="DSC_23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501008"/>
            <a:ext cx="4752529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Сюжетно-ролевая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игра «Поводырь»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Игра в парах, одному завязывают глаза, это «слепой». На ковре расставлены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стулья. «Поводыри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» должны аккуратно провести «слепых» между стульями.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DSC_23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700808"/>
            <a:ext cx="3672410" cy="2448272"/>
          </a:xfrm>
        </p:spPr>
      </p:pic>
      <p:pic>
        <p:nvPicPr>
          <p:cNvPr id="7" name="Рисунок 6" descr="DSC_23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700808"/>
            <a:ext cx="3672408" cy="2448272"/>
          </a:xfrm>
          <a:prstGeom prst="rect">
            <a:avLst/>
          </a:prstGeom>
        </p:spPr>
      </p:pic>
      <p:pic>
        <p:nvPicPr>
          <p:cNvPr id="8" name="Рисунок 7" descr="DSC_23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4005064"/>
            <a:ext cx="3672408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 мы можем найти друг в друге что-то плохое или несовершенное. Но я предпочитаю искать крупицы золота.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Ник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Вуйчич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4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3798" y="2565400"/>
            <a:ext cx="3956403" cy="3560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124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Занятие-игра  в подготовительной группе «Все имеют единые права»  </vt:lpstr>
      <vt:lpstr>Цель: воспитание толерантного отношения к людям с ограниченными возможностями.</vt:lpstr>
      <vt:lpstr> Поиск и обозначение опасностей.  Создание проблемной ситуации </vt:lpstr>
      <vt:lpstr>Игра «Нарисуй ногами»  Дети рисуют на листах бумаги, взяв карандаш между пальцев ног</vt:lpstr>
      <vt:lpstr>Игра в мини-футбол Дети встают полукругом на одну ногу и передают друг другу мяч </vt:lpstr>
      <vt:lpstr> Сюжетно-ролевая игра «Поводырь» Игра в парах, одному завязывают глаза, это «слепой». На ковре расставлены стулья. «Поводыри» должны аккуратно провести «слепых» между стульями. </vt:lpstr>
      <vt:lpstr>Все мы можем найти друг в друге что-то плохое или несовершенное. Но я предпочитаю искать крупицы золота.                                                                 Ник Вуйчич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совместной образовательной деятельности в подготовительной группе «Все дети имеют единые права»</dc:title>
  <dc:creator>Aнжелика</dc:creator>
  <cp:lastModifiedBy>Aнжелика</cp:lastModifiedBy>
  <cp:revision>9</cp:revision>
  <dcterms:created xsi:type="dcterms:W3CDTF">2016-06-15T11:01:50Z</dcterms:created>
  <dcterms:modified xsi:type="dcterms:W3CDTF">2016-06-15T12:30:49Z</dcterms:modified>
</cp:coreProperties>
</file>