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9" r:id="rId5"/>
    <p:sldId id="257" r:id="rId6"/>
    <p:sldId id="260" r:id="rId7"/>
    <p:sldId id="262" r:id="rId8"/>
    <p:sldId id="273" r:id="rId9"/>
    <p:sldId id="263" r:id="rId10"/>
    <p:sldId id="267" r:id="rId11"/>
    <p:sldId id="266" r:id="rId12"/>
    <p:sldId id="269" r:id="rId13"/>
    <p:sldId id="265" r:id="rId14"/>
    <p:sldId id="270" r:id="rId15"/>
    <p:sldId id="264" r:id="rId16"/>
    <p:sldId id="272" r:id="rId17"/>
    <p:sldId id="271" r:id="rId18"/>
    <p:sldId id="268" r:id="rId19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90" y="3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1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32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9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18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3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20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8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4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11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1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3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E6B60-E593-47D2-9E66-693BCE8FE270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8B307-B5CC-4324-94D6-DEBBFD72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gif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7137" y="2441817"/>
            <a:ext cx="82439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Африка!</a:t>
            </a:r>
          </a:p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жарких стран.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" y="115613"/>
            <a:ext cx="4742579" cy="3313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79" y="115613"/>
            <a:ext cx="4700751" cy="331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" y="3527109"/>
            <a:ext cx="4742579" cy="32327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61282" y="-93602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Прайд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79" y="3544610"/>
            <a:ext cx="4704435" cy="32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67" y="91164"/>
            <a:ext cx="4659185" cy="3323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66" y="3519880"/>
            <a:ext cx="4659186" cy="3259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" y="3506164"/>
            <a:ext cx="4712773" cy="3273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" y="91165"/>
            <a:ext cx="4712773" cy="33238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17415" y="-104879"/>
            <a:ext cx="2822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Леопард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5" y="3533880"/>
            <a:ext cx="4685302" cy="3224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6" y="111488"/>
            <a:ext cx="4685301" cy="3317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38" y="111488"/>
            <a:ext cx="4629332" cy="331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38" y="3537763"/>
            <a:ext cx="4641401" cy="322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52224" y="-104879"/>
            <a:ext cx="235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Гепард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4" y="146935"/>
            <a:ext cx="4751641" cy="3287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3" y="3581791"/>
            <a:ext cx="4751641" cy="3176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86" y="146936"/>
            <a:ext cx="4675779" cy="32882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23354" y="-104879"/>
            <a:ext cx="3010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Пустыня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86" y="3581791"/>
            <a:ext cx="4675779" cy="31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6630" y="-1524002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9" y="190868"/>
            <a:ext cx="9602521" cy="65042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0825" y="-104879"/>
            <a:ext cx="2055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Оазис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2" y="170503"/>
            <a:ext cx="9610108" cy="6514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2" y="153212"/>
            <a:ext cx="9610108" cy="6531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1" y="146451"/>
            <a:ext cx="9610109" cy="6538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9" y="146450"/>
            <a:ext cx="9610111" cy="65381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" y="153212"/>
            <a:ext cx="9610113" cy="6531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" y="146448"/>
            <a:ext cx="9610114" cy="6538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5" y="153210"/>
            <a:ext cx="9610115" cy="65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841500"/>
            <a:ext cx="2768600" cy="317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" y="125494"/>
            <a:ext cx="9616966" cy="65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11" y="157656"/>
            <a:ext cx="4715710" cy="3271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" y="157656"/>
            <a:ext cx="4739413" cy="3271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7" y="3429000"/>
            <a:ext cx="4173527" cy="33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2" y="-1524002"/>
            <a:ext cx="6858001" cy="9906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9773" y="2644169"/>
            <a:ext cx="39064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Конец.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81232"/>
            <a:ext cx="9490841" cy="6461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24" y="3651038"/>
            <a:ext cx="5143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6" y="235500"/>
            <a:ext cx="8516007" cy="63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4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2" y="-1524000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7" y="827708"/>
            <a:ext cx="5164535" cy="3712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60" y="2974427"/>
            <a:ext cx="5493620" cy="36891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8335" y="-95622"/>
            <a:ext cx="2974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Джунгли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7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" y="112535"/>
            <a:ext cx="4755969" cy="3316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58" y="134463"/>
            <a:ext cx="4684569" cy="3294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" y="3530034"/>
            <a:ext cx="4755969" cy="3218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57" y="3563460"/>
            <a:ext cx="4684570" cy="31852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35557" y="11501"/>
            <a:ext cx="3327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Обезьяны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4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5" y="137948"/>
            <a:ext cx="4709223" cy="3291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56" y="137948"/>
            <a:ext cx="4682253" cy="32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5" y="3566945"/>
            <a:ext cx="4709223" cy="3170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8000" y="11501"/>
            <a:ext cx="2822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Леопард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55" y="3464795"/>
            <a:ext cx="4682253" cy="326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9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" y="141354"/>
            <a:ext cx="4753089" cy="3287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76" y="3558853"/>
            <a:ext cx="4706634" cy="3175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" y="3570356"/>
            <a:ext cx="4753089" cy="3170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76" y="141354"/>
            <a:ext cx="4706634" cy="32876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61838" y="11501"/>
            <a:ext cx="2874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Попугай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8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1" y="549875"/>
            <a:ext cx="6170207" cy="4295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0"/>
          <a:stretch/>
        </p:blipFill>
        <p:spPr>
          <a:xfrm>
            <a:off x="4953000" y="3300248"/>
            <a:ext cx="4838655" cy="3447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3972" y="265130"/>
            <a:ext cx="2895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Саванна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523998"/>
            <a:ext cx="6858001" cy="9906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2" y="228603"/>
            <a:ext cx="9390476" cy="640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2" y="228603"/>
            <a:ext cx="9378995" cy="6400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" y="228599"/>
            <a:ext cx="9378995" cy="6400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6" y="228598"/>
            <a:ext cx="9378996" cy="6400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3" y="228596"/>
            <a:ext cx="9378997" cy="6400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5" y="226220"/>
            <a:ext cx="9378999" cy="6403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" y="226217"/>
            <a:ext cx="9379002" cy="64031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0" y="226214"/>
            <a:ext cx="9366314" cy="64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20</Words>
  <Application>Microsoft Office PowerPoint</Application>
  <PresentationFormat>Лист A4 (210x297 мм)</PresentationFormat>
  <Paragraphs>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CHARLI</dc:creator>
  <cp:lastModifiedBy>CHARLI</cp:lastModifiedBy>
  <cp:revision>15</cp:revision>
  <dcterms:created xsi:type="dcterms:W3CDTF">2016-01-24T14:54:59Z</dcterms:created>
  <dcterms:modified xsi:type="dcterms:W3CDTF">2016-01-24T16:09:40Z</dcterms:modified>
</cp:coreProperties>
</file>