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2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>
      <p:cViewPr varScale="1">
        <p:scale>
          <a:sx n="91" d="100"/>
          <a:sy n="91" d="100"/>
        </p:scale>
        <p:origin x="-13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E2D-D88C-437A-890F-0FF94B9FDC1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43C-1CB4-4663-993E-1B26F292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E2D-D88C-437A-890F-0FF94B9FDC1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43C-1CB4-4663-993E-1B26F292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E2D-D88C-437A-890F-0FF94B9FDC1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43C-1CB4-4663-993E-1B26F292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E2D-D88C-437A-890F-0FF94B9FDC1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43C-1CB4-4663-993E-1B26F292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E2D-D88C-437A-890F-0FF94B9FDC1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43C-1CB4-4663-993E-1B26F292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E2D-D88C-437A-890F-0FF94B9FDC1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43C-1CB4-4663-993E-1B26F292A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E2D-D88C-437A-890F-0FF94B9FDC1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43C-1CB4-4663-993E-1B26F292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E2D-D88C-437A-890F-0FF94B9FDC1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43C-1CB4-4663-993E-1B26F292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E2D-D88C-437A-890F-0FF94B9FDC1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43C-1CB4-4663-993E-1B26F292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E2D-D88C-437A-890F-0FF94B9FDC1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77043C-1CB4-4663-993E-1B26F292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E2D-D88C-437A-890F-0FF94B9FDC1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43C-1CB4-4663-993E-1B26F292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46DEE2D-D88C-437A-890F-0FF94B9FDC1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77043C-1CB4-4663-993E-1B26F292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7143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№ 25 «Светлячок»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488832" cy="44445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«Мои деды и прадеды </a:t>
            </a:r>
          </a:p>
          <a:p>
            <a:pPr algn="ctr"/>
            <a:r>
              <a:rPr lang="ru-RU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частичка истории России»</a:t>
            </a:r>
          </a:p>
          <a:p>
            <a:endParaRPr lang="ru-RU" dirty="0" smtClean="0"/>
          </a:p>
          <a:p>
            <a:pPr algn="l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Депутатова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Юхтанова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Н.С.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Никулина О.А.</a:t>
            </a:r>
          </a:p>
          <a:p>
            <a:pPr algn="l"/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Кстово, 2017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мой родной дедушка Прохоров Валерий Сергеевич. Он служил в рядах ВС в Гвардейской Кантемировской дивизии с 1985 по 1987г.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32" r="27766" b="4236"/>
          <a:stretch/>
        </p:blipFill>
        <p:spPr bwMode="auto">
          <a:xfrm>
            <a:off x="5004048" y="548680"/>
            <a:ext cx="3236168" cy="536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1233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4038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87"/>
          <a:stretch/>
        </p:blipFill>
        <p:spPr bwMode="auto">
          <a:xfrm>
            <a:off x="4932040" y="1844824"/>
            <a:ext cx="3394472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20940" cy="1047016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 деда Валеру даже написали в газете «Горьковская правда» в разделе «Подвиг».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52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Сначала дед был простым солдатом – рядовым, потом сержантом. И вот их посылают на учения. Дело было зимой, погода -10 градусов, а когда они оказались в полевых условиях – внезапно грянул мороз -40. Другие командиры отделений с бойцами вернулись в часть, а дед не растерялся и придумал утеплить палатки, вставив их одна в другую. Так он сумел защитить своих солдат от холода и они выполнили поставленную задачу. Дед рассуждал так: «В военное время в часть не вернешься, в любых условиях нужно действовать быстро и четко». За это ему присвоили звание старшины. А его метод утепления в полевых условиях стали использовать в дальнейшем.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6560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/>
          </a:bodyPr>
          <a:lstStyle/>
          <a:p>
            <a:pPr marL="0" indent="355600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 это мой двоюродный дедушка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Юхтанов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Сергей Геннадьевич. Он служил в армии в начале 80х в Белоруссии и на Байконуре.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5" t="7999" r="7269" b="3520"/>
          <a:stretch/>
        </p:blipFill>
        <p:spPr bwMode="auto">
          <a:xfrm>
            <a:off x="5148064" y="692696"/>
            <a:ext cx="3317173" cy="513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0409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3" t="11673" b="4339"/>
          <a:stretch/>
        </p:blipFill>
        <p:spPr bwMode="auto">
          <a:xfrm>
            <a:off x="1106905" y="1530417"/>
            <a:ext cx="2817023" cy="31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09" r="2873" b="3302"/>
          <a:stretch/>
        </p:blipFill>
        <p:spPr bwMode="auto">
          <a:xfrm>
            <a:off x="4932040" y="1556792"/>
            <a:ext cx="2910076" cy="307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деда Сергея много грамот и благодарственных писем.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84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26"/>
          <a:stretch/>
        </p:blipFill>
        <p:spPr bwMode="auto">
          <a:xfrm>
            <a:off x="755576" y="2723948"/>
            <a:ext cx="3200400" cy="224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1" t="3993" r="3063" b="10204"/>
          <a:stretch/>
        </p:blipFill>
        <p:spPr bwMode="auto">
          <a:xfrm>
            <a:off x="5139890" y="2281186"/>
            <a:ext cx="2637323" cy="31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 мой прадед Прохоров Сергей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Арсентьевич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Служил в армии после ВОВ. Награжден Похвальным листом за безупречную службу в рядах ВС Союза ССР.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061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Мои прапрадедушки службу несли по разные стороны «баррикад»: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3200400" cy="54864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Асафьев Павел В. в царской России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2132856"/>
            <a:ext cx="2765743" cy="368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340768"/>
            <a:ext cx="3416424" cy="548640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Юхтанов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Василий П. был красноармейцем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2" t="13409" r="7628"/>
          <a:stretch/>
        </p:blipFill>
        <p:spPr bwMode="auto">
          <a:xfrm>
            <a:off x="4860032" y="2060848"/>
            <a:ext cx="2989552" cy="392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5361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ывод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56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мои деды и прадеды честно служили отдавая долг своей Отчизне. Каждый внес свою частичку на общее дело служения Родине. Я хочу и дальше продолжать узнавать историю своей семьи. Знаю, что некоторые мои деды сложили головы на войне (один,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Юхтанов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Василий похоронен на Пискаревском кладбище в Санкт-Петербурге). </a:t>
            </a:r>
          </a:p>
          <a:p>
            <a:pPr marL="0" indent="3556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другие ребята постараются и начнут этим интересоваться, то возможно, из обихода россиян навсегда исчезнет поговорка «Иван, родства не помнящий».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872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знания о своем роде по мужской линии.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Владеет расширенным словарным запасом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(род, родословная, баррикада, прадед, прапрадед и др.).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силу своего возраста ориентируется в исторических событиях нашей Родины, «ленте времени».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Испытывает эмоционально-положительное отношение к совей семье.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Бережно относится к семейным реликвиям.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Испытывает желание реализовать знания о прошлом семьи в свободной деятельности (рассказы, рисунки).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Алешина Н.В. «Патриотическое воспитание дошкольников». М: ЦГЛ, 2005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Зеленова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«Мы живем в России. Старшая группа»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Н.Е. «Проектная деятельность дошкольников». М: Мозаика-Синтез, 2013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Белая К.Ю. «Организация проектной деятельности в ДОУ». УЦ Перспектива, 2013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Планета Детства (интернет-журнал)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Энциклопедия «История России для детей»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Е.А. Писарева «Патриотическое воспитание дошкольников». М, 2007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«В образовании ребенка важную роль играет ДОУ, а в воспитании определяющей силой является семья…»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сохранять память о наших предках и передавать их из поколения в поколение.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элементарные знания о людях военных профессий – защитников Родины, на основе конкретных исторических фактов.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чувство гордости за свой род и семью.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коммуникативные навыки у дошкольников.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навыки исследовательской и творческой работы, совместно с воспитателями и родителями.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Обоснование выбора темы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выбор данной темы обусловлен тем, что у многих детей отмечается низкий уровень знаний о своей родне (бабушках, дедушках), не говоря уже о более старшем поколении с приставкой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-». Причем, познавательный интерес отсутствует не только у детей, но и у их родителей (хотя, возможно, это связано с их загруженностью). Это первое.</a:t>
            </a:r>
          </a:p>
          <a:p>
            <a:pPr marL="0" indent="35877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Во-вторых, накоплено много материала по теме, который передавался по наследству (фото, газеты, грамоты, одежда, головные уборы, обувь, предметы быта) и бережно хранятся по сей день.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 есть и остается главным источником для передачи ребенку социального и исторического опыта. В ст.13 Закона РФ «Об образовании» говорится: «Родители являются первыми педагогами. Они обязаны заложить основы физического, нравственного и интеллектуального развития ребенка».</a:t>
            </a:r>
          </a:p>
          <a:p>
            <a:pPr marL="0"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Учитывая это, можно с полным правом считать, что семья есть и будет важнейшим институтом воспитания патриотических качеств ребенка, так как прикосновение к истории своей семьи вызывает у ребенка сильные эмоции, заставляет сопереживать и внимательно относится к памяти прошлого.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877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Еще несколько лет назад установки, которые ребенок получал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/с совпадали с установками семьи. Это было формирование уважения к труду, учению,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старшим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Приоритетное место занимали доброта и честность.</a:t>
            </a:r>
          </a:p>
          <a:p>
            <a:pPr marL="0" indent="35877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современном же мире преемственность в воспитании детей нарушена. Так как бабушки и дедушки, в основном, живут отдельно – нет передачи жизненных ценностей и нравственного опыта. Поэтому очень важно наличие моральных ориентиров для формирования целостной личности ребенка, способного услышать и почувствовать другого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Я своими дедами горжусь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Их пример мне в жизни подмога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Но из сердца не выкинешь грусть 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Очень трудной была их дорога</a:t>
            </a:r>
          </a:p>
          <a:p>
            <a:pPr marL="0" indent="0" algn="ctr">
              <a:buNone/>
            </a:pP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У меня еще все впереди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 свой путь выбирать мне надо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 хочу я его пройти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Как по жизни прошли мои деды.</a:t>
            </a:r>
          </a:p>
          <a:p>
            <a:pPr marL="0" indent="0" algn="ctr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977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452438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Меня зовут Полина. Я очень люблю рассматривать семейные фото и расспрашивать, кто на них изображен.</a:t>
            </a:r>
          </a:p>
          <a:p>
            <a:pPr marL="0" indent="452438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Альбомы в нашей семье не прячут, а наоборот: все дети знают, где они хранятся, и могут с разрешения взрослых их брать.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3713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Скоро праздник 23 февраля и я хочу рассказать о своих дедах и прадедах – защитниках Отечества.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09783" y="1574794"/>
            <a:ext cx="378041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3268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133</TotalTime>
  <Words>887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Муниципальное бюджетное дошкольное образовательное учреждение  Детский сад № 25 «Светлячок»</vt:lpstr>
      <vt:lpstr>Эпиграф</vt:lpstr>
      <vt:lpstr>Слайд 3</vt:lpstr>
      <vt:lpstr>Обоснование выбора темы</vt:lpstr>
      <vt:lpstr>Актуальность </vt:lpstr>
      <vt:lpstr>Постановка проблемы</vt:lpstr>
      <vt:lpstr>Слайд 7</vt:lpstr>
      <vt:lpstr>Слайд 8</vt:lpstr>
      <vt:lpstr>Скоро праздник 23 февраля и я хочу рассказать о своих дедах и прадедах – защитниках Отечества.</vt:lpstr>
      <vt:lpstr>Слайд 10</vt:lpstr>
      <vt:lpstr>Про деда Валеру даже написали в газете «Горьковская правда» в разделе «Подвиг».</vt:lpstr>
      <vt:lpstr>Слайд 12</vt:lpstr>
      <vt:lpstr>Слайд 13</vt:lpstr>
      <vt:lpstr>У деда Сергея много грамот и благодарственных писем.</vt:lpstr>
      <vt:lpstr>Это мой прадед Прохоров Сергей Арсентьевич. Служил в армии после ВОВ. Награжден Похвальным листом за безупречную службу в рядах ВС Союза ССР.</vt:lpstr>
      <vt:lpstr>Мои прапрадедушки службу несли по разные стороны «баррикад»:</vt:lpstr>
      <vt:lpstr>Вывод</vt:lpstr>
      <vt:lpstr>Предполагаемый результат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 25 «Светлячок»</dc:title>
  <dc:creator>asus</dc:creator>
  <cp:lastModifiedBy>asus</cp:lastModifiedBy>
  <cp:revision>17</cp:revision>
  <dcterms:created xsi:type="dcterms:W3CDTF">2017-02-03T06:48:19Z</dcterms:created>
  <dcterms:modified xsi:type="dcterms:W3CDTF">2017-02-13T07:53:02Z</dcterms:modified>
</cp:coreProperties>
</file>