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B"/>
    <a:srgbClr val="FA3665"/>
    <a:srgbClr val="F43C8B"/>
    <a:srgbClr val="BB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3768-BB9E-40FC-87C5-7B94C35FC4E5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21E07-E50A-4A3F-BE51-13A1D6E99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9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21E07-E50A-4A3F-BE51-13A1D6E996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5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3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8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5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9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571B-B086-401F-AB1F-CBF0721028DB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D826-DFE9-4FE6-94B3-9D87C787A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1.jpg"/><Relationship Id="rId7" Type="http://schemas.openxmlformats.org/officeDocument/2006/relationships/image" Target="../media/image51.jpeg"/><Relationship Id="rId12" Type="http://schemas.openxmlformats.org/officeDocument/2006/relationships/image" Target="../media/image5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g"/><Relationship Id="rId9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+mn-lt"/>
              </a:rPr>
              <a:t>Мир природы Саратовской области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71900"/>
            <a:ext cx="9144000" cy="14859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Флора и фауна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033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«Детский сад» №17 «Затейники»</a:t>
            </a:r>
          </a:p>
          <a:p>
            <a:pPr algn="ctr"/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г. Балаково Саратовской области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7404" y="4641010"/>
            <a:ext cx="2000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Воспитатель </a:t>
            </a:r>
          </a:p>
          <a:p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Егорова С. А.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0854" y="6054036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ves.land.kiev.ua/kartinka/9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" y="1338261"/>
            <a:ext cx="2021205" cy="190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peakwatch.typepad.com/.a/6a00d83452403c69e201b7c74c6c9e970b-800w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05" y="3815233"/>
            <a:ext cx="2069784" cy="1907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www.acbk.kz/cms/uploads/file_1339653364_9221468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5" y="1414302"/>
            <a:ext cx="2745106" cy="174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9" y="3764396"/>
            <a:ext cx="2453018" cy="1840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ww2.hdnux.com/photos/30/57/50/6486533/3/rawIma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76" y="4684629"/>
            <a:ext cx="2364106" cy="169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2" y="4410076"/>
            <a:ext cx="1986907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05101" y="419100"/>
            <a:ext cx="6260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Полупустыня</a:t>
            </a:r>
            <a:endParaRPr lang="ru-RU" sz="3200" dirty="0"/>
          </a:p>
          <a:p>
            <a:r>
              <a:rPr lang="ru-RU" sz="2800" dirty="0"/>
              <a:t>Климат здесь сухой, с холодной зимой и продолжительным жарким летом. Растительность не образует сплошного покрова из-за солёности почв.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2026" y="3221471"/>
            <a:ext cx="74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Лунь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91697" y="5547622"/>
            <a:ext cx="1290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Ящерица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27230" y="6381751"/>
            <a:ext cx="130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Прутняк</a:t>
            </a:r>
            <a:endParaRPr lang="ru-RU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28126" y="6353176"/>
            <a:ext cx="1126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Полынь</a:t>
            </a:r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09759" y="5690528"/>
            <a:ext cx="98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Сайгак</a:t>
            </a:r>
            <a:endParaRPr lang="ru-RU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49551" y="3146414"/>
            <a:ext cx="159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Тарбаганчик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7079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9880" y="422306"/>
            <a:ext cx="6958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Красная книга Саратовской области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9" name="Рисунок 8" descr="http://3.bp.blogspot.com/-ZY53eIv_bW8/Tfu6codT7nI/AAAAAAAABQ0/Oq1GiOjAiwk/s1600/Pandion%2Bhaliaetus%2B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" y="1426760"/>
            <a:ext cx="1599181" cy="2073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www.nebudbaiduzhym.com/sites/default/files/0019-011-Russkij-osetr-dostigaet-dliny-bolee-2-m-i-massy-okolo-80-k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9" y="4585675"/>
            <a:ext cx="2229146" cy="142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http://www.marstour.kz/uploads/alakol_zapovednik-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80" y="2776623"/>
            <a:ext cx="1470065" cy="217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ttp://fotoham.ru/img/picture/Nov/09/73149259fa02ddea06d31d103811f8b0/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55" y="4585674"/>
            <a:ext cx="2368950" cy="1714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http://alter-nacija.com/wp-content/uploads/2013/06/polhanje-slovenija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05" y="1281088"/>
            <a:ext cx="2481394" cy="159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http://www.resimler.tv/data/media/270/alaca-sansa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5" y="2755340"/>
            <a:ext cx="2449863" cy="1955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http://tvoytrofey.ru/uploads/images/00/00/23/2013/10/23/bc606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85" y="4517543"/>
            <a:ext cx="2632136" cy="1690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http://www.vrachfree.ru/images/lekarst_rasten/gvozdika-pyshnaya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81" y="4598062"/>
            <a:ext cx="2142439" cy="145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92471" y="3478963"/>
            <a:ext cx="89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Скопа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69658" y="2463352"/>
            <a:ext cx="110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Колпица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0991" y="6006663"/>
            <a:ext cx="93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Осётр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1476" y="6274898"/>
            <a:ext cx="90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Огарь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40328" y="2832072"/>
            <a:ext cx="139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Соня полчок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8892" y="2463352"/>
            <a:ext cx="123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Перевязка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91492" y="6185557"/>
            <a:ext cx="98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17072" y="6052272"/>
            <a:ext cx="19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Гвоздика пышная</a:t>
            </a:r>
            <a:endParaRPr lang="ru-RU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59" y="1322312"/>
            <a:ext cx="212651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25" y="2648018"/>
            <a:ext cx="168903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8310095" y="2715691"/>
            <a:ext cx="135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Жук-олень</a:t>
            </a:r>
            <a:endParaRPr lang="ru-RU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08687" y="4031856"/>
            <a:ext cx="199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Бражник дубовый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588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07" y="-1"/>
            <a:ext cx="6093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Охраняемые памятники природы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47" y="323164"/>
            <a:ext cx="2238581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" y="2239505"/>
            <a:ext cx="2142858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90" y="799505"/>
            <a:ext cx="183272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77" y="1906329"/>
            <a:ext cx="2158921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43" y="1313411"/>
            <a:ext cx="2170067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7" y="3669494"/>
            <a:ext cx="192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30" y="5109494"/>
            <a:ext cx="232258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86416" y="3669494"/>
            <a:ext cx="205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Алмазовский</a:t>
            </a:r>
            <a:r>
              <a:rPr lang="ru-RU" sz="1400" i="1" dirty="0" smtClean="0"/>
              <a:t> заказник</a:t>
            </a:r>
            <a:endParaRPr lang="ru-RU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5147" y="548992"/>
            <a:ext cx="174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Заказник </a:t>
            </a:r>
          </a:p>
          <a:p>
            <a:r>
              <a:rPr lang="ru-RU" sz="1400" i="1" dirty="0" smtClean="0"/>
              <a:t>«Моховое болото»</a:t>
            </a:r>
            <a:endParaRPr lang="ru-RU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621428" y="274666"/>
            <a:ext cx="180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Национальный парк</a:t>
            </a:r>
          </a:p>
          <a:p>
            <a:r>
              <a:rPr lang="ru-RU" sz="1400" i="1" dirty="0" smtClean="0"/>
              <a:t>«</a:t>
            </a:r>
            <a:r>
              <a:rPr lang="ru-RU" sz="1400" i="1" dirty="0" err="1" smtClean="0"/>
              <a:t>Хвалынский</a:t>
            </a:r>
            <a:r>
              <a:rPr lang="ru-RU" sz="1400" i="1" dirty="0" smtClean="0"/>
              <a:t>»</a:t>
            </a:r>
            <a:endParaRPr lang="ru-R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36842" y="3327216"/>
            <a:ext cx="302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Урочище «</a:t>
            </a:r>
            <a:r>
              <a:rPr lang="ru-RU" sz="1400" i="1" dirty="0" err="1" smtClean="0"/>
              <a:t>Грачевская</a:t>
            </a:r>
            <a:r>
              <a:rPr lang="ru-RU" sz="1400" i="1" dirty="0" smtClean="0"/>
              <a:t> лесная дача»</a:t>
            </a:r>
            <a:endParaRPr lang="ru-RU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2834" y="2749637"/>
            <a:ext cx="281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Заволжский степной заповедник</a:t>
            </a:r>
            <a:endParaRPr lang="ru-RU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17900" y="5071268"/>
            <a:ext cx="144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Дьяковский</a:t>
            </a:r>
            <a:r>
              <a:rPr lang="ru-RU" sz="1400" i="1" dirty="0" smtClean="0"/>
              <a:t> лес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02408" y="5988048"/>
            <a:ext cx="212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/>
              <a:t>Леляевская</a:t>
            </a:r>
            <a:r>
              <a:rPr lang="ru-RU" sz="1400" i="1" dirty="0" smtClean="0"/>
              <a:t> комплексная</a:t>
            </a:r>
          </a:p>
          <a:p>
            <a:r>
              <a:rPr lang="ru-RU" sz="1400" i="1" dirty="0" smtClean="0"/>
              <a:t>полупустыня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0009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552" y="346009"/>
            <a:ext cx="7559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Беречь природу, охранять ее богатства, заботиться о сохранности всего живого — долг каждого человека.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818" y="3488497"/>
            <a:ext cx="42006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Любите родную природу:</a:t>
            </a:r>
          </a:p>
          <a:p>
            <a:r>
              <a:rPr lang="ru-RU" sz="2000" b="1" i="1" dirty="0"/>
              <a:t>Озёра, леса и поля.</a:t>
            </a:r>
          </a:p>
          <a:p>
            <a:r>
              <a:rPr lang="ru-RU" sz="2000" b="1" i="1" dirty="0"/>
              <a:t>Ведь это же наша с тобою</a:t>
            </a:r>
          </a:p>
          <a:p>
            <a:r>
              <a:rPr lang="ru-RU" sz="2000" b="1" i="1" dirty="0"/>
              <a:t>Навеки родная земля.</a:t>
            </a:r>
          </a:p>
          <a:p>
            <a:r>
              <a:rPr lang="ru-RU" sz="2000" b="1" i="1" dirty="0"/>
              <a:t>На ней мы с тобою родились,</a:t>
            </a:r>
          </a:p>
          <a:p>
            <a:r>
              <a:rPr lang="ru-RU" sz="2000" b="1" i="1" dirty="0"/>
              <a:t>Живём мы с тобою на ней!</a:t>
            </a:r>
          </a:p>
          <a:p>
            <a:r>
              <a:rPr lang="ru-RU" sz="2000" b="1" i="1" dirty="0"/>
              <a:t>Так будем же, люди, все вместе</a:t>
            </a:r>
          </a:p>
          <a:p>
            <a:r>
              <a:rPr lang="ru-RU" sz="2000" b="1" i="1" dirty="0"/>
              <a:t>Мы к ней относиться добрей!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62" y="4887884"/>
            <a:ext cx="1923661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17" y="4937761"/>
            <a:ext cx="192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24" y="3009207"/>
            <a:ext cx="191999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26" y="1196661"/>
            <a:ext cx="1944197" cy="143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35" y="2048497"/>
            <a:ext cx="253830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://content.foto.mail.ru/mail/milatambow/_answers/i-677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01" y="3740590"/>
            <a:ext cx="1525439" cy="1417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63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121" y="3439115"/>
            <a:ext cx="6910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34620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Цель: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38525"/>
            <a:ext cx="10515600" cy="27384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Знакомить детей с многообразием родной природы; с растениями и животными природных зон: лесостепь, степь, полупустыня.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17241"/>
            <a:ext cx="10515600" cy="169068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Саратовская область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– </a:t>
            </a:r>
            <a:r>
              <a:rPr lang="ru-RU" sz="3200" dirty="0">
                <a:solidFill>
                  <a:srgbClr val="002060"/>
                </a:solidFill>
              </a:rPr>
              <a:t>единственная в России, соединяющая в себе три природные зоны: </a:t>
            </a:r>
            <a:r>
              <a:rPr lang="ru-RU" sz="3200" b="1" i="1" dirty="0">
                <a:solidFill>
                  <a:srgbClr val="002060"/>
                </a:solidFill>
              </a:rPr>
              <a:t>лесостепь, степь, полупустыня</a:t>
            </a:r>
            <a:r>
              <a:rPr lang="ru-RU" sz="3200" dirty="0">
                <a:solidFill>
                  <a:srgbClr val="002060"/>
                </a:solidFill>
              </a:rPr>
              <a:t>, каждая из которых, обладает своими индивидуальными особенностями.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168"/>
            <a:ext cx="31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48" y="1129894"/>
            <a:ext cx="31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97" y="1783168"/>
            <a:ext cx="3559504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67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1378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Лесостепь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385046"/>
            <a:ext cx="2899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643" y="1952604"/>
            <a:ext cx="2807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по дереву стучу,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червячка добыть хочу,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он скрылся под </a:t>
            </a:r>
            <a:r>
              <a:rPr lang="ru-RU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корой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равно он будет мой!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5028" y="4153877"/>
            <a:ext cx="3273972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Цветок душистый каждый знает,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расцветает только в </a:t>
            </a:r>
            <a:r>
              <a:rPr lang="ru-RU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Зеленый тонкий стебелёк,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белых бусинок рядок.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75028" y="1754378"/>
            <a:ext cx="2785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Великан осенний рад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бурый свой надеть наряд.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веток, словно для затей,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набросает желудей.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8428" y="4816366"/>
            <a:ext cx="3021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Дикий зверь тропой бежит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 как хрюкнет, завизжит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ним детишек караван,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зверь лесной - ….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5643" y="4153877"/>
            <a:ext cx="3132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Он из леса вышел снова,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олень и не корова.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Повстречаться нам пришлось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Познакомьтесь это…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6960"/>
            <a:ext cx="2484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1" y="3850960"/>
            <a:ext cx="2988000" cy="247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74" y="4026632"/>
            <a:ext cx="3546376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99" y="3738632"/>
            <a:ext cx="252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9" y="1290824"/>
            <a:ext cx="2700000" cy="20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91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" y="487175"/>
            <a:ext cx="2160000" cy="153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9" y="524523"/>
            <a:ext cx="2160000" cy="1710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8" y="2617405"/>
            <a:ext cx="1980000" cy="142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31" y="421806"/>
            <a:ext cx="2160000" cy="1411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06" y="1918700"/>
            <a:ext cx="1800000" cy="1641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35" y="3350536"/>
            <a:ext cx="2088000" cy="1438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03" y="4161917"/>
            <a:ext cx="2016000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89" y="4481426"/>
            <a:ext cx="1908000" cy="1423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10" y="4998645"/>
            <a:ext cx="1914773" cy="143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44" y="1728334"/>
            <a:ext cx="2232000" cy="147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92831" y="1988553"/>
            <a:ext cx="1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Иволга</a:t>
            </a:r>
            <a:endParaRPr lang="ru-RU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81899" y="2162328"/>
            <a:ext cx="94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Щегол</a:t>
            </a:r>
            <a:endParaRPr lang="ru-RU" sz="2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74541" y="3551898"/>
            <a:ext cx="102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Зяблик</a:t>
            </a:r>
            <a:endParaRPr lang="ru-RU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8598" y="3965285"/>
            <a:ext cx="111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Соловей</a:t>
            </a:r>
            <a:endParaRPr lang="ru-RU" sz="2000" i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12" y="4295770"/>
            <a:ext cx="1620000" cy="143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61" y="5272991"/>
            <a:ext cx="1515566" cy="140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504947" y="5905307"/>
            <a:ext cx="101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Фиалка</a:t>
            </a:r>
            <a:endParaRPr lang="ru-RU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30849" y="4614876"/>
            <a:ext cx="969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Купена</a:t>
            </a:r>
            <a:endParaRPr lang="ru-RU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47620" y="5600027"/>
            <a:ext cx="139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Бересклет</a:t>
            </a:r>
            <a:endParaRPr lang="ru-RU" sz="2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46593" y="4717862"/>
            <a:ext cx="99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Рябина</a:t>
            </a:r>
            <a:endParaRPr lang="ru-RU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674647" y="5667968"/>
            <a:ext cx="75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Клён</a:t>
            </a:r>
            <a:endParaRPr lang="ru-RU" sz="20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088670" y="4872881"/>
            <a:ext cx="904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Осина</a:t>
            </a:r>
            <a:endParaRPr lang="ru-RU" sz="20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8097520" y="1838556"/>
            <a:ext cx="86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Белка</a:t>
            </a:r>
            <a:endParaRPr lang="ru-RU" sz="20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088670" y="3166131"/>
            <a:ext cx="92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Косуля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076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18" y="529527"/>
            <a:ext cx="10270996" cy="318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Внутренние воды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Главной рекой области является 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Волга</a:t>
            </a:r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. Её притоками являются </a:t>
            </a:r>
            <a:r>
              <a:rPr lang="ru-RU" sz="3200" b="1" i="1" dirty="0" err="1">
                <a:ea typeface="Calibri" panose="020F0502020204030204" pitchFamily="34" charset="0"/>
                <a:cs typeface="Calibri" panose="020F0502020204030204" pitchFamily="34" charset="0"/>
              </a:rPr>
              <a:t>Курдюм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, Терешка, Малый Иргиз, Большой Иргиз, Малый </a:t>
            </a:r>
            <a:r>
              <a:rPr lang="ru-RU" sz="3200" b="1" i="1" dirty="0" err="1">
                <a:ea typeface="Calibri" panose="020F0502020204030204" pitchFamily="34" charset="0"/>
                <a:cs typeface="Calibri" panose="020F0502020204030204" pitchFamily="34" charset="0"/>
              </a:rPr>
              <a:t>Караман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, Большой </a:t>
            </a:r>
            <a:r>
              <a:rPr lang="ru-RU" sz="3200" b="1" i="1" dirty="0" err="1">
                <a:ea typeface="Calibri" panose="020F0502020204030204" pitchFamily="34" charset="0"/>
                <a:cs typeface="Calibri" panose="020F0502020204030204" pitchFamily="34" charset="0"/>
              </a:rPr>
              <a:t>Караман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, Саратовка</a:t>
            </a:r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. Также по территории области </a:t>
            </a:r>
            <a:r>
              <a:rPr lang="ru-RU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протекают </a:t>
            </a:r>
            <a:r>
              <a:rPr lang="ru-RU" sz="3200" b="1" i="1" dirty="0" smtClean="0">
                <a:ea typeface="Calibri" panose="020F0502020204030204" pitchFamily="34" charset="0"/>
                <a:cs typeface="Calibri" panose="020F0502020204030204" pitchFamily="34" charset="0"/>
              </a:rPr>
              <a:t>Медведица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i="1" dirty="0" err="1">
                <a:ea typeface="Calibri" panose="020F0502020204030204" pitchFamily="34" charset="0"/>
                <a:cs typeface="Calibri" panose="020F0502020204030204" pitchFamily="34" charset="0"/>
              </a:rPr>
              <a:t>Хопёр</a:t>
            </a:r>
            <a:r>
              <a:rPr lang="ru-RU" sz="3200" b="1" i="1" dirty="0">
                <a:ea typeface="Calibri" panose="020F0502020204030204" pitchFamily="34" charset="0"/>
                <a:cs typeface="Calibri" panose="020F0502020204030204" pitchFamily="34" charset="0"/>
              </a:rPr>
              <a:t>, Большой Узень, Малый Узень</a:t>
            </a:r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1641" y="4200436"/>
            <a:ext cx="2454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Зелёная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трава</a:t>
            </a:r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Холодная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лёд.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Поёт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птица-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такая небылица.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6028" y="4200436"/>
            <a:ext cx="269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одной ноге стоит, 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воду пристально глядит. 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Тычет клювом наугад - 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Ищет в речке лягушат.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8297" y="4200435"/>
            <a:ext cx="2785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Опасней всех она в реке,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Хитра, прожорлива, сильна,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Притом — такая злюка!</a:t>
            </a:r>
            <a:b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Конечно, это…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" y="4160126"/>
            <a:ext cx="257143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50" y="4160126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17" y="4200435"/>
            <a:ext cx="236323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7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45" y="1150305"/>
            <a:ext cx="2448000" cy="183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87" y="2783295"/>
            <a:ext cx="2880000" cy="19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2" y="4602631"/>
            <a:ext cx="2914490" cy="146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75" y="3568970"/>
            <a:ext cx="2520000" cy="1890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81" y="4253628"/>
            <a:ext cx="2520000" cy="189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95555" y="6068844"/>
            <a:ext cx="85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Судак</a:t>
            </a:r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8446" y="5401687"/>
            <a:ext cx="131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Кувшинка</a:t>
            </a:r>
            <a:endParaRPr lang="ru-RU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96159" y="6143628"/>
            <a:ext cx="59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Уж</a:t>
            </a:r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41311" y="4703295"/>
            <a:ext cx="76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Бобр</a:t>
            </a:r>
            <a:endParaRPr lang="ru-RU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033185" y="2924355"/>
            <a:ext cx="70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Ива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223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479" y="294301"/>
            <a:ext cx="11227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Степь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Характерной особенностью степей является практически полное </a:t>
            </a:r>
            <a:r>
              <a:rPr lang="ru-RU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отсутствие деревьев</a:t>
            </a:r>
            <a:r>
              <a:rPr lang="ru-RU" sz="3200" dirty="0">
                <a:ea typeface="Calibri" panose="020F0502020204030204" pitchFamily="34" charset="0"/>
                <a:cs typeface="Calibri" panose="020F0502020204030204" pitchFamily="34" charset="0"/>
              </a:rPr>
              <a:t> (не считая искусственных насаждений и лесополос).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66387" y="2545946"/>
            <a:ext cx="3163614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полёте длительно поёт,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степях, пустынях он живёт,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Встречает первым он рассвет,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Певца чудесней его нет.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¶ Чьи трели в воздухе плывут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певца того зовут?</a:t>
            </a:r>
            <a:b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8483" y="3124237"/>
            <a:ext cx="22649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50"/>
              </a:lnSpc>
              <a:spcBef>
                <a:spcPts val="840"/>
              </a:spcBef>
              <a:spcAft>
                <a:spcPts val="0"/>
              </a:spcAft>
            </a:pP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Из луковки выросли,</a:t>
            </a:r>
            <a:b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Но в пищу негожи.</a:t>
            </a:r>
            <a:b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 яркие стаканчики</a:t>
            </a:r>
            <a:b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Цветочки похожи.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7922" y="4452684"/>
            <a:ext cx="2280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Маленький рост,</a:t>
            </a:r>
            <a:b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длинный хвост,</a:t>
            </a:r>
            <a:b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Серая шубка,</a:t>
            </a:r>
            <a:b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острые зубки.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2584395"/>
            <a:ext cx="22860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25" y="4087946"/>
            <a:ext cx="2808000" cy="210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39" y="2475176"/>
            <a:ext cx="2916000" cy="231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0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0" y="1697640"/>
            <a:ext cx="2243645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3" y="1145848"/>
            <a:ext cx="2588765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17" y="1699791"/>
            <a:ext cx="2611587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80626" y="2873848"/>
            <a:ext cx="2130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Корсар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8156" y="3413297"/>
            <a:ext cx="1283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Астрагал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79208" y="2670129"/>
            <a:ext cx="115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Ковыль</a:t>
            </a:r>
            <a:endParaRPr lang="ru-RU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4939" y="6276264"/>
            <a:ext cx="138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Тушканчик</a:t>
            </a:r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5781" y="6276264"/>
            <a:ext cx="8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Сова</a:t>
            </a:r>
            <a:endParaRPr lang="ru-RU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34308" y="3443424"/>
            <a:ext cx="97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Дрофа</a:t>
            </a:r>
            <a:endParaRPr lang="ru-RU" sz="2000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9" y="3149820"/>
            <a:ext cx="1887508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7966150" y="2793563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Суслик</a:t>
            </a:r>
            <a:endParaRPr lang="ru-RU" sz="2000" i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33" y="4548264"/>
            <a:ext cx="2267689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24" y="3035693"/>
            <a:ext cx="2304000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6711350" y="-4095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0" y="4548264"/>
            <a:ext cx="3590651" cy="17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5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1138</TotalTime>
  <Words>464</Words>
  <Application>Microsoft Office PowerPoint</Application>
  <PresentationFormat>Широкоэкранный</PresentationFormat>
  <Paragraphs>113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Мир природы Саратовской области</vt:lpstr>
      <vt:lpstr>Цель:</vt:lpstr>
      <vt:lpstr>Саратовская область – единственная в России, соединяющая в себе три природные зоны: лесостепь, степь, полупустыня, каждая из которых, обладает своими индивидуальными особенностями. </vt:lpstr>
      <vt:lpstr>Лесостепь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природы Саратовской области</dc:title>
  <dc:creator>olsvanser</dc:creator>
  <cp:lastModifiedBy>olsvanser</cp:lastModifiedBy>
  <cp:revision>84</cp:revision>
  <dcterms:created xsi:type="dcterms:W3CDTF">2016-05-16T18:39:14Z</dcterms:created>
  <dcterms:modified xsi:type="dcterms:W3CDTF">2016-05-19T15:25:32Z</dcterms:modified>
</cp:coreProperties>
</file>