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2" r:id="rId2"/>
    <p:sldId id="271" r:id="rId3"/>
    <p:sldId id="260" r:id="rId4"/>
    <p:sldId id="268" r:id="rId5"/>
    <p:sldId id="269" r:id="rId6"/>
    <p:sldId id="261" r:id="rId7"/>
    <p:sldId id="273" r:id="rId8"/>
    <p:sldId id="283" r:id="rId9"/>
    <p:sldId id="284" r:id="rId10"/>
    <p:sldId id="285" r:id="rId11"/>
    <p:sldId id="286" r:id="rId12"/>
    <p:sldId id="287" r:id="rId13"/>
    <p:sldId id="275" r:id="rId14"/>
    <p:sldId id="276" r:id="rId15"/>
    <p:sldId id="278" r:id="rId16"/>
    <p:sldId id="280" r:id="rId17"/>
    <p:sldId id="281" r:id="rId18"/>
    <p:sldId id="266" r:id="rId19"/>
    <p:sldId id="272" r:id="rId20"/>
    <p:sldId id="267" r:id="rId21"/>
    <p:sldId id="263" r:id="rId22"/>
    <p:sldId id="27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6" d="100"/>
          <a:sy n="46" d="100"/>
        </p:scale>
        <p:origin x="-245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A8865E0-2B7B-4CA6-A35B-1A9450CD28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13" Type="http://schemas.openxmlformats.org/officeDocument/2006/relationships/hyperlink" Target="http://smiles.33b.ru/smile.16392.html" TargetMode="External"/><Relationship Id="rId18" Type="http://schemas.openxmlformats.org/officeDocument/2006/relationships/image" Target="../media/image39.png"/><Relationship Id="rId3" Type="http://schemas.openxmlformats.org/officeDocument/2006/relationships/slideLayout" Target="../slideLayouts/slideLayout12.xml"/><Relationship Id="rId21" Type="http://schemas.openxmlformats.org/officeDocument/2006/relationships/hyperlink" Target="http://smiles.33b.ru/smile.105595.html" TargetMode="External"/><Relationship Id="rId7" Type="http://schemas.openxmlformats.org/officeDocument/2006/relationships/hyperlink" Target="http://smiles.33b.ru/smile.98376.html" TargetMode="External"/><Relationship Id="rId12" Type="http://schemas.openxmlformats.org/officeDocument/2006/relationships/image" Target="../media/image36.gif"/><Relationship Id="rId17" Type="http://schemas.openxmlformats.org/officeDocument/2006/relationships/hyperlink" Target="http://smiles.33b.ru/smile.45234.html" TargetMode="External"/><Relationship Id="rId2" Type="http://schemas.openxmlformats.org/officeDocument/2006/relationships/audio" Target="../media/audio5.wav"/><Relationship Id="rId16" Type="http://schemas.openxmlformats.org/officeDocument/2006/relationships/image" Target="../media/image38.gif"/><Relationship Id="rId20" Type="http://schemas.openxmlformats.org/officeDocument/2006/relationships/image" Target="../media/image40.gif"/><Relationship Id="rId1" Type="http://schemas.openxmlformats.org/officeDocument/2006/relationships/audio" Target="../media/audio4.wav"/><Relationship Id="rId6" Type="http://schemas.openxmlformats.org/officeDocument/2006/relationships/image" Target="../media/image34.png"/><Relationship Id="rId11" Type="http://schemas.openxmlformats.org/officeDocument/2006/relationships/hyperlink" Target="http://smiles.33b.ru/smile.109706.html" TargetMode="External"/><Relationship Id="rId5" Type="http://schemas.openxmlformats.org/officeDocument/2006/relationships/image" Target="../media/image43.gif"/><Relationship Id="rId15" Type="http://schemas.openxmlformats.org/officeDocument/2006/relationships/hyperlink" Target="http://smiles.33b.ru/smile.16220.html" TargetMode="External"/><Relationship Id="rId10" Type="http://schemas.openxmlformats.org/officeDocument/2006/relationships/image" Target="../media/image35.gif"/><Relationship Id="rId19" Type="http://schemas.openxmlformats.org/officeDocument/2006/relationships/hyperlink" Target="http://smiles.33b.ru/smile.105569.html" TargetMode="External"/><Relationship Id="rId4" Type="http://schemas.openxmlformats.org/officeDocument/2006/relationships/hyperlink" Target="http://smiles.33b.ru/smile.79292.html" TargetMode="External"/><Relationship Id="rId9" Type="http://schemas.openxmlformats.org/officeDocument/2006/relationships/hyperlink" Target="http://smiles.33b.ru/smile.105532.html" TargetMode="External"/><Relationship Id="rId14" Type="http://schemas.openxmlformats.org/officeDocument/2006/relationships/image" Target="../media/image37.gif"/><Relationship Id="rId22" Type="http://schemas.openxmlformats.org/officeDocument/2006/relationships/image" Target="../media/image41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76;&#1083;&#1103;%20&#1057;.&#1048;\WaP.Ka4Ka.Ru%20-%20&#1062;&#1077;&#1085;&#1080;%20&#1089;&#1074;&#1086;&#1080;&#1093;%20&#1076;&#1088;&#1091;&#1079;&#1077;&#1081;%20&#1080;%20&#1085;&#1080;&#1082;&#1086;&#1075;&#1076;&#1072;%20&#1080;&#1093;%20&#1085;&#1077;%20&#1073;&#1088;&#1086;&#1089;&#1072;&#1081;%20-%20&#1045;&#1089;&#1083;&#1080;%20&#1076;&#1088;&#1091;&#1075;%20&#1085;&#1077;%20&#1089;&#1084;&#1077;&#1077;&#1090;&#1089;&#1103;,%20&#1090;&#1099;%20&#1074;&#1082;&#1083;&#1102;&#1095;&#1080;%20&#1077;&#1084;&#1091;%20&#1089;&#1086;&#1083;&#1085;&#1094;&#1077;,%20&#1090;&#1099;%20&#1074;&#1082;&#1083;&#1102;&#1095;&#1080;%20&#1077;&#1084;&#1091;%20&#1079;&#1074;&#1077;&#1079;&#1076;&#1099;%20-%20&#1101;&#1090;&#1086;%20&#1087;&#1088;&#1086;&#1089;&#1090;&#1086;...%20&#1042;&#1086;&#1089;&#1082;&#1088;&#1077;&#1089;&#1077;&#1085;&#1100;&#1077;,%20&#1089;&#1091;&#1073;&#1073;&#1086;&#1090;&#1072;,%20&#1076;&#1088;&#1091;&#1078;&#1073;&#1072;%20-%20&#1101;&#1090;&#1086;%20&#1085;&#1077;%20&#1088;&#1072;&#1073;&#1086;&#1090;&#1072;...&#1045;&#1089;&#1090;&#1100;%20&#1076;&#1088;&#1091;&#1079;&#1100;&#1103;,%20&#1072;%20&#1076;&#1083;&#1103;%20&#1085;&#1080;&#1093;%20&#1091;%20&#1076;&#1088;&#1091;&#1079;.mp3" TargetMode="External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3" Type="http://schemas.openxmlformats.org/officeDocument/2006/relationships/image" Target="../media/image11.jpeg"/><Relationship Id="rId21" Type="http://schemas.openxmlformats.org/officeDocument/2006/relationships/image" Target="../media/image29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5" Type="http://schemas.openxmlformats.org/officeDocument/2006/relationships/image" Target="../media/image33.jpeg"/><Relationship Id="rId2" Type="http://schemas.openxmlformats.org/officeDocument/2006/relationships/image" Target="../media/image10.jpeg"/><Relationship Id="rId16" Type="http://schemas.openxmlformats.org/officeDocument/2006/relationships/image" Target="../media/image24.jpe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24" Type="http://schemas.openxmlformats.org/officeDocument/2006/relationships/image" Target="../media/image32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23" Type="http://schemas.openxmlformats.org/officeDocument/2006/relationships/image" Target="../media/image31.jpeg"/><Relationship Id="rId10" Type="http://schemas.openxmlformats.org/officeDocument/2006/relationships/image" Target="../media/image18.jpeg"/><Relationship Id="rId19" Type="http://schemas.openxmlformats.org/officeDocument/2006/relationships/image" Target="../media/image27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Relationship Id="rId22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smiles.33b.ru/smile.16392.html" TargetMode="External"/><Relationship Id="rId13" Type="http://schemas.openxmlformats.org/officeDocument/2006/relationships/image" Target="../media/image39.png"/><Relationship Id="rId18" Type="http://schemas.openxmlformats.org/officeDocument/2006/relationships/hyperlink" Target="http://smiles.33b.ru/smile.98376.html" TargetMode="External"/><Relationship Id="rId3" Type="http://schemas.openxmlformats.org/officeDocument/2006/relationships/image" Target="../media/image34.png"/><Relationship Id="rId7" Type="http://schemas.openxmlformats.org/officeDocument/2006/relationships/image" Target="../media/image36.gif"/><Relationship Id="rId12" Type="http://schemas.openxmlformats.org/officeDocument/2006/relationships/hyperlink" Target="http://smiles.33b.ru/smile.45234.html" TargetMode="External"/><Relationship Id="rId17" Type="http://schemas.openxmlformats.org/officeDocument/2006/relationships/image" Target="../media/image41.gif"/><Relationship Id="rId2" Type="http://schemas.openxmlformats.org/officeDocument/2006/relationships/slideLayout" Target="../slideLayouts/slideLayout7.xml"/><Relationship Id="rId16" Type="http://schemas.openxmlformats.org/officeDocument/2006/relationships/hyperlink" Target="http://smiles.33b.ru/smile.105595.html" TargetMode="External"/><Relationship Id="rId1" Type="http://schemas.openxmlformats.org/officeDocument/2006/relationships/audio" Target="../media/audio1.wav"/><Relationship Id="rId6" Type="http://schemas.openxmlformats.org/officeDocument/2006/relationships/hyperlink" Target="http://smiles.33b.ru/smile.109706.html" TargetMode="External"/><Relationship Id="rId11" Type="http://schemas.openxmlformats.org/officeDocument/2006/relationships/image" Target="../media/image38.gif"/><Relationship Id="rId5" Type="http://schemas.openxmlformats.org/officeDocument/2006/relationships/image" Target="../media/image35.gif"/><Relationship Id="rId15" Type="http://schemas.openxmlformats.org/officeDocument/2006/relationships/image" Target="../media/image40.gif"/><Relationship Id="rId10" Type="http://schemas.openxmlformats.org/officeDocument/2006/relationships/hyperlink" Target="http://smiles.33b.ru/smile.16220.html" TargetMode="External"/><Relationship Id="rId19" Type="http://schemas.openxmlformats.org/officeDocument/2006/relationships/image" Target="../media/image42.gif"/><Relationship Id="rId4" Type="http://schemas.openxmlformats.org/officeDocument/2006/relationships/hyperlink" Target="http://smiles.33b.ru/smile.105532.html" TargetMode="External"/><Relationship Id="rId9" Type="http://schemas.openxmlformats.org/officeDocument/2006/relationships/image" Target="../media/image37.gif"/><Relationship Id="rId14" Type="http://schemas.openxmlformats.org/officeDocument/2006/relationships/hyperlink" Target="http://smiles.33b.ru/smile.105569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smiles.33b.ru/smile.16392.html" TargetMode="External"/><Relationship Id="rId13" Type="http://schemas.openxmlformats.org/officeDocument/2006/relationships/image" Target="../media/image39.png"/><Relationship Id="rId18" Type="http://schemas.openxmlformats.org/officeDocument/2006/relationships/hyperlink" Target="http://smiles.33b.ru/smile.98376.html" TargetMode="External"/><Relationship Id="rId3" Type="http://schemas.openxmlformats.org/officeDocument/2006/relationships/image" Target="../media/image34.png"/><Relationship Id="rId7" Type="http://schemas.openxmlformats.org/officeDocument/2006/relationships/image" Target="../media/image36.gif"/><Relationship Id="rId12" Type="http://schemas.openxmlformats.org/officeDocument/2006/relationships/hyperlink" Target="http://smiles.33b.ru/smile.45234.html" TargetMode="External"/><Relationship Id="rId17" Type="http://schemas.openxmlformats.org/officeDocument/2006/relationships/image" Target="../media/image41.gif"/><Relationship Id="rId2" Type="http://schemas.openxmlformats.org/officeDocument/2006/relationships/slideLayout" Target="../slideLayouts/slideLayout6.xml"/><Relationship Id="rId16" Type="http://schemas.openxmlformats.org/officeDocument/2006/relationships/hyperlink" Target="http://smiles.33b.ru/smile.105595.html" TargetMode="External"/><Relationship Id="rId1" Type="http://schemas.openxmlformats.org/officeDocument/2006/relationships/audio" Target="../media/audio2.wav"/><Relationship Id="rId6" Type="http://schemas.openxmlformats.org/officeDocument/2006/relationships/hyperlink" Target="http://smiles.33b.ru/smile.109706.html" TargetMode="External"/><Relationship Id="rId11" Type="http://schemas.openxmlformats.org/officeDocument/2006/relationships/image" Target="../media/image38.gif"/><Relationship Id="rId5" Type="http://schemas.openxmlformats.org/officeDocument/2006/relationships/image" Target="../media/image35.gif"/><Relationship Id="rId15" Type="http://schemas.openxmlformats.org/officeDocument/2006/relationships/image" Target="../media/image40.gif"/><Relationship Id="rId10" Type="http://schemas.openxmlformats.org/officeDocument/2006/relationships/hyperlink" Target="http://smiles.33b.ru/smile.16220.html" TargetMode="External"/><Relationship Id="rId19" Type="http://schemas.openxmlformats.org/officeDocument/2006/relationships/image" Target="../media/image42.gif"/><Relationship Id="rId4" Type="http://schemas.openxmlformats.org/officeDocument/2006/relationships/hyperlink" Target="http://smiles.33b.ru/smile.105532.html" TargetMode="External"/><Relationship Id="rId9" Type="http://schemas.openxmlformats.org/officeDocument/2006/relationships/image" Target="../media/image37.gif"/><Relationship Id="rId14" Type="http://schemas.openxmlformats.org/officeDocument/2006/relationships/hyperlink" Target="http://smiles.33b.ru/smile.105569.html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smiles.33b.ru/smile.16392.html" TargetMode="External"/><Relationship Id="rId13" Type="http://schemas.openxmlformats.org/officeDocument/2006/relationships/image" Target="../media/image39.png"/><Relationship Id="rId18" Type="http://schemas.openxmlformats.org/officeDocument/2006/relationships/hyperlink" Target="http://smiles.33b.ru/smile.98376.html" TargetMode="External"/><Relationship Id="rId3" Type="http://schemas.openxmlformats.org/officeDocument/2006/relationships/image" Target="../media/image34.png"/><Relationship Id="rId7" Type="http://schemas.openxmlformats.org/officeDocument/2006/relationships/image" Target="../media/image36.gif"/><Relationship Id="rId12" Type="http://schemas.openxmlformats.org/officeDocument/2006/relationships/hyperlink" Target="http://smiles.33b.ru/smile.45234.html" TargetMode="External"/><Relationship Id="rId17" Type="http://schemas.openxmlformats.org/officeDocument/2006/relationships/image" Target="../media/image41.gif"/><Relationship Id="rId2" Type="http://schemas.openxmlformats.org/officeDocument/2006/relationships/slideLayout" Target="../slideLayouts/slideLayout6.xml"/><Relationship Id="rId16" Type="http://schemas.openxmlformats.org/officeDocument/2006/relationships/hyperlink" Target="http://smiles.33b.ru/smile.105595.html" TargetMode="External"/><Relationship Id="rId1" Type="http://schemas.openxmlformats.org/officeDocument/2006/relationships/audio" Target="../media/audio3.wav"/><Relationship Id="rId6" Type="http://schemas.openxmlformats.org/officeDocument/2006/relationships/hyperlink" Target="http://smiles.33b.ru/smile.109706.html" TargetMode="External"/><Relationship Id="rId11" Type="http://schemas.openxmlformats.org/officeDocument/2006/relationships/image" Target="../media/image38.gif"/><Relationship Id="rId5" Type="http://schemas.openxmlformats.org/officeDocument/2006/relationships/image" Target="../media/image35.gif"/><Relationship Id="rId15" Type="http://schemas.openxmlformats.org/officeDocument/2006/relationships/image" Target="../media/image40.gif"/><Relationship Id="rId10" Type="http://schemas.openxmlformats.org/officeDocument/2006/relationships/hyperlink" Target="http://smiles.33b.ru/smile.16220.html" TargetMode="External"/><Relationship Id="rId19" Type="http://schemas.openxmlformats.org/officeDocument/2006/relationships/image" Target="../media/image42.gif"/><Relationship Id="rId4" Type="http://schemas.openxmlformats.org/officeDocument/2006/relationships/hyperlink" Target="http://smiles.33b.ru/smile.105532.html" TargetMode="External"/><Relationship Id="rId9" Type="http://schemas.openxmlformats.org/officeDocument/2006/relationships/image" Target="../media/image37.gif"/><Relationship Id="rId14" Type="http://schemas.openxmlformats.org/officeDocument/2006/relationships/hyperlink" Target="http://smiles.33b.ru/smile.105569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92019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1357298"/>
            <a:ext cx="4099567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148263" y="0"/>
            <a:ext cx="3168650" cy="2636838"/>
            <a:chOff x="3243" y="0"/>
            <a:chExt cx="1996" cy="1661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3243" y="28"/>
              <a:ext cx="1542" cy="1633"/>
              <a:chOff x="567" y="1979"/>
              <a:chExt cx="1134" cy="1066"/>
            </a:xfrm>
          </p:grpSpPr>
          <p:pic>
            <p:nvPicPr>
              <p:cNvPr id="29700" name="Picture 4" descr="2ca604037f72b8fb5436c648e2be6c98">
                <a:hlinkClick r:id="rId4"/>
              </p:cNvPr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57" y="2296"/>
                <a:ext cx="998" cy="749"/>
              </a:xfrm>
              <a:prstGeom prst="rect">
                <a:avLst/>
              </a:prstGeom>
              <a:noFill/>
            </p:spPr>
          </p:pic>
          <p:sp useBgFill="1">
            <p:nvSpPr>
              <p:cNvPr id="29701" name="Rectangle 5"/>
              <p:cNvSpPr>
                <a:spLocks noChangeArrowheads="1"/>
              </p:cNvSpPr>
              <p:nvPr/>
            </p:nvSpPr>
            <p:spPr bwMode="auto">
              <a:xfrm>
                <a:off x="567" y="1979"/>
                <a:ext cx="1134" cy="680"/>
              </a:xfrm>
              <a:prstGeom prst="rect">
                <a:avLst/>
              </a:prstGeom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 flipH="1">
              <a:off x="3697" y="0"/>
              <a:ext cx="1542" cy="1633"/>
              <a:chOff x="567" y="1979"/>
              <a:chExt cx="1134" cy="1066"/>
            </a:xfrm>
          </p:grpSpPr>
          <p:pic>
            <p:nvPicPr>
              <p:cNvPr id="29703" name="Picture 7" descr="2ca604037f72b8fb5436c648e2be6c98">
                <a:hlinkClick r:id="rId4"/>
              </p:cNvPr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57" y="2296"/>
                <a:ext cx="998" cy="749"/>
              </a:xfrm>
              <a:prstGeom prst="rect">
                <a:avLst/>
              </a:prstGeom>
              <a:noFill/>
            </p:spPr>
          </p:pic>
          <p:sp useBgFill="1">
            <p:nvSpPr>
              <p:cNvPr id="29704" name="Rectangle 8"/>
              <p:cNvSpPr>
                <a:spLocks noChangeArrowheads="1"/>
              </p:cNvSpPr>
              <p:nvPr/>
            </p:nvSpPr>
            <p:spPr bwMode="auto">
              <a:xfrm>
                <a:off x="567" y="1979"/>
                <a:ext cx="1134" cy="680"/>
              </a:xfrm>
              <a:prstGeom prst="rect">
                <a:avLst/>
              </a:prstGeom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2970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-612775" y="404813"/>
            <a:ext cx="304800" cy="304800"/>
          </a:xfrm>
          <a:prstGeom prst="rect">
            <a:avLst/>
          </a:prstGeom>
          <a:noFill/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4356100" y="3341688"/>
            <a:ext cx="1441450" cy="1166812"/>
            <a:chOff x="2426" y="1026"/>
            <a:chExt cx="908" cy="735"/>
          </a:xfrm>
        </p:grpSpPr>
        <p:pic>
          <p:nvPicPr>
            <p:cNvPr id="29707" name="Picture 11" descr="39f8b0779d7f8d5a25d2ae560a7da11f">
              <a:hlinkClick r:id="rId7"/>
            </p:cNvPr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26" y="1026"/>
              <a:ext cx="690" cy="714"/>
            </a:xfrm>
            <a:prstGeom prst="rect">
              <a:avLst/>
            </a:prstGeom>
            <a:noFill/>
          </p:spPr>
        </p:pic>
        <p:sp>
          <p:nvSpPr>
            <p:cNvPr id="29708" name="Text Box 12"/>
            <p:cNvSpPr txBox="1">
              <a:spLocks noChangeArrowheads="1"/>
            </p:cNvSpPr>
            <p:nvPr/>
          </p:nvSpPr>
          <p:spPr bwMode="auto">
            <a:xfrm>
              <a:off x="2835" y="1434"/>
              <a:ext cx="49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99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а</a:t>
              </a:r>
            </a:p>
          </p:txBody>
        </p:sp>
      </p:grpSp>
      <p:pic>
        <p:nvPicPr>
          <p:cNvPr id="29709" name="Picture 13" descr="a1faf63ad07556b7182c1484e7d9250a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28838" y="1341438"/>
            <a:ext cx="498475" cy="720725"/>
          </a:xfrm>
          <a:prstGeom prst="rect">
            <a:avLst/>
          </a:prstGeom>
          <a:noFill/>
        </p:spPr>
      </p:pic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258888" y="476250"/>
            <a:ext cx="1944687" cy="1079500"/>
            <a:chOff x="1020" y="3385"/>
            <a:chExt cx="1225" cy="680"/>
          </a:xfrm>
        </p:grpSpPr>
        <p:pic>
          <p:nvPicPr>
            <p:cNvPr id="29711" name="Picture 15" descr="ca0903c8596153232bd248302b56d15b">
              <a:hlinkClick r:id="rId11"/>
            </p:cNvPr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020" y="3385"/>
              <a:ext cx="600" cy="680"/>
            </a:xfrm>
            <a:prstGeom prst="rect">
              <a:avLst/>
            </a:prstGeom>
            <a:noFill/>
          </p:spPr>
        </p:pic>
        <p:sp>
          <p:nvSpPr>
            <p:cNvPr id="29712" name="Text Box 16"/>
            <p:cNvSpPr txBox="1">
              <a:spLocks noChangeArrowheads="1"/>
            </p:cNvSpPr>
            <p:nvPr/>
          </p:nvSpPr>
          <p:spPr bwMode="auto">
            <a:xfrm>
              <a:off x="1338" y="3602"/>
              <a:ext cx="90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/>
                <a:t>елка</a:t>
              </a:r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539750" y="246063"/>
            <a:ext cx="1800225" cy="519112"/>
            <a:chOff x="3923" y="3113"/>
            <a:chExt cx="1134" cy="327"/>
          </a:xfrm>
        </p:grpSpPr>
        <p:pic>
          <p:nvPicPr>
            <p:cNvPr id="29714" name="Picture 18" descr="366fc5e50b95b9076706fe4792fd60db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923" y="3113"/>
              <a:ext cx="360" cy="300"/>
            </a:xfrm>
            <a:prstGeom prst="rect">
              <a:avLst/>
            </a:prstGeom>
            <a:noFill/>
          </p:spPr>
        </p:pic>
        <p:sp>
          <p:nvSpPr>
            <p:cNvPr id="29715" name="Text Box 19"/>
            <p:cNvSpPr txBox="1">
              <a:spLocks noChangeArrowheads="1"/>
            </p:cNvSpPr>
            <p:nvPr/>
          </p:nvSpPr>
          <p:spPr bwMode="auto">
            <a:xfrm>
              <a:off x="4150" y="3113"/>
              <a:ext cx="90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елая</a:t>
              </a: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6443663" y="5983288"/>
            <a:ext cx="2232025" cy="901700"/>
            <a:chOff x="2290" y="2069"/>
            <a:chExt cx="1406" cy="568"/>
          </a:xfrm>
        </p:grpSpPr>
        <p:pic>
          <p:nvPicPr>
            <p:cNvPr id="29717" name="Picture 21" descr="2506f0e2bc977568d69ec8c78c457007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290" y="2069"/>
              <a:ext cx="681" cy="568"/>
            </a:xfrm>
            <a:prstGeom prst="rect">
              <a:avLst/>
            </a:prstGeom>
            <a:noFill/>
          </p:spPr>
        </p:pic>
        <p:sp>
          <p:nvSpPr>
            <p:cNvPr id="29718" name="Text Box 22"/>
            <p:cNvSpPr txBox="1">
              <a:spLocks noChangeArrowheads="1"/>
            </p:cNvSpPr>
            <p:nvPr/>
          </p:nvSpPr>
          <p:spPr bwMode="auto">
            <a:xfrm>
              <a:off x="2789" y="2251"/>
              <a:ext cx="90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лакать</a:t>
              </a:r>
            </a:p>
          </p:txBody>
        </p:sp>
      </p:grp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5508625" y="5414963"/>
            <a:ext cx="2233613" cy="677862"/>
            <a:chOff x="2426" y="3249"/>
            <a:chExt cx="1407" cy="427"/>
          </a:xfrm>
        </p:grpSpPr>
        <p:pic>
          <p:nvPicPr>
            <p:cNvPr id="29720" name="Picture 24" descr="a1276681c0378b2823ce40bcceec42f9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2426" y="3249"/>
              <a:ext cx="726" cy="427"/>
            </a:xfrm>
            <a:prstGeom prst="rect">
              <a:avLst/>
            </a:prstGeom>
            <a:noFill/>
          </p:spPr>
        </p:pic>
        <p:sp>
          <p:nvSpPr>
            <p:cNvPr id="29721" name="Text Box 25"/>
            <p:cNvSpPr txBox="1">
              <a:spLocks noChangeArrowheads="1"/>
            </p:cNvSpPr>
            <p:nvPr/>
          </p:nvSpPr>
          <p:spPr bwMode="auto">
            <a:xfrm>
              <a:off x="2926" y="3339"/>
              <a:ext cx="90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860036"/>
                  </a:solidFill>
                </a:rPr>
                <a:t>олка</a:t>
              </a:r>
            </a:p>
          </p:txBody>
        </p:sp>
      </p:grp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3419475" y="2701925"/>
            <a:ext cx="2447925" cy="942975"/>
            <a:chOff x="1837" y="255"/>
            <a:chExt cx="1542" cy="594"/>
          </a:xfrm>
        </p:grpSpPr>
        <p:pic>
          <p:nvPicPr>
            <p:cNvPr id="29723" name="Picture 27" descr="5deb6219656d47a7c6615c0fa0a32c63">
              <a:hlinkClick r:id="rId19"/>
            </p:cNvPr>
            <p:cNvPicPr>
              <a:picLocks noChangeAspect="1" noChangeArrowheads="1" noCrop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837" y="255"/>
              <a:ext cx="680" cy="594"/>
            </a:xfrm>
            <a:prstGeom prst="rect">
              <a:avLst/>
            </a:prstGeom>
            <a:noFill/>
          </p:spPr>
        </p:pic>
        <p:sp>
          <p:nvSpPr>
            <p:cNvPr id="29724" name="Text Box 28"/>
            <p:cNvSpPr txBox="1">
              <a:spLocks noChangeArrowheads="1"/>
            </p:cNvSpPr>
            <p:nvPr/>
          </p:nvSpPr>
          <p:spPr bwMode="auto">
            <a:xfrm>
              <a:off x="2472" y="518"/>
              <a:ext cx="90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олчать</a:t>
              </a:r>
            </a:p>
          </p:txBody>
        </p:sp>
      </p:grpSp>
      <p:grpSp>
        <p:nvGrpSpPr>
          <p:cNvPr id="11" name="Group 29"/>
          <p:cNvGrpSpPr>
            <a:grpSpLocks/>
          </p:cNvGrpSpPr>
          <p:nvPr/>
        </p:nvGrpSpPr>
        <p:grpSpPr bwMode="auto">
          <a:xfrm>
            <a:off x="2627313" y="1844675"/>
            <a:ext cx="2232025" cy="865188"/>
            <a:chOff x="3606" y="119"/>
            <a:chExt cx="1406" cy="545"/>
          </a:xfrm>
        </p:grpSpPr>
        <p:pic>
          <p:nvPicPr>
            <p:cNvPr id="29726" name="Picture 30" descr="d0235594dceaf380a996e5be0400d6a6">
              <a:hlinkClick r:id="rId21"/>
            </p:cNvPr>
            <p:cNvPicPr>
              <a:picLocks noChangeAspect="1" noChangeArrowheads="1" noCrop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3606" y="119"/>
              <a:ext cx="545" cy="545"/>
            </a:xfrm>
            <a:prstGeom prst="rect">
              <a:avLst/>
            </a:prstGeom>
            <a:noFill/>
          </p:spPr>
        </p:pic>
        <p:sp>
          <p:nvSpPr>
            <p:cNvPr id="29727" name="Text Box 31"/>
            <p:cNvSpPr txBox="1">
              <a:spLocks noChangeArrowheads="1"/>
            </p:cNvSpPr>
            <p:nvPr/>
          </p:nvSpPr>
          <p:spPr bwMode="auto">
            <a:xfrm>
              <a:off x="4105" y="336"/>
              <a:ext cx="90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илый</a:t>
              </a:r>
            </a:p>
          </p:txBody>
        </p:sp>
      </p:grpSp>
      <p:grpSp>
        <p:nvGrpSpPr>
          <p:cNvPr id="12" name="Group 32"/>
          <p:cNvGrpSpPr>
            <a:grpSpLocks/>
          </p:cNvGrpSpPr>
          <p:nvPr/>
        </p:nvGrpSpPr>
        <p:grpSpPr bwMode="auto">
          <a:xfrm>
            <a:off x="5005388" y="4479925"/>
            <a:ext cx="1871662" cy="1036638"/>
            <a:chOff x="657" y="1888"/>
            <a:chExt cx="1588" cy="980"/>
          </a:xfrm>
        </p:grpSpPr>
        <p:sp>
          <p:nvSpPr>
            <p:cNvPr id="29729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657" y="1888"/>
              <a:ext cx="862" cy="7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0602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П</a:t>
              </a:r>
            </a:p>
          </p:txBody>
        </p:sp>
        <p:sp>
          <p:nvSpPr>
            <p:cNvPr id="29730" name="Text Box 34"/>
            <p:cNvSpPr txBox="1">
              <a:spLocks noChangeArrowheads="1"/>
            </p:cNvSpPr>
            <p:nvPr/>
          </p:nvSpPr>
          <p:spPr bwMode="auto">
            <a:xfrm>
              <a:off x="1339" y="2377"/>
              <a:ext cx="906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8A4500"/>
                  </a:solidFill>
                </a:rPr>
                <a:t>од</a:t>
              </a:r>
            </a:p>
          </p:txBody>
        </p:sp>
      </p:grpSp>
      <p:pic>
        <p:nvPicPr>
          <p:cNvPr id="29731" name="Picture 35">
            <a:hlinkClick r:id="" action="ppaction://media"/>
          </p:cNvPr>
          <p:cNvPicPr>
            <a:picLocks noGrp="1" noRot="1" noChangeAspect="1" noChangeArrowheads="1"/>
          </p:cNvPicPr>
          <p:nvPr>
            <p:ph/>
            <a:wavAudioFile r:embed="rId2" name="Записанный звук"/>
          </p:nvPr>
        </p:nvPicPr>
        <p:blipFill>
          <a:blip r:embed="rId6"/>
          <a:srcRect/>
          <a:stretch>
            <a:fillRect/>
          </a:stretch>
        </p:blipFill>
        <p:spPr>
          <a:xfrm>
            <a:off x="-869950" y="3098800"/>
            <a:ext cx="244475" cy="244475"/>
          </a:xfrm>
          <a:ln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0" fill="hold"/>
                                        <p:tgtEl>
                                          <p:spTgt spid="297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7341E-7 C 0.01649 -0.03491 0.03316 -0.0696 0.046 -0.11237 C 0.05885 -0.15514 0.07517 -0.18382 0.0776 -0.25711 C 0.08021 -0.33017 0.0743 -0.47029 0.06041 -0.55145 C 0.04653 -0.63214 0.02118 -0.70474 -0.00573 -0.74266 C -0.03247 -0.78081 -0.08351 -0.77619 -0.10052 -0.78012 C -0.11736 -0.78382 -0.10643 -0.76832 -0.10764 -0.76624 " pathEditMode="relative" rAng="0" ptsTypes="aaaaa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" y="-39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20000" y="22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4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000" fill="hold"/>
                                        <p:tgtEl>
                                          <p:spTgt spid="297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8.33333E-7 1.11111E-6 C 8.33333E-7 0.23866 -0.48629 1.11111E-6 -0.97257 1.11111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00" y="119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7.77778E-6 3.7037E-7 C -0.00572 -0.01782 -0.01145 -0.03541 0.02813 -0.075 C 0.06771 -0.11458 0.16563 -0.20139 0.23751 -0.2375 C 0.30938 -0.27361 0.40313 -0.28958 0.45938 -0.29166 C 0.51563 -0.29375 0.54532 -0.27199 0.57501 -0.25 " pathEditMode="relative" ptsTypes="aaa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3.33333E-6 2.22222E-6 C 0.01631 -0.03958 0.03281 -0.07917 0.03125 -0.1625 C 0.02968 -0.24583 0.01562 -0.4125 -0.00938 -0.5 C -0.03438 -0.5875 -0.12292 -0.60625 -0.11875 -0.6875 C -0.11459 -0.76852 -0.04948 -0.87824 0.01562 -0.9875 " pathEditMode="relative" ptsTypes="aaaaA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6.11111E-6 1.48148E-6 C 0.00521 0.05833 0.01042 0.11667 -0.04357 0.15833 C -0.09791 0.2 -0.24635 0.24167 -0.32499 0.25 C -0.40364 0.25833 -0.45919 0.22986 -0.51545 0.20833 C -0.5717 0.18681 -0.61701 0.1537 -0.66232 0.12083 " pathEditMode="relative" ptsTypes="aaa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10.E-6 4.44444E-6 C 0.02882 -0.04306 0.05782 -0.08611 0.06876 -0.15 C 0.07969 -0.21389 0.0823 -0.30509 0.06563 -0.38333 C 0.04896 -0.46181 0.00209 -0.56944 -0.03125 -0.62083 C -0.06459 -0.67222 -0.09948 -0.68194 -0.13438 -0.69167 " pathEditMode="relative" ptsTypes="aaa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-5.55556E-7 -1.85185E-6 C -0.01823 0.04375 -0.03646 0.0875 -0.06875 0.125 C -0.10104 0.1625 -0.14844 0.23958 -0.19375 0.225 C -0.23906 0.21042 -0.28958 0.07847 -0.34045 0.0375 C -0.39167 -0.00347 -0.44583 -0.01227 -0.5 -0.02083 " pathEditMode="relative" ptsTypes="aaaaA">
                                      <p:cBhvr>
                                        <p:cTn id="35" dur="2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-3.61111E-6 1.85185E-6 L -0.00382 -0.3516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176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4.72222E-6 -1.11111E-6 L -0.30313 -0.1615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-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5"/>
                </p:tgtEl>
              </p:cMediaNode>
            </p:audi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3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по учебнику </a:t>
            </a:r>
            <a:endParaRPr lang="ru-RU" dirty="0"/>
          </a:p>
        </p:txBody>
      </p:sp>
      <p:pic>
        <p:nvPicPr>
          <p:cNvPr id="3" name="Содержимое 2" descr="27182301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9363" y="1071546"/>
            <a:ext cx="5805273" cy="5357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aP.Ka4Ka.Ru - Цени своих друзей и никогда их не бросай - Если друг не смеется, ты включи ему солнце, ты включи ему звезды - это просто... Воскресенье, суббота, дружба - это не работа...Есть друзья, а для них у друз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357686" y="3286124"/>
            <a:ext cx="244475" cy="2444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Физ. минутка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85852" y="1142984"/>
            <a:ext cx="6858048" cy="485778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539750" y="73025"/>
            <a:ext cx="2447925" cy="6669088"/>
          </a:xfrm>
          <a:prstGeom prst="roundRect">
            <a:avLst>
              <a:gd name="adj" fmla="val 16667"/>
            </a:avLst>
          </a:prstGeom>
          <a:solidFill>
            <a:srgbClr val="FFFFE5"/>
          </a:solidFill>
          <a:ln w="9525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918075" y="185738"/>
            <a:ext cx="21018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700" b="1">
                <a:solidFill>
                  <a:srgbClr val="990033"/>
                </a:solidFill>
              </a:rPr>
              <a:t>ЧТО? КТО?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059113" y="765175"/>
            <a:ext cx="568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990033"/>
                </a:solidFill>
              </a:rPr>
              <a:t>___________________________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4341813" y="1773238"/>
            <a:ext cx="30384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700" b="1">
                <a:solidFill>
                  <a:srgbClr val="990033"/>
                </a:solidFill>
              </a:rPr>
              <a:t>КАКАЯ? КАКОЙ?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059113" y="2405063"/>
            <a:ext cx="568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990033"/>
                </a:solidFill>
              </a:rPr>
              <a:t>___________________________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4703763" y="3573463"/>
            <a:ext cx="262413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700" b="1">
                <a:solidFill>
                  <a:srgbClr val="990033"/>
                </a:solidFill>
              </a:rPr>
              <a:t>ЧТО ДЕЛАТЬ?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3059113" y="5229225"/>
            <a:ext cx="56880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700" b="1">
                <a:solidFill>
                  <a:srgbClr val="990033"/>
                </a:solidFill>
              </a:rPr>
              <a:t>СЛОВА, К КОТОРЫМ НЕЛЬЗЯ                             ЗАДАТЬ ВОПРОС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3130550" y="6149975"/>
            <a:ext cx="568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990033"/>
                </a:solidFill>
              </a:rPr>
              <a:t>___________________________</a:t>
            </a: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3132138" y="4149725"/>
            <a:ext cx="568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990033"/>
                </a:solidFill>
              </a:rPr>
              <a:t>___________________________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5651500" y="555625"/>
            <a:ext cx="20145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>
                <a:solidFill>
                  <a:srgbClr val="462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белка</a:t>
            </a: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5867400" y="2282825"/>
            <a:ext cx="1944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462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милый</a:t>
            </a: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6121400" y="3940175"/>
            <a:ext cx="2482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462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плакать</a:t>
            </a: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6804025" y="5949950"/>
            <a:ext cx="1223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462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под</a:t>
            </a: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684213" y="3068638"/>
            <a:ext cx="25193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462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молчать</a:t>
            </a: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3995738" y="2276475"/>
            <a:ext cx="1871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462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белая</a:t>
            </a: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3708400" y="549275"/>
            <a:ext cx="20875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>
                <a:solidFill>
                  <a:srgbClr val="462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полка</a:t>
            </a: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4500563" y="5949950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462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5508625" y="5956300"/>
            <a:ext cx="935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462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611188" y="5235575"/>
            <a:ext cx="2087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>
                <a:solidFill>
                  <a:srgbClr val="462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полка</a:t>
            </a:r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1042988" y="115888"/>
            <a:ext cx="1871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462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белая</a:t>
            </a:r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755650" y="915988"/>
            <a:ext cx="20145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>
                <a:solidFill>
                  <a:srgbClr val="462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белка</a:t>
            </a:r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1476375" y="1635125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462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827088" y="2282825"/>
            <a:ext cx="1944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462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милый</a:t>
            </a:r>
          </a:p>
        </p:txBody>
      </p: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1331913" y="3724275"/>
            <a:ext cx="935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462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</a:t>
            </a:r>
          </a:p>
        </p:txBody>
      </p:sp>
      <p:sp>
        <p:nvSpPr>
          <p:cNvPr id="31770" name="Rectangle 26"/>
          <p:cNvSpPr>
            <a:spLocks noChangeArrowheads="1"/>
          </p:cNvSpPr>
          <p:nvPr/>
        </p:nvSpPr>
        <p:spPr bwMode="auto">
          <a:xfrm>
            <a:off x="1116013" y="4437063"/>
            <a:ext cx="1223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462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под</a:t>
            </a:r>
          </a:p>
        </p:txBody>
      </p:sp>
      <p:sp>
        <p:nvSpPr>
          <p:cNvPr id="31771" name="Rectangle 27"/>
          <p:cNvSpPr>
            <a:spLocks noChangeArrowheads="1"/>
          </p:cNvSpPr>
          <p:nvPr/>
        </p:nvSpPr>
        <p:spPr bwMode="auto">
          <a:xfrm>
            <a:off x="649288" y="6021388"/>
            <a:ext cx="2482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462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плакать</a:t>
            </a:r>
          </a:p>
        </p:txBody>
      </p:sp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3419475" y="3940175"/>
            <a:ext cx="2519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462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молчать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250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250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250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7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250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250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250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7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250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250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250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7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250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250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250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7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250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250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250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7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250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250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250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7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250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250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250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7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5" dur="250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6" dur="250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250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7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0" dur="250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1" dur="250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250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48" grpId="0"/>
      <p:bldP spid="31749" grpId="0"/>
      <p:bldP spid="31750" grpId="0"/>
      <p:bldP spid="31751" grpId="0"/>
      <p:bldP spid="31752" grpId="0"/>
      <p:bldP spid="31753" grpId="0"/>
      <p:bldP spid="31754" grpId="0"/>
      <p:bldP spid="31755" grpId="0"/>
      <p:bldP spid="31756" grpId="0"/>
      <p:bldP spid="31757" grpId="0"/>
      <p:bldP spid="31758" grpId="0"/>
      <p:bldP spid="31759" grpId="0"/>
      <p:bldP spid="31760" grpId="0"/>
      <p:bldP spid="31761" grpId="0"/>
      <p:bldP spid="31762" grpId="0"/>
      <p:bldP spid="31763" grpId="0"/>
      <p:bldP spid="31764" grpId="0"/>
      <p:bldP spid="31765" grpId="0"/>
      <p:bldP spid="31766" grpId="0"/>
      <p:bldP spid="31767" grpId="0"/>
      <p:bldP spid="31768" grpId="0"/>
      <p:bldP spid="31769" grpId="0"/>
      <p:bldP spid="31770" grpId="0"/>
      <p:bldP spid="31771" grpId="0"/>
      <p:bldP spid="317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http://thumbs.dreamstime.com/thumb_409/1244997173V02I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71560"/>
            <a:ext cx="2643206" cy="158592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3071813" y="1285860"/>
            <a:ext cx="314326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казка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олотая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ерем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40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белочка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орехи</a:t>
            </a:r>
          </a:p>
          <a:p>
            <a:pPr algn="ctr">
              <a:defRPr/>
            </a:pP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говорит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3108" y="428604"/>
            <a:ext cx="5786478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ИМЯ СУЩЕСТВИТЕЛЬНОЕ</a:t>
            </a:r>
            <a:endParaRPr lang="ru-RU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643306" y="2928934"/>
            <a:ext cx="2071702" cy="730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500430" y="5357826"/>
            <a:ext cx="2357454" cy="1428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20" descr="http://mir-skazki.org/images/narodnye_skazk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500570"/>
            <a:ext cx="257651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8" descr="http://thumbs.dreamstime.com/thumb_409/1244997173V02I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857884" y="1285860"/>
            <a:ext cx="2571768" cy="158592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http://thumbs.dreamstime.com/thumb_409/1244997173V02I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71560"/>
            <a:ext cx="2643206" cy="158592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0" name="TextBox 9"/>
          <p:cNvSpPr txBox="1"/>
          <p:nvPr/>
        </p:nvSpPr>
        <p:spPr>
          <a:xfrm>
            <a:off x="1857356" y="500042"/>
            <a:ext cx="6572296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ИМЯ ПРИЛАГАТЕЛЬНОЕ</a:t>
            </a:r>
            <a:endParaRPr lang="ru-RU" sz="36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643306" y="4857760"/>
            <a:ext cx="2071702" cy="730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929058" y="3643314"/>
            <a:ext cx="1285875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20" descr="http://mir-skazki.org/images/narodnye_skazk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571876"/>
            <a:ext cx="257651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8" descr="http://thumbs.dreamstime.com/thumb_409/1244997173V02I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857884" y="1285860"/>
            <a:ext cx="2571768" cy="158592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3071802" y="1428736"/>
            <a:ext cx="350046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добрый</a:t>
            </a:r>
          </a:p>
          <a:p>
            <a:pPr lvl="0" algn="ctr">
              <a:defRPr/>
            </a:pPr>
            <a:r>
              <a:rPr lang="ru-RU" sz="4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волшебная</a:t>
            </a:r>
          </a:p>
          <a:p>
            <a:pPr lvl="0" algn="ctr">
              <a:defRPr/>
            </a:pPr>
            <a:r>
              <a:rPr lang="ru-RU" sz="4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сказочный</a:t>
            </a:r>
          </a:p>
          <a:p>
            <a:pPr lvl="0" algn="ctr">
              <a:defRPr/>
            </a:pPr>
            <a:r>
              <a:rPr lang="ru-RU" sz="4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звезда</a:t>
            </a:r>
          </a:p>
          <a:p>
            <a:pPr lvl="0" algn="ctr">
              <a:defRPr/>
            </a:pPr>
            <a:r>
              <a:rPr lang="ru-RU" sz="4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вкусное</a:t>
            </a:r>
          </a:p>
          <a:p>
            <a:pPr lvl="0" algn="ctr">
              <a:defRPr/>
            </a:pPr>
            <a:r>
              <a:rPr lang="ru-RU" sz="4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летает</a:t>
            </a:r>
          </a:p>
          <a:p>
            <a:pPr lvl="0" algn="ctr">
              <a:defRPr/>
            </a:pPr>
            <a:r>
              <a:rPr lang="ru-RU" sz="4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интересный</a:t>
            </a:r>
            <a:endParaRPr lang="ru-RU" sz="40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http://thumbs.dreamstime.com/thumb_409/1244997173V02I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71560"/>
            <a:ext cx="2643206" cy="158592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3000364" y="1857364"/>
            <a:ext cx="385765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Выдумывает</a:t>
            </a:r>
          </a:p>
          <a:p>
            <a:pPr algn="ctr">
              <a:defRPr/>
            </a:pP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интересный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ассказываем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итать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волшебница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мечтаем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8992" y="714356"/>
            <a:ext cx="3071834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ГЛАГОЛ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14678" y="2848852"/>
            <a:ext cx="3643338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714744" y="4714884"/>
            <a:ext cx="2643206" cy="714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20" descr="http://mir-skazki.org/images/narodnye_skazk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7488" y="3429000"/>
            <a:ext cx="257651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6000760" y="428604"/>
            <a:ext cx="2571779" cy="39290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286116" y="357166"/>
            <a:ext cx="2571760" cy="39290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42910" y="357166"/>
            <a:ext cx="2428903" cy="33575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25513" y="692138"/>
            <a:ext cx="7561263" cy="950912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4400" b="1" kern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714356"/>
            <a:ext cx="214314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</a:t>
            </a:r>
            <a:endParaRPr lang="ru-RU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0430" y="571480"/>
            <a:ext cx="2214578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 ПРЕДМЕТА</a:t>
            </a:r>
            <a:endParaRPr lang="ru-RU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3636" y="571480"/>
            <a:ext cx="2286016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ДЕЙСТВИЕ</a:t>
            </a:r>
          </a:p>
          <a:p>
            <a:pPr algn="ctr">
              <a:defRPr/>
            </a:pPr>
            <a:r>
              <a:rPr lang="ru-RU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ПРЕДМЕТА</a:t>
            </a:r>
            <a:endParaRPr lang="ru-RU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813" y="1357298"/>
            <a:ext cx="20716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Кто?</a:t>
            </a:r>
          </a:p>
          <a:p>
            <a:pPr algn="ctr"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71875" y="1571612"/>
            <a:ext cx="207168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Какой?</a:t>
            </a:r>
          </a:p>
          <a:p>
            <a:pPr algn="ctr"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Какая?</a:t>
            </a:r>
          </a:p>
          <a:p>
            <a:pPr algn="ctr"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Какое?</a:t>
            </a:r>
          </a:p>
          <a:p>
            <a:pPr algn="ctr"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15063" y="1643050"/>
            <a:ext cx="228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делает?</a:t>
            </a:r>
          </a:p>
          <a:p>
            <a:pPr algn="ctr"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делаем?</a:t>
            </a:r>
          </a:p>
          <a:p>
            <a:pPr algn="ctr"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делают?</a:t>
            </a:r>
          </a:p>
          <a:p>
            <a:pPr algn="ctr"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делали?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" y="4786322"/>
            <a:ext cx="40719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ИМЯ СУЩЕСТВИТЕЛЬНОЕ</a:t>
            </a:r>
          </a:p>
          <a:p>
            <a:pPr algn="ctr"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(сущ.)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71802" y="5426075"/>
            <a:ext cx="32861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ИМЯ ПРИЛАГАТЕЛЬНОЕ</a:t>
            </a:r>
          </a:p>
          <a:p>
            <a:pPr algn="ctr"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(прил.)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57938" y="5072075"/>
            <a:ext cx="20716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ГЛАГОЛ</a:t>
            </a:r>
          </a:p>
          <a:p>
            <a:pPr algn="ctr"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(гл.)</a:t>
            </a:r>
          </a:p>
        </p:txBody>
      </p:sp>
      <p:sp>
        <p:nvSpPr>
          <p:cNvPr id="15" name="Стрелка вправо с вырезом 14"/>
          <p:cNvSpPr/>
          <p:nvPr/>
        </p:nvSpPr>
        <p:spPr>
          <a:xfrm rot="5400000">
            <a:off x="1553744" y="4161240"/>
            <a:ext cx="464347" cy="428628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право с вырезом 17"/>
          <p:cNvSpPr/>
          <p:nvPr/>
        </p:nvSpPr>
        <p:spPr>
          <a:xfrm rot="5400000">
            <a:off x="4411265" y="4732744"/>
            <a:ext cx="464347" cy="428628"/>
          </a:xfrm>
          <a:prstGeom prst="notch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право с вырезом 18"/>
          <p:cNvSpPr/>
          <p:nvPr/>
        </p:nvSpPr>
        <p:spPr>
          <a:xfrm rot="5400000">
            <a:off x="7125908" y="4446991"/>
            <a:ext cx="464347" cy="428628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Проверь себя!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4896543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Составить из рассыпанных слов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предложение.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Запиши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предложение. Разбери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его по членам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предложения. Подчеркни 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надпиши все части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речи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зима, холодная, наступила.</a:t>
            </a:r>
          </a:p>
          <a:p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42255799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2313" y="2643182"/>
            <a:ext cx="7772400" cy="312579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Наступила  холодная зима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idx="1"/>
          </p:nvPr>
        </p:nvSpPr>
        <p:spPr>
          <a:xfrm>
            <a:off x="722313" y="357167"/>
            <a:ext cx="7772400" cy="128588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сущ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рил.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928662" y="3214686"/>
            <a:ext cx="285752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928662" y="3429000"/>
            <a:ext cx="278608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929454" y="3214686"/>
            <a:ext cx="128588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381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81 0.0067 0.00937 0.01618 0.01562 0.02451 C 0.01788 0.03353 0.0217 0.04209 0.02691 0.04879 C 0.03281 0.06475 0.04115 0.07816 0.05226 0.08811 C 0.05399 0.08973 0.05608 0.09042 0.05781 0.09204 C 0.07674 0.111 0.09201 0.13251 0.11562 0.14269 C 0.11892 0.14569 0.1217 0.14963 0.12535 0.15194 C 0.13299 0.15703 0.14253 0.15911 0.15087 0.16142 C 0.15278 0.16188 0.15451 0.16258 0.15642 0.16327 C 0.1592 0.16443 0.16493 0.16697 0.16493 0.16697 C 0.19115 0.19033 0.24167 0.19842 0.27049 0.19889 C 0.32448 0.19981 0.37847 0.20004 0.43246 0.20074 C 0.46371 0.20351 0.49601 0.20259 0.52691 0.20837 C 0.54514 0.21646 0.56267 0.22571 0.58177 0.22895 C 0.60347 0.23866 0.61962 0.23866 0.64375 0.24028 C 0.65295 0.24259 0.66285 0.24444 0.67187 0.24768 C 0.67361 0.24814 0.6816 0.25185 0.68455 0.25323 C 0.68594 0.25393 0.68889 0.25508 0.68889 0.25508 C 0.69201 0.26757 0.69444 0.2759 0.69444 0.28862 " pathEditMode="relative" ptsTypes="ffffffffffffffffffA">
                                      <p:cBhvr>
                                        <p:cTn id="11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93 0.01341 0.00347 0.03954 -0.00278 0.0562 C -0.00625 0.07747 -0.00121 0.05735 -0.00851 0.06938 C -0.00937 0.071 -0.0092 0.07331 -0.00989 0.07493 C -0.01319 0.08233 -0.01788 0.08719 -0.02396 0.08996 C -0.0276 0.09759 -0.02864 0.09898 -0.03524 0.10129 C -0.04097 0.10638 -0.04705 0.10846 -0.05364 0.11054 C -0.05955 0.11609 -0.06632 0.11702 -0.07326 0.12003 C -0.07482 0.12072 -0.07587 0.1228 -0.07743 0.12373 C -0.07882 0.12465 -0.08038 0.12488 -0.08177 0.12558 C -0.08785 0.1339 -0.0901 0.1376 -0.09722 0.14246 C -0.10035 0.14685 -0.10243 0.15148 -0.10573 0.15564 C -0.11076 0.17622 -0.10295 0.1457 -0.10989 0.16697 C -0.11389 0.179 -0.1184 0.19519 -0.1184 0.20814 " pathEditMode="relative" ptsTypes="fffffffffffffA">
                                      <p:cBhvr>
                                        <p:cTn id="18" dur="2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77 0.0259 0.00798 0.04973 0.02829 0.05828 C 0.03177 0.07193 0.03923 0.07678 0.04791 0.08442 C 0.05191 0.08788 0.05468 0.09182 0.0592 0.0939 C 0.06475 0.09945 0.071 0.10384 0.07743 0.10708 C 0.08003 0.11032 0.08333 0.11286 0.08593 0.11633 C 0.08767 0.11864 0.08836 0.12188 0.09027 0.12396 C 0.0927 0.12651 0.096 0.1272 0.09861 0.12951 C 0.10416 0.14084 0.10989 0.1605 0.10989 0.17461 " pathEditMode="relative" ptsTypes="ffffffffA">
                                      <p:cBhvr>
                                        <p:cTn id="25" dur="2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dzmonster.com/media/images/5818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200800" cy="58511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3966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04800" y="838200"/>
            <a:ext cx="8610600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9" name="WordArt 7"/>
          <p:cNvSpPr>
            <a:spLocks noChangeArrowheads="1" noChangeShapeType="1" noTextEdit="1"/>
          </p:cNvSpPr>
          <p:nvPr/>
        </p:nvSpPr>
        <p:spPr bwMode="auto">
          <a:xfrm>
            <a:off x="457200" y="2514600"/>
            <a:ext cx="2771775" cy="5715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3810000" y="2438400"/>
            <a:ext cx="2133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3801" name="WordArt 9"/>
          <p:cNvSpPr>
            <a:spLocks noChangeArrowheads="1" noChangeShapeType="1" noTextEdit="1"/>
          </p:cNvSpPr>
          <p:nvPr/>
        </p:nvSpPr>
        <p:spPr bwMode="auto">
          <a:xfrm>
            <a:off x="228600" y="3276600"/>
            <a:ext cx="289560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-228600" y="533400"/>
            <a:ext cx="929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304800" y="571480"/>
            <a:ext cx="89916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dirty="0" smtClean="0"/>
              <a:t>В городе Части речи есть и другие улицы:</a:t>
            </a:r>
          </a:p>
          <a:p>
            <a:pPr>
              <a:spcBef>
                <a:spcPct val="50000"/>
              </a:spcBef>
            </a:pPr>
            <a:r>
              <a:rPr lang="ru-RU" sz="4000" dirty="0" smtClean="0">
                <a:solidFill>
                  <a:srgbClr val="FF0000"/>
                </a:solidFill>
              </a:rPr>
              <a:t>НАРЕЧИЕ, ПРЕДЛОГ, МЕСТОИМЕНИЕ, </a:t>
            </a:r>
          </a:p>
          <a:p>
            <a:pPr>
              <a:spcBef>
                <a:spcPct val="50000"/>
              </a:spcBef>
            </a:pPr>
            <a:r>
              <a:rPr lang="ru-RU" sz="4000" dirty="0" smtClean="0">
                <a:solidFill>
                  <a:srgbClr val="FF0000"/>
                </a:solidFill>
              </a:rPr>
              <a:t>ЧИСЛИТЕЛЬНОЕ, ПРИЧАСТИЕ, ДЕЕПРИЧАСТИЕ, СОЮЗ и другие.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28974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m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488832" cy="5472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238/164183/2/img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560840" cy="5544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77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70579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692696"/>
            <a:ext cx="6840760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     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Следствие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ведут знатоки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223963" y="1916113"/>
            <a:ext cx="7920037" cy="378936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                     </a:t>
            </a:r>
            <a:r>
              <a:rPr lang="ru-RU" sz="2800" b="1" dirty="0" smtClean="0">
                <a:solidFill>
                  <a:srgbClr val="C00000"/>
                </a:solidFill>
              </a:rPr>
              <a:t>ДЕВИЗ НАШЕГО УРОКА       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                                 Мы – умные!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                                 Мы – дружные!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                                 Мы – внимательные!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                                 Мы – старательные!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                                 Мы – отлично учимся!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                                 Всё у нас получится.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596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Словарная работа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612667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2088232" cy="1800200"/>
          </a:xfrm>
          <a:prstGeom prst="rect">
            <a:avLst/>
          </a:prstGeom>
        </p:spPr>
      </p:pic>
      <p:pic>
        <p:nvPicPr>
          <p:cNvPr id="8" name="Рисунок 7" descr="miniatyu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1196752"/>
            <a:ext cx="2016224" cy="2249488"/>
          </a:xfrm>
          <a:prstGeom prst="rect">
            <a:avLst/>
          </a:prstGeom>
        </p:spPr>
      </p:pic>
      <p:pic>
        <p:nvPicPr>
          <p:cNvPr id="9" name="Рисунок 8" descr="32e0b6f3572b39691a380bd4f53db7bb_i-242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2276872"/>
            <a:ext cx="2448272" cy="1872208"/>
          </a:xfrm>
          <a:prstGeom prst="rect">
            <a:avLst/>
          </a:prstGeom>
        </p:spPr>
      </p:pic>
      <p:pic>
        <p:nvPicPr>
          <p:cNvPr id="10" name="Рисунок 9" descr="воробей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221088"/>
            <a:ext cx="2808312" cy="1800200"/>
          </a:xfrm>
          <a:prstGeom prst="rect">
            <a:avLst/>
          </a:prstGeom>
        </p:spPr>
      </p:pic>
      <p:pic>
        <p:nvPicPr>
          <p:cNvPr id="11" name="Рисунок 10" descr="ryizhaya-lis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4005064"/>
            <a:ext cx="2304256" cy="21602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843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25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852936"/>
            <a:ext cx="576064" cy="792088"/>
          </a:xfrm>
          <a:prstGeom prst="rect">
            <a:avLst/>
          </a:prstGeom>
        </p:spPr>
      </p:pic>
      <p:pic>
        <p:nvPicPr>
          <p:cNvPr id="3" name="Рисунок 2" descr="z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2852936"/>
            <a:ext cx="648072" cy="792088"/>
          </a:xfrm>
          <a:prstGeom prst="rect">
            <a:avLst/>
          </a:prstGeom>
        </p:spPr>
      </p:pic>
      <p:pic>
        <p:nvPicPr>
          <p:cNvPr id="4" name="Рисунок 3" descr="z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2852936"/>
            <a:ext cx="576063" cy="792088"/>
          </a:xfrm>
          <a:prstGeom prst="rect">
            <a:avLst/>
          </a:prstGeom>
        </p:spPr>
      </p:pic>
      <p:pic>
        <p:nvPicPr>
          <p:cNvPr id="5" name="Рисунок 4" descr="z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2852936"/>
            <a:ext cx="631160" cy="792088"/>
          </a:xfrm>
          <a:prstGeom prst="rect">
            <a:avLst/>
          </a:prstGeom>
        </p:spPr>
      </p:pic>
      <p:pic>
        <p:nvPicPr>
          <p:cNvPr id="6" name="Рисунок 5" descr="z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2852936"/>
            <a:ext cx="504056" cy="792088"/>
          </a:xfrm>
          <a:prstGeom prst="rect">
            <a:avLst/>
          </a:prstGeom>
        </p:spPr>
      </p:pic>
      <p:pic>
        <p:nvPicPr>
          <p:cNvPr id="7" name="Рисунок 6" descr="z1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08104" y="2852936"/>
            <a:ext cx="576064" cy="792088"/>
          </a:xfrm>
          <a:prstGeom prst="rect">
            <a:avLst/>
          </a:prstGeom>
        </p:spPr>
      </p:pic>
      <p:pic>
        <p:nvPicPr>
          <p:cNvPr id="8" name="Рисунок 7" descr="z0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00192" y="2852936"/>
            <a:ext cx="576064" cy="764704"/>
          </a:xfrm>
          <a:prstGeom prst="rect">
            <a:avLst/>
          </a:prstGeom>
        </p:spPr>
      </p:pic>
      <p:pic>
        <p:nvPicPr>
          <p:cNvPr id="9" name="Рисунок 8" descr="z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2852936"/>
            <a:ext cx="576064" cy="792088"/>
          </a:xfrm>
          <a:prstGeom prst="rect">
            <a:avLst/>
          </a:prstGeom>
        </p:spPr>
      </p:pic>
      <p:pic>
        <p:nvPicPr>
          <p:cNvPr id="10" name="Рисунок 9" descr="z1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12360" y="2852936"/>
            <a:ext cx="648072" cy="792088"/>
          </a:xfrm>
          <a:prstGeom prst="rect">
            <a:avLst/>
          </a:prstGeom>
        </p:spPr>
      </p:pic>
      <p:pic>
        <p:nvPicPr>
          <p:cNvPr id="11" name="Рисунок 10" descr="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1560" y="5157192"/>
            <a:ext cx="504056" cy="864096"/>
          </a:xfrm>
          <a:prstGeom prst="rect">
            <a:avLst/>
          </a:prstGeom>
        </p:spPr>
      </p:pic>
      <p:pic>
        <p:nvPicPr>
          <p:cNvPr id="12" name="Рисунок 11" descr="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75656" y="764704"/>
            <a:ext cx="559153" cy="864096"/>
          </a:xfrm>
          <a:prstGeom prst="rect">
            <a:avLst/>
          </a:prstGeom>
        </p:spPr>
      </p:pic>
      <p:pic>
        <p:nvPicPr>
          <p:cNvPr id="13" name="Рисунок 12" descr="3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23928" y="5085184"/>
            <a:ext cx="576065" cy="864096"/>
          </a:xfrm>
          <a:prstGeom prst="rect">
            <a:avLst/>
          </a:prstGeom>
        </p:spPr>
      </p:pic>
      <p:pic>
        <p:nvPicPr>
          <p:cNvPr id="14" name="Рисунок 13" descr="4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555776" y="4437112"/>
            <a:ext cx="559153" cy="792088"/>
          </a:xfrm>
          <a:prstGeom prst="rect">
            <a:avLst/>
          </a:prstGeom>
        </p:spPr>
      </p:pic>
      <p:pic>
        <p:nvPicPr>
          <p:cNvPr id="15" name="Рисунок 14" descr="5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275856" y="980728"/>
            <a:ext cx="504056" cy="792088"/>
          </a:xfrm>
          <a:prstGeom prst="rect">
            <a:avLst/>
          </a:prstGeom>
        </p:spPr>
      </p:pic>
      <p:pic>
        <p:nvPicPr>
          <p:cNvPr id="16" name="Рисунок 15" descr="6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652120" y="5517232"/>
            <a:ext cx="559153" cy="864096"/>
          </a:xfrm>
          <a:prstGeom prst="rect">
            <a:avLst/>
          </a:prstGeom>
        </p:spPr>
      </p:pic>
      <p:pic>
        <p:nvPicPr>
          <p:cNvPr id="17" name="Рисунок 16" descr="7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644008" y="548680"/>
            <a:ext cx="559152" cy="908720"/>
          </a:xfrm>
          <a:prstGeom prst="rect">
            <a:avLst/>
          </a:prstGeom>
        </p:spPr>
      </p:pic>
      <p:pic>
        <p:nvPicPr>
          <p:cNvPr id="18" name="Рисунок 17" descr="8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244408" y="4221088"/>
            <a:ext cx="648072" cy="864096"/>
          </a:xfrm>
          <a:prstGeom prst="rect">
            <a:avLst/>
          </a:prstGeom>
        </p:spPr>
      </p:pic>
      <p:pic>
        <p:nvPicPr>
          <p:cNvPr id="19" name="Рисунок 18" descr="9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588224" y="1052736"/>
            <a:ext cx="720079" cy="792088"/>
          </a:xfrm>
          <a:prstGeom prst="rect">
            <a:avLst/>
          </a:prstGeom>
        </p:spPr>
      </p:pic>
      <p:pic>
        <p:nvPicPr>
          <p:cNvPr id="21" name="Рисунок 20" descr="sneginka2-500x500zhzhzhzh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555776" y="2780928"/>
            <a:ext cx="576064" cy="869082"/>
          </a:xfrm>
          <a:prstGeom prst="rect">
            <a:avLst/>
          </a:prstGeom>
        </p:spPr>
      </p:pic>
      <p:pic>
        <p:nvPicPr>
          <p:cNvPr id="22" name="Рисунок 21" descr="sneginka2-500x500zhzhzhzh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347864" y="2780928"/>
            <a:ext cx="648072" cy="864096"/>
          </a:xfrm>
          <a:prstGeom prst="rect">
            <a:avLst/>
          </a:prstGeom>
        </p:spPr>
      </p:pic>
      <p:pic>
        <p:nvPicPr>
          <p:cNvPr id="23" name="Рисунок 22" descr="sneginka2-500x500zhzhzhzh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547664" y="2780928"/>
            <a:ext cx="720080" cy="864096"/>
          </a:xfrm>
          <a:prstGeom prst="rect">
            <a:avLst/>
          </a:prstGeom>
        </p:spPr>
      </p:pic>
      <p:pic>
        <p:nvPicPr>
          <p:cNvPr id="24" name="Рисунок 23" descr="sneginka2-500x500zhzhzhzh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83568" y="2780928"/>
            <a:ext cx="653058" cy="869082"/>
          </a:xfrm>
          <a:prstGeom prst="rect">
            <a:avLst/>
          </a:prstGeom>
        </p:spPr>
      </p:pic>
      <p:pic>
        <p:nvPicPr>
          <p:cNvPr id="25" name="Рисунок 24" descr="sneginka2-500x500zhzhzhzh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4139952" y="2780928"/>
            <a:ext cx="576064" cy="864096"/>
          </a:xfrm>
          <a:prstGeom prst="rect">
            <a:avLst/>
          </a:prstGeom>
        </p:spPr>
      </p:pic>
      <p:pic>
        <p:nvPicPr>
          <p:cNvPr id="26" name="Рисунок 25" descr="sneginka2-500x500zhzhzhzh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5508104" y="2780928"/>
            <a:ext cx="576064" cy="836712"/>
          </a:xfrm>
          <a:prstGeom prst="rect">
            <a:avLst/>
          </a:prstGeom>
        </p:spPr>
      </p:pic>
      <p:pic>
        <p:nvPicPr>
          <p:cNvPr id="27" name="Рисунок 26" descr="sneginka2-500x500zhzhzhzh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6300192" y="2780928"/>
            <a:ext cx="576064" cy="864096"/>
          </a:xfrm>
          <a:prstGeom prst="rect">
            <a:avLst/>
          </a:prstGeom>
        </p:spPr>
      </p:pic>
      <p:pic>
        <p:nvPicPr>
          <p:cNvPr id="28" name="Рисунок 27" descr="sneginka2-500x500zhzhzhzh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7092280" y="2780928"/>
            <a:ext cx="576064" cy="869082"/>
          </a:xfrm>
          <a:prstGeom prst="rect">
            <a:avLst/>
          </a:prstGeom>
        </p:spPr>
      </p:pic>
      <p:pic>
        <p:nvPicPr>
          <p:cNvPr id="29" name="Рисунок 28" descr="sneginka2-500x500zhzhzhzh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812360" y="2780928"/>
            <a:ext cx="648072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-5.64292E-6 C -0.00105 0.00207 -0.00313 0.00369 -0.00313 0.00624 C -0.00313 0.00878 -0.00122 0.0104 8.67362E-19 0.01225 C 0.00295 0.01664 0.0092 0.02451 0.0092 0.02451 C 0.01302 0.04 0.01441 0.04185 0.02621 0.04717 C 0.03211 0.05272 0.0375 0.05365 0.04461 0.0555 C 0.10364 0.05341 0.08941 0.06567 0.11701 0.03908 C 0.12083 0.03075 0.12448 0.02589 0.12621 0.01641 C 0.12517 -0.01897 0.13316 -0.04141 0.10763 -0.04904 C 0.09739 -0.05852 0.10972 -0.04649 0.09687 -0.06153 C 0.09166 -0.06754 0.08524 -0.0717 0.08003 -0.07771 C 0.07777 -0.08026 0.07621 -0.08373 0.07378 -0.08604 C 0.06753 -0.09205 0.05781 -0.09413 0.05069 -0.0983 C 0.03784 -0.1057 0.02569 -0.11495 0.01232 -0.12096 C 0.00052 -0.11957 -0.01129 -0.11865 -0.02309 -0.1168 C -0.03577 -0.11472 -0.04844 -0.105 -0.06007 -0.0983 C -0.06945 -0.09275 -0.07882 -0.09182 -0.08768 -0.08396 C -0.09757 -0.07494 -0.10417 -0.06083 -0.11389 -0.05112 C -0.11667 -0.04834 -0.12014 -0.04765 -0.12309 -0.04511 C -0.13004 -0.03909 -0.13525 -0.03123 -0.13993 -0.02244 C -0.14306 -0.00787 -0.14775 0.00462 -0.15226 0.01849 C -0.15382 0.02312 -0.15417 0.02913 -0.15695 0.03283 C -0.16355 0.04162 -0.16893 0.04208 -0.17379 0.05341 C -0.18039 0.06914 -0.18264 0.08602 -0.1908 0.10059 C -0.19237 0.10869 -0.19358 0.11701 -0.19532 0.12511 C -0.19584 0.15563 -0.19098 0.25878 -0.21077 0.29717 C -0.21129 0.3048 -0.21059 0.31266 -0.21233 0.31983 C -0.21441 0.32816 -0.22049 0.33417 -0.22309 0.34227 C -0.22726 0.35522 -0.22952 0.36701 -0.23698 0.37719 C -0.24184 0.38366 -0.25243 0.38621 -0.25851 0.38945 C -0.28108 0.38829 -0.30434 0.38991 -0.32622 0.38135 C -0.3375 0.37094 -0.33924 0.34921 -0.3415 0.33209 C -0.34098 0.31983 -0.34132 0.30735 -0.33993 0.29509 C -0.33941 0.29 -0.33681 0.28561 -0.33542 0.28075 C -0.33091 0.26456 -0.32726 0.2486 -0.32466 0.23172 C -0.32309 0.20536 -0.31476 0.16558 -0.32917 0.14546 C -0.33542 0.14615 -0.34184 0.14523 -0.34775 0.14754 C -0.34948 0.14823 -0.34896 0.15309 -0.3507 0.15378 C -0.35261 0.15471 -0.36407 0.148 -0.36459 0.14754 C -0.37414 0.14199 -0.38004 0.13921 -0.3908 0.13736 C -0.40122 0.13019 -0.41181 0.13297 -0.42153 0.14153 C -0.42674 0.16165 -0.42796 0.19056 -0.44306 0.20096 C -0.44879 0.20027 -0.45469 0.20096 -0.46007 0.19888 C -0.4698 0.19495 -0.47796 0.18107 -0.48612 0.17437 C -0.54098 0.12904 -0.49323 0.17437 -0.52309 0.14546 C -0.52934 0.13228 -0.53924 0.111 -0.54775 0.10059 C -0.55504 0.09157 -0.56632 0.0888 -0.57535 0.08417 C -0.58056 0.08556 -0.58629 0.0844 -0.5908 0.0881 C -0.59966 0.09527 -0.59254 0.09944 -0.59688 0.10661 C -0.59966 0.111 -0.60382 0.11146 -0.60764 0.11285 C -0.61598 0.11979 -0.61302 0.12649 -0.61841 0.13528 C -0.61962 0.13713 -0.62171 0.13783 -0.62309 0.13945 C -0.62466 0.1413 -0.62639 0.14315 -0.62761 0.14546 C -0.63108 0.1517 -0.63073 0.15471 -0.6323 0.16188 C -0.63282 0.16396 -0.63247 0.16674 -0.63386 0.16812 C -0.63646 0.17067 -0.64306 0.17229 -0.64306 0.17229 C -0.6441 0.17437 -0.64566 0.17599 -0.64618 0.1783 C -0.64775 0.18477 -0.64705 0.19264 -0.64931 0.19888 C -0.65191 0.20628 -0.65226 0.20605 -0.65382 0.21322 C -0.65434 0.216 -0.65487 0.21854 -0.65539 0.22131 C -0.65643 0.22548 -0.65851 0.2338 -0.65851 0.2338 C -0.66025 0.26919 -0.66007 0.27728 -0.66007 0.25832 " pathEditMode="relative" ptsTypes="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22849E-6 C -0.00121 -0.03168 -0.00191 -0.06128 -0.00764 -0.09227 C -0.01805 -0.14801 -0.03628 -0.20213 -0.05069 -0.25624 C -0.05972 -0.29001 -0.06146 -0.3136 -0.07691 -0.34227 C -0.08455 -0.35638 -0.09566 -0.36679 -0.10295 -0.38113 C -0.11111 -0.39732 -0.11875 -0.41559 -0.13229 -0.42414 C -0.14583 -0.42183 -0.15468 -0.41952 -0.16927 -0.41813 C -0.23281 -0.38344 -0.26215 -0.29695 -0.27378 -0.21115 C -0.2776 -0.18478 -0.28177 -0.14107 -0.28472 -0.11078 C -0.28559 -0.10222 -0.28611 -0.08418 -0.28923 -0.07585 C -0.29843 -0.05111 -0.34409 -0.03908 -0.36146 -0.037 C -0.38038 -0.0377 -0.39948 -0.03631 -0.4184 -0.03908 C -0.43316 -0.04116 -0.45868 -0.07054 -0.46771 -0.08603 C -0.47048 -0.1006 -0.46927 -0.10962 -0.47534 -0.12303 C -0.48524 -0.17437 -0.48576 -0.2278 -0.48923 -0.28076 C -0.48975 -0.321 -0.48993 -0.36147 -0.4908 -0.40171 C -0.4908 -0.40449 -0.49062 -0.40795 -0.49218 -0.4098 C -0.49514 -0.41304 -0.51389 -0.41674 -0.51996 -0.41813 C -0.52604 -0.41952 -0.53836 -0.42229 -0.53836 -0.42229 C -0.56927 -0.42044 -0.58663 -0.42229 -0.60295 -0.38321 C -0.60955 -0.36748 -0.61996 -0.33418 -0.61996 -0.33418 C -0.621 -0.32794 -0.62291 -0.32192 -0.62309 -0.31568 C -0.62343 -0.29301 -0.62326 -0.27035 -0.62152 -0.24792 C -0.62014 -0.2308 -0.60208 -0.216 -0.59375 -0.20282 C -0.6026 -0.145 -0.58472 -0.08511 -0.57691 -0.02868 C -0.57396 0.02798 -0.55781 0.09991 -0.60156 0.12905 C -0.60521 0.12766 -0.6085 0.12489 -0.61232 0.12489 C -0.61753 0.12489 -0.62135 0.1346 -0.62465 0.13737 C -0.63038 0.14223 -0.63628 0.14894 -0.64305 0.14963 C -0.64913 0.15033 -0.65538 0.15102 -0.66146 0.15171 C -0.67014 0.15033 -0.67916 0.15056 -0.68767 0.14755 C -0.69132 0.14639 -0.69357 0.14154 -0.69687 0.13922 C -0.71701 0.12396 -0.73507 0.11101 -0.74461 0.08187 C -0.74722 0.06406 -0.75052 0.04672 -0.75225 0.02868 C -0.75382 0.02937 -0.75625 0.03261 -0.75694 0.03076 C -0.75729 0.0296 -0.75416 0.01434 -0.75382 0.01226 C -0.75034 -0.00809 -0.74896 -0.02891 -0.74618 -0.04926 C -0.74236 -0.07794 -0.74132 -0.10661 -0.73836 -0.13529 C -0.73767 -0.14246 -0.73246 -0.14662 -0.73229 -0.15379 C -0.73177 -0.17368 -0.73229 -0.19334 -0.73229 -0.21323 " pathEditMode="relative" ptsTypes="fffffffffffffffffffffffffffffffffffffff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-4.34783E-7 C 0.00451 0.00578 0.00885 0.00948 0.01232 0.01642 C 0.01666 0.03932 0.025 0.03608 0.03541 0.05111 C 0.04826 0.06961 0.03906 0.06244 0.0493 0.08603 C 0.05764 0.10523 0.06215 0.10546 0.07378 0.12095 C 0.08837 0.14038 0.09288 0.15495 0.10607 0.18039 C 0.11805 0.20329 0.11423 0.19588 0.13541 0.213 C 0.13802 0.21508 0.14305 0.21924 0.14305 0.21924 C 0.1467 0.23867 0.14132 0.21786 0.1493 0.2315 C 0.15035 0.23312 0.15 0.23566 0.15069 0.23774 C 0.1526 0.24329 0.15486 0.24838 0.15694 0.25416 C 0.16041 0.26318 0.16649 0.26873 0.17083 0.27637 C 0.17691 0.28724 0.18246 0.29787 0.18767 0.30944 C 0.18976 0.3136 0.19045 0.31915 0.19236 0.32354 C 0.19757 0.3365 0.20451 0.34852 0.20764 0.36263 C 0.21111 0.37859 0.21389 0.39431 0.2184 0.40981 C 0.22048 0.43825 0.2276 0.47572 0.2184 0.50208 C 0.21441 0.51365 0.20885 0.52521 0.20469 0.53677 C 0.20416 0.54764 0.20469 0.55874 0.20312 0.56961 C 0.20243 0.57516 0.1934 0.59922 0.1908 0.60662 C 0.18923 0.62211 0.18941 0.65264 0.17847 0.66397 C 0.16458 0.67808 0.13993 0.67738 0.12465 0.67831 C 0.10972 0.679 0.09496 0.67946 0.08003 0.68016 C 0.07274 0.6834 0.06719 0.68918 0.06007 0.69242 C 0.04809 0.6982 0.03576 0.7012 0.02309 0.70259 C 0.00712 0.70768 -0.00816 0.70953 -0.02465 0.71092 C -0.07361 0.70976 -0.09584 0.71994 -0.13073 0.6864 C -0.13906 0.66975 -0.14219 0.65125 -0.14774 0.63321 C -0.16424 0.64408 -0.16406 0.64131 -0.18611 0.63714 C -0.18959 0.63437 -0.19375 0.63252 -0.19688 0.62882 C -0.19913 0.62627 -0.20677 0.61008 -0.20764 0.6087 C -0.21059 0.59528 -0.21389 0.5828 -0.21684 0.56961 C -0.21493 0.54764 -0.21285 0.52822 -0.21684 0.50601 C -0.21806 0.49931 -0.22136 0.49445 -0.22309 0.48774 C -0.22431 0.47456 -0.22604 0.46184 -0.22778 0.44889 C -0.22934 0.41744 -0.22639 0.3802 -0.23386 0.35037 C -0.23212 0.33673 -0.23229 0.34228 -0.23229 0.33395 " pathEditMode="relative" ptsTypes="ffffffffffffffffffffffffffffffffffff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46716E-6 C -0.11805 -0.00209 -0.23593 -0.00694 -0.35381 -0.00417 C -0.37465 0.00508 -0.39548 -0.01296 -0.41388 -0.02267 C -0.44583 -0.03978 -0.4868 -0.04834 -0.51388 -0.07794 C -0.51493 -0.08141 -0.51892 -0.09598 -0.52152 -0.09829 C -0.52187 -0.09853 -0.53038 -0.09459 -0.53072 -0.09436 C -0.54114 -0.09876 -0.54635 -0.1013 -0.55381 -0.11263 C -0.55816 -0.11934 -0.56614 -0.13322 -0.56614 -0.13322 C -0.57135 -0.15172 -0.57795 -0.16952 -0.58159 -0.18849 C -0.58524 -0.20699 -0.59236 -0.24399 -0.59236 -0.24399 C -0.59409 -0.27938 -0.59861 -0.31823 -0.59079 -0.35246 C -0.58784 -0.36564 -0.5802 -0.37327 -0.57534 -0.3853 C -0.5684 -0.40264 -0.56493 -0.42554 -0.55538 -0.44057 C -0.53211 -0.47665 -0.56163 -0.43294 -0.53385 -0.4674 C -0.525 -0.47827 -0.51961 -0.49168 -0.51232 -0.50417 C -0.50989 -0.5488 -0.50277 -0.57864 -0.48767 -0.61888 C -0.48211 -0.63391 -0.47118 -0.65866 -0.4585 -0.66606 C -0.4526 -0.66952 -0.44322 -0.67068 -0.43697 -0.6723 C -0.42864 -0.67161 -0.4092 -0.66675 -0.39843 -0.67022 C -0.38871 -0.67993 -0.3809 -0.6871 -0.36944 -0.69057 C -0.3618 -0.68918 -0.35364 -0.68965 -0.34635 -0.68664 C -0.3434 -0.68548 -0.34253 -0.68086 -0.3401 -0.67831 C -0.33333 -0.67045 -0.32795 -0.66236 -0.32152 -0.6538 C -0.3118 -0.64085 -0.29861 -0.6353 -0.28923 -0.62096 C -0.28246 -0.61055 -0.27691 -0.59899 -0.27083 -0.58812 C -0.26475 -0.57725 -0.26406 -0.56407 -0.2585 -0.55343 C -0.2559 -0.54325 -0.25642 -0.53285 -0.25381 -0.52267 C -0.25 -0.48289 -0.2493 -0.44427 -0.2493 -0.4038 " pathEditMode="relative" ptsTypes="fffffffffffffffffffffffffffA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1.26735E-6 C -0.00468 0.00069 -0.00937 0.00046 -0.01388 0.00208 C -0.02621 0.00648 -0.03367 0.02151 -0.04461 0.02868 C -0.05346 0.04648 -0.06787 0.03608 -0.08471 0.03492 C -0.11961 0.03562 -0.15433 0.03515 -0.18923 0.037 C -0.19687 0.03747 -0.2085 0.04209 -0.21544 0.04718 C -0.22135 0.05157 -0.23228 0.06152 -0.23228 0.06152 C -0.23819 0.07216 -0.24582 0.08094 -0.25086 0.09228 C -0.25312 0.09736 -0.25346 0.10338 -0.25537 0.1087 C -0.25555 0.10916 -0.26319 0.1309 -0.26457 0.13136 C -0.27048 0.13367 -0.2769 0.13252 -0.28315 0.13321 C -0.30173 0.14038 -0.30346 0.14685 -0.31701 0.16397 C -0.32707 0.17669 -0.34079 0.19334 -0.35225 0.20513 C -0.3585 0.22942 -0.36371 0.25347 -0.36614 0.27891 C -0.36562 0.30065 -0.36648 0.32262 -0.36457 0.34436 C -0.36423 0.34852 -0.35173 0.38113 -0.35086 0.38344 C -0.33211 0.43964 -0.30624 0.50624 -0.2585 0.52475 C -0.24878 0.52336 -0.23836 0.51573 -0.22933 0.52058 C -0.22447 0.52313 -0.22864 0.53446 -0.22777 0.54117 C -0.2269 0.54787 -0.22239 0.55481 -0.21996 0.55967 C -0.21128 0.57724 -0.18749 0.59736 -0.17239 0.60268 C -0.16128 0.60661 -0.14964 0.60708 -0.13853 0.61078 C -0.11232 0.61957 -0.1335 0.61633 -0.10155 0.62095 C -0.09027 0.62257 -0.0677 0.62512 -0.0677 0.62512 C -0.04565 0.62442 -0.0236 0.62512 -0.00155 0.62303 C 0.01407 0.62165 0.01511 0.61679 0.02761 0.61078 C 0.04636 0.60176 0.0665 0.59528 0.08612 0.59043 C 0.11268 0.61864 0.14758 0.62095 0.18004 0.6272 C 0.19688 0.6265 0.2139 0.62627 0.23074 0.62512 C 0.23994 0.62442 0.24931 0.61887 0.25852 0.61702 C 0.27102 0.61031 0.26945 0.61031 0.28456 0.61494 C 0.29272 0.62211 0.30279 0.62303 0.31234 0.62512 C 0.31893 0.62442 0.32588 0.62512 0.3323 0.62303 C 0.33473 0.62234 0.33612 0.61841 0.33838 0.61702 C 0.34029 0.61586 0.34254 0.61563 0.34463 0.61494 C 0.35418 0.60176 0.35869 0.59158 0.36147 0.57401 C 0.36008 0.55458 0.36008 0.52544 0.35227 0.50624 C 0.34515 0.4889 0.33022 0.48266 0.32154 0.46739 C 0.31529 0.45629 0.30852 0.4482 0.29845 0.44473 C 0.27622 0.42599 0.24393 0.42461 0.21841 0.42021 C 0.21529 0.41883 0.21234 0.41721 0.20921 0.41605 C 0.20626 0.41512 0.20296 0.41512 0.20001 0.41397 C 0.18907 0.40957 0.17865 0.40217 0.16772 0.39778 C 0.16615 0.39639 0.16494 0.39362 0.16303 0.39362 C 0.16112 0.39362 0.16008 0.39662 0.15852 0.39778 C 0.154 0.40102 0.15227 0.40171 0.14775 0.40379 C 0.12935 0.40102 0.13629 0.40356 0.12466 0.39154 C 0.12171 0.38853 0.11841 0.38622 0.11529 0.38344 C 0.11372 0.38205 0.11077 0.37928 0.11077 0.37928 C 0.10626 0.36725 0.10452 0.3543 0.10001 0.34228 C 0.09949 0.32447 0.10036 0.30666 0.09845 0.28908 C 0.0981 0.28608 0.0948 0.28538 0.09376 0.28284 C 0.09046 0.27498 0.09081 0.27313 0.09081 0.26642 " pathEditMode="relative" ptsTypes="ffffffffffffffffffffffffffffffffffffffffffffffffffff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5.06938E-6 C 0.02621 -0.00533 0.05416 0.00069 0.08003 0.00832 C 0.11666 0.03376 0.15764 0.0659 0.19687 0.08417 C 0.20711 0.08903 0.2276 0.09851 0.2276 0.09851 C 0.26093 0.09296 0.28836 0.07284 0.32152 0.06359 C 0.36441 0.05157 0.40729 0.03931 0.45069 0.03075 C 0.4776 0.02543 0.50503 0.02774 0.53229 0.02682 C 0.54496 0.01456 0.54878 0.00346 0.5585 -0.01226 C 0.57135 -0.03331 0.58993 -0.04487 0.60156 -0.06754 C 0.60607 -0.07633 0.60816 -0.08719 0.61232 -0.09621 C 0.62586 -0.12582 0.64323 -0.14987 0.65382 -0.18225 C 0.65729 -0.20584 0.64843 -0.21809 0.64305 -0.2396 C 0.63107 -0.28817 0.64392 -0.24122 0.6276 -0.28678 C 0.61996 -0.30829 0.61336 -0.34668 0.60607 -0.36263 C 0.59357 -0.38923 0.57569 -0.41097 0.55225 -0.41791 C 0.54253 -0.426 0.53073 -0.43733 0.52465 -0.45075 C 0.52014 -0.46069 0.51823 -0.47896 0.51076 -0.48567 C 0.49739 -0.49746 0.49618 -0.497 0.48455 -0.50001 C 0.48107 -0.49954 0.46684 -0.49816 0.46145 -0.49584 C 0.44132 -0.48682 0.46909 -0.49584 0.44913 -0.48983 C 0.44618 -0.48151 0.44132 -0.47526 0.43836 -0.46717 C 0.43715 -0.46393 0.43698 -0.46 0.43541 -0.45699 C 0.42951 -0.44635 0.42656 -0.4445 0.41996 -0.43849 C 0.40069 -0.43988 0.39635 -0.44427 0.38159 -0.43641 C 0.36909 -0.4297 0.36684 -0.41236 0.36302 -0.39756 C 0.36215 -0.39409 0.36076 -0.39062 0.35989 -0.38715 C 0.3592 -0.3846 0.36041 -0.37998 0.3585 -0.37905 C 0.35173 -0.37605 0.34409 -0.37767 0.33698 -0.37697 C 0.33316 -0.3668 0.33333 -0.35685 0.33073 -0.34621 C 0.32986 -0.31846 0.33038 -0.30435 0.3276 -0.28077 C 0.32569 -0.26411 0.31996 -0.25047 0.31996 -0.23359 " pathEditMode="relative" ptsTypes="ffffffffffffffffffffffffffffff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9806E-6 C -0.01407 -0.00393 -0.00556 4.09806E-6 -0.02309 -0.0185 C -0.03091 -0.02683 -0.03004 -0.02151 -0.03698 -0.03076 C -0.04688 -0.04417 -0.05365 -0.06915 -0.05851 -0.0821 C -0.06528 -0.09991 -0.06476 -0.11795 -0.08004 -0.12303 C -0.08802 -0.1309 -0.09306 -0.14038 -0.1 -0.14963 C -0.11007 -0.16304 -0.11823 -0.16744 -0.12622 -0.18455 C -0.15747 -0.25116 -0.17362 -0.32007 -0.18768 -0.39547 C -0.18716 -0.41744 -0.18507 -0.43918 -0.18612 -0.46115 C -0.18629 -0.46369 -0.18959 -0.46346 -0.1908 -0.46531 C -0.19184 -0.46693 -0.19184 -0.46924 -0.19237 -0.47132 C -0.19011 -0.50208 -0.17691 -0.54047 -0.16302 -0.56568 C -0.15868 -0.57377 -0.10643 -0.66998 -0.08299 -0.69265 C -0.0533 -0.72132 -0.02118 -0.73312 0.01388 -0.74191 C 0.02986 -0.74121 0.04583 -0.74214 0.06163 -0.73982 C 0.08454 -0.73636 0.10069 -0.72086 0.11996 -0.70698 C 0.16007 -0.67831 0.13784 -0.70791 0.19079 -0.66004 C 0.22118 -0.63275 0.2493 -0.6013 0.27847 -0.57169 C 0.3276 -0.52174 0.30989 -0.54255 0.35694 -0.46739 C 0.36076 -0.46138 0.3677 -0.44889 0.3677 -0.44889 C 0.37395 -0.42414 0.38611 -0.40657 0.39392 -0.38321 C 0.40329 -0.32331 0.39288 -0.3839 0.40468 -0.33002 C 0.41232 -0.29533 0.41597 -0.25902 0.42621 -0.22549 C 0.4302 -0.19773 0.43732 -0.17114 0.44149 -0.14339 C 0.44097 -0.11887 0.44132 -0.09413 0.43993 -0.06961 C 0.43975 -0.06614 0.43333 -0.05897 0.43229 -0.05735 C 0.43142 -0.0562 0.41441 -0.02498 0.41076 -0.02451 C 0.40607 -0.02382 0.40156 -0.02336 0.39687 -0.02266 C 0.38073 -0.01526 0.38489 -0.01619 0.35225 -0.02451 C 0.34375 -0.0266 0.32777 -0.037 0.32777 -0.037 C 0.31302 -0.0562 0.321 -0.04302 0.3092 -0.08395 C 0.30763 -0.0895 0.30468 -0.10037 0.30468 -0.10037 C 0.30191 -0.12558 0.30173 -0.15125 0.30607 -0.17623 C 0.29513 -0.18131 0.28628 -0.18964 0.27691 -0.19889 C 0.27013 -0.21462 0.26684 -0.23127 0.26163 -0.24792 C 0.26041 -0.25833 0.25885 -0.2685 0.25694 -0.27868 C 0.25711 -0.28261 0.2651 -0.33488 0.25382 -0.34228 " pathEditMode="relative" ptsTypes="ffffffffffffffffffffffffffffffffffffA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-7.32655E-6 C -0.00468 0.01271 -0.0059 0.02011 -0.0092 0.03283 C -0.01336 0.08279 -0.01076 0.13228 -0.01371 0.18246 C -0.01423 0.19079 -0.01979 0.19726 -0.02152 0.20513 C -0.02395 0.21577 -0.02552 0.22687 -0.0276 0.23774 C -0.03038 0.2678 -0.03177 0.29787 -0.03385 0.32793 C -0.03333 0.34157 -0.03315 0.35522 -0.03229 0.36886 C -0.0309 0.38968 -0.01041 0.41234 0.00157 0.42229 C 0.00435 0.4246 0.01251 0.43362 0.01546 0.43454 C 0.02136 0.43639 0.02778 0.43593 0.03386 0.43663 C 0.04358 0.43524 0.05365 0.43524 0.0632 0.43246 C 0.06528 0.43177 0.06615 0.4283 0.06771 0.42645 C 0.07761 0.41512 0.08126 0.3987 0.0908 0.38737 C 0.10278 0.37303 0.09462 0.39037 0.10469 0.37303 C 0.10955 0.36493 0.11198 0.35406 0.11389 0.34435 C 0.12171 0.30596 0.12344 0.26595 0.13091 0.22756 C 0.13195 0.22201 0.13438 0.21669 0.13542 0.21114 C 0.1382 0.19634 0.14185 0.16026 0.14757 0.14153 C 0.14931 0.13644 0.15209 0.13228 0.15382 0.12719 C 0.15573 0.12187 0.15695 0.11632 0.15851 0.11077 C 0.15955 0.10314 0.16025 0.09551 0.16164 0.08811 C 0.16372 0.07654 0.16806 0.03561 0.1816 0.02867 C 0.18455 0.02705 0.18768 0.02751 0.1908 0.02682 C 0.19688 0.02821 0.20348 0.02774 0.20921 0.03075 C 0.21476 0.03376 0.21615 0.04948 0.21702 0.0555 C 0.21372 0.13043 0.20539 0.21068 0.21702 0.28491 C 0.22119 0.31128 0.22744 0.34481 0.23698 0.36886 C 0.23959 0.37534 0.2441 0.38043 0.24619 0.38737 C 0.25782 0.42483 0.25799 0.45513 0.2816 0.48172 C 0.28698 0.48774 0.29271 0.49282 0.29844 0.49814 C 0.304 0.50323 0.31303 0.51364 0.31997 0.51641 C 0.32101 0.52451 0.32188 0.5363 0.32622 0.54324 C 0.32744 0.54509 0.32952 0.54555 0.33091 0.54717 C 0.33316 0.54972 0.33525 0.55249 0.33698 0.5555 C 0.33803 0.55758 0.34376 0.57492 0.34462 0.57585 C 0.35209 0.58348 0.35938 0.58441 0.36771 0.58834 C 0.38282 0.58672 0.3981 0.58579 0.40903 0.56984 C 0.41355 0.56336 0.41737 0.55619 0.42136 0.54925 C 0.42553 0.54255 0.43073 0.537 0.43542 0.53098 C 0.43959 0.52543 0.44601 0.51248 0.44601 0.51248 C 0.44827 0.50346 0.45157 0.49491 0.45382 0.48589 C 0.45209 0.47085 0.45278 0.45744 0.45539 0.44264 C 0.45608 0.43871 0.45556 0.43408 0.45678 0.43038 C 0.45834 0.42576 0.4632 0.41812 0.4632 0.41812 C 0.48073 0.42113 0.48768 0.41812 0.49827 0.43246 C 0.50035 0.44541 0.50001 0.4653 0.50903 0.4734 C 0.51337 0.4727 0.51754 0.47293 0.52153 0.47155 C 0.52327 0.47085 0.52448 0.46854 0.52622 0.46738 C 0.53004 0.46484 0.53664 0.46392 0.54011 0.46322 C 0.54653 0.44981 0.55678 0.44125 0.5632 0.4283 C 0.56372 0.42622 0.56389 0.42414 0.56459 0.42229 C 0.56546 0.41997 0.56702 0.41836 0.56771 0.41604 C 0.57101 0.40425 0.57205 0.39037 0.57691 0.37927 C 0.58091 0.37025 0.58612 0.36123 0.5908 0.35268 C 0.59306 0.34042 0.5981 0.32677 0.60626 0.31984 C 0.60903 0.30897 0.60782 0.31567 0.60782 0.29925 " pathEditMode="relative" ptsTypes="fffffffffffffffffffffffffffffffffffffffffffffffffffffffA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34783E-7 C 0.00174 -0.02035 0.00365 -0.03816 0.02014 -0.04301 C 0.04549 -0.04093 0.07014 -0.03839 0.09549 -0.037 C 0.10347 -0.03515 0.1125 -0.0333 0.12014 -0.03076 C 0.12743 -0.02844 0.14167 -0.02266 0.14167 -0.02266 C 0.17483 0.00301 0.12743 -0.03237 0.16615 -0.00832 C 0.16962 -0.00624 0.17222 -0.00231 0.17552 -4.34783E-7 C 0.18038 0.00324 0.18559 0.00578 0.1908 0.0081 C 0.19393 0.00948 0.2 0.01226 0.2 0.01226 C 0.24045 0.01064 0.24254 0.02059 0.26476 0.00208 C 0.26615 -0.01272 0.26893 -0.02312 0.27552 -0.03492 C 0.27813 -0.04648 0.27969 -0.0599 0.28472 -0.06984 C 0.28386 -0.1191 0.28455 -0.16535 0.27847 -0.21323 C 0.28004 -0.23242 0.28108 -0.25162 0.28316 -0.27058 C 0.28472 -0.28446 0.29236 -0.29625 0.29549 -0.30943 C 0.29948 -0.32632 0.30157 -0.34921 0.30938 -0.36494 C 0.3 -0.40125 0.30521 -0.46022 0.31858 -0.49815 C 0.33143 -0.53469 0.32934 -0.51711 0.34323 -0.54324 C 0.35209 -0.5599 0.35695 -0.58094 0.37084 -0.59227 C 0.37361 -0.59459 0.39427 -0.60129 0.39861 -0.60268 C 0.41875 -0.6006 0.43143 -0.59667 0.44775 -0.58002 C 0.45469 -0.57285 0.46771 -0.55758 0.46771 -0.55758 C 0.47778 -0.53052 0.48959 -0.50555 0.49861 -0.47756 C 0.50035 -0.46253 0.50504 -0.44935 0.50782 -0.43455 C 0.51424 -0.39963 0.52222 -0.36517 0.52778 -0.33002 C 0.54271 -0.23682 0.5441 -0.145 0.5724 -0.0555 C 0.59532 0.01689 0.56441 -0.08094 0.58924 -0.01225 C 0.60209 0.02405 0.5941 0.04325 0.62466 0.05736 C 0.62986 0.07077 0.63681 0.07933 0.64462 0.0902 C 0.64688 0.09343 0.65087 0.09297 0.654 0.09413 C 0.66545 0.09829 0.67761 0.09922 0.68924 0.10245 C 0.71042 0.10176 0.7375 0.11402 0.75243 0.09413 C 0.76007 0.08395 0.76163 0.05319 0.76163 0.05319 C 0.76077 0.00671 0.76129 -0.05388 0.75695 -0.10245 C 0.7533 -0.14315 0.74566 -0.18501 0.74011 -0.22548 C 0.74097 -0.26804 0.73889 -0.28954 0.74775 -0.32377 C 0.74097 -0.34644 0.7415 -0.37141 0.74011 -0.3957 C 0.7408 -0.432 0.7316 -0.51341 0.76615 -0.537 C 0.76875 -0.53631 0.77222 -0.53746 0.77396 -0.53492 C 0.77691 -0.53052 0.77657 -0.52382 0.77847 -0.5185 C 0.78212 -0.50855 0.78663 -0.4993 0.7908 -0.48982 C 0.79427 -0.48196 0.8 -0.46531 0.8 -0.46531 C 0.79948 -0.43871 0.79931 -0.41188 0.79861 -0.38529 C 0.79809 -0.36586 0.79393 -0.34713 0.79393 -0.32793 " pathEditMode="relative" ptsTypes="fffffffffffffffffffffffffffffffffffffffffffA">
                                      <p:cBhvr>
                                        <p:cTn id="7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1338" y="620713"/>
            <a:ext cx="304800" cy="304800"/>
          </a:xfrm>
          <a:prstGeom prst="rect">
            <a:avLst/>
          </a:prstGeom>
          <a:noFill/>
        </p:spPr>
      </p:pic>
      <p:pic>
        <p:nvPicPr>
          <p:cNvPr id="26627" name="Picture 3" descr="a1faf63ad07556b7182c1484e7d9250a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1700213"/>
            <a:ext cx="547688" cy="792162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19250" y="5373688"/>
            <a:ext cx="1944688" cy="1079500"/>
            <a:chOff x="1020" y="3385"/>
            <a:chExt cx="1225" cy="680"/>
          </a:xfrm>
        </p:grpSpPr>
        <p:pic>
          <p:nvPicPr>
            <p:cNvPr id="26629" name="Picture 5" descr="ca0903c8596153232bd248302b56d15b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20" y="3385"/>
              <a:ext cx="600" cy="680"/>
            </a:xfrm>
            <a:prstGeom prst="rect">
              <a:avLst/>
            </a:prstGeom>
            <a:noFill/>
          </p:spPr>
        </p:pic>
        <p:sp>
          <p:nvSpPr>
            <p:cNvPr id="26630" name="Text Box 6"/>
            <p:cNvSpPr txBox="1">
              <a:spLocks noChangeArrowheads="1"/>
            </p:cNvSpPr>
            <p:nvPr/>
          </p:nvSpPr>
          <p:spPr bwMode="auto">
            <a:xfrm>
              <a:off x="1338" y="3602"/>
              <a:ext cx="90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/>
                <a:t>елка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508625" y="5373688"/>
            <a:ext cx="1800225" cy="519112"/>
            <a:chOff x="3923" y="3113"/>
            <a:chExt cx="1134" cy="327"/>
          </a:xfrm>
        </p:grpSpPr>
        <p:pic>
          <p:nvPicPr>
            <p:cNvPr id="26632" name="Picture 8" descr="366fc5e50b95b9076706fe4792fd60db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23" y="3113"/>
              <a:ext cx="360" cy="300"/>
            </a:xfrm>
            <a:prstGeom prst="rect">
              <a:avLst/>
            </a:prstGeom>
            <a:noFill/>
          </p:spPr>
        </p:pic>
        <p:sp>
          <p:nvSpPr>
            <p:cNvPr id="26633" name="Text Box 9"/>
            <p:cNvSpPr txBox="1">
              <a:spLocks noChangeArrowheads="1"/>
            </p:cNvSpPr>
            <p:nvPr/>
          </p:nvSpPr>
          <p:spPr bwMode="auto">
            <a:xfrm>
              <a:off x="4150" y="3113"/>
              <a:ext cx="90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елая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6011863" y="2781300"/>
            <a:ext cx="2232025" cy="901700"/>
            <a:chOff x="2290" y="2069"/>
            <a:chExt cx="1406" cy="568"/>
          </a:xfrm>
        </p:grpSpPr>
        <p:pic>
          <p:nvPicPr>
            <p:cNvPr id="26635" name="Picture 11" descr="2506f0e2bc977568d69ec8c78c457007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290" y="2069"/>
              <a:ext cx="681" cy="568"/>
            </a:xfrm>
            <a:prstGeom prst="rect">
              <a:avLst/>
            </a:prstGeom>
            <a:noFill/>
          </p:spPr>
        </p:pic>
        <p:sp>
          <p:nvSpPr>
            <p:cNvPr id="26636" name="Text Box 12"/>
            <p:cNvSpPr txBox="1">
              <a:spLocks noChangeArrowheads="1"/>
            </p:cNvSpPr>
            <p:nvPr/>
          </p:nvSpPr>
          <p:spPr bwMode="auto">
            <a:xfrm>
              <a:off x="2789" y="2251"/>
              <a:ext cx="90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лакать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995738" y="4221163"/>
            <a:ext cx="2233612" cy="677862"/>
            <a:chOff x="2426" y="3249"/>
            <a:chExt cx="1407" cy="427"/>
          </a:xfrm>
        </p:grpSpPr>
        <p:pic>
          <p:nvPicPr>
            <p:cNvPr id="26638" name="Picture 14" descr="a1276681c0378b2823ce40bcceec42f9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426" y="3249"/>
              <a:ext cx="726" cy="427"/>
            </a:xfrm>
            <a:prstGeom prst="rect">
              <a:avLst/>
            </a:prstGeom>
            <a:noFill/>
          </p:spPr>
        </p:pic>
        <p:sp>
          <p:nvSpPr>
            <p:cNvPr id="26639" name="Text Box 15"/>
            <p:cNvSpPr txBox="1">
              <a:spLocks noChangeArrowheads="1"/>
            </p:cNvSpPr>
            <p:nvPr/>
          </p:nvSpPr>
          <p:spPr bwMode="auto">
            <a:xfrm>
              <a:off x="2926" y="3339"/>
              <a:ext cx="90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860036"/>
                  </a:solidFill>
                </a:rPr>
                <a:t>олка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1908175" y="404813"/>
            <a:ext cx="2447925" cy="942975"/>
            <a:chOff x="1837" y="255"/>
            <a:chExt cx="1542" cy="594"/>
          </a:xfrm>
        </p:grpSpPr>
        <p:pic>
          <p:nvPicPr>
            <p:cNvPr id="26641" name="Picture 17" descr="5deb6219656d47a7c6615c0fa0a32c63">
              <a:hlinkClick r:id="rId14"/>
            </p:cNvPr>
            <p:cNvPicPr>
              <a:picLocks noChangeAspect="1" noChangeArrowheads="1" noCrop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837" y="255"/>
              <a:ext cx="680" cy="594"/>
            </a:xfrm>
            <a:prstGeom prst="rect">
              <a:avLst/>
            </a:prstGeom>
            <a:noFill/>
          </p:spPr>
        </p:pic>
        <p:sp>
          <p:nvSpPr>
            <p:cNvPr id="26642" name="Text Box 18"/>
            <p:cNvSpPr txBox="1">
              <a:spLocks noChangeArrowheads="1"/>
            </p:cNvSpPr>
            <p:nvPr/>
          </p:nvSpPr>
          <p:spPr bwMode="auto">
            <a:xfrm>
              <a:off x="2472" y="518"/>
              <a:ext cx="90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олчать</a:t>
              </a: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5724525" y="188913"/>
            <a:ext cx="2232025" cy="865187"/>
            <a:chOff x="3606" y="119"/>
            <a:chExt cx="1406" cy="545"/>
          </a:xfrm>
        </p:grpSpPr>
        <p:pic>
          <p:nvPicPr>
            <p:cNvPr id="26644" name="Picture 20" descr="d0235594dceaf380a996e5be0400d6a6">
              <a:hlinkClick r:id="rId16"/>
            </p:cNvPr>
            <p:cNvPicPr>
              <a:picLocks noChangeAspect="1" noChangeArrowheads="1" noCrop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606" y="119"/>
              <a:ext cx="545" cy="545"/>
            </a:xfrm>
            <a:prstGeom prst="rect">
              <a:avLst/>
            </a:prstGeom>
            <a:noFill/>
          </p:spPr>
        </p:pic>
        <p:sp>
          <p:nvSpPr>
            <p:cNvPr id="26645" name="Text Box 21"/>
            <p:cNvSpPr txBox="1">
              <a:spLocks noChangeArrowheads="1"/>
            </p:cNvSpPr>
            <p:nvPr/>
          </p:nvSpPr>
          <p:spPr bwMode="auto">
            <a:xfrm>
              <a:off x="4105" y="336"/>
              <a:ext cx="90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илый</a:t>
              </a: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4067175" y="1557338"/>
            <a:ext cx="1441450" cy="1166812"/>
            <a:chOff x="2426" y="1026"/>
            <a:chExt cx="908" cy="735"/>
          </a:xfrm>
        </p:grpSpPr>
        <p:pic>
          <p:nvPicPr>
            <p:cNvPr id="26647" name="Picture 23" descr="39f8b0779d7f8d5a25d2ae560a7da11f">
              <a:hlinkClick r:id="rId18"/>
            </p:cNvPr>
            <p:cNvPicPr>
              <a:picLocks noChangeAspect="1" noChangeArrowheads="1" noCrop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426" y="1026"/>
              <a:ext cx="690" cy="714"/>
            </a:xfrm>
            <a:prstGeom prst="rect">
              <a:avLst/>
            </a:prstGeom>
            <a:noFill/>
          </p:spPr>
        </p:pic>
        <p:sp>
          <p:nvSpPr>
            <p:cNvPr id="26648" name="Text Box 24"/>
            <p:cNvSpPr txBox="1">
              <a:spLocks noChangeArrowheads="1"/>
            </p:cNvSpPr>
            <p:nvPr/>
          </p:nvSpPr>
          <p:spPr bwMode="auto">
            <a:xfrm>
              <a:off x="2835" y="1434"/>
              <a:ext cx="49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99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а</a:t>
              </a:r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1835150" y="2565400"/>
            <a:ext cx="1873250" cy="1123950"/>
            <a:chOff x="657" y="1888"/>
            <a:chExt cx="1588" cy="910"/>
          </a:xfrm>
        </p:grpSpPr>
        <p:sp>
          <p:nvSpPr>
            <p:cNvPr id="26650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657" y="1888"/>
              <a:ext cx="862" cy="7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0602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П</a:t>
              </a:r>
            </a:p>
          </p:txBody>
        </p:sp>
        <p:sp>
          <p:nvSpPr>
            <p:cNvPr id="26651" name="Text Box 27"/>
            <p:cNvSpPr txBox="1">
              <a:spLocks noChangeArrowheads="1"/>
            </p:cNvSpPr>
            <p:nvPr/>
          </p:nvSpPr>
          <p:spPr bwMode="auto">
            <a:xfrm>
              <a:off x="1338" y="2378"/>
              <a:ext cx="907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8A4500"/>
                  </a:solidFill>
                </a:rPr>
                <a:t>од</a:t>
              </a:r>
            </a:p>
          </p:txBody>
        </p:sp>
      </p:grpSp>
      <p:pic>
        <p:nvPicPr>
          <p:cNvPr id="26652" name="Picture 28" descr="a1faf63ad07556b7182c1484e7d9250a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61313" y="6092825"/>
            <a:ext cx="498475" cy="720725"/>
          </a:xfrm>
          <a:prstGeom prst="rect">
            <a:avLst/>
          </a:prstGeom>
          <a:noFill/>
        </p:spPr>
      </p:pic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3348038" y="2133600"/>
            <a:ext cx="1944687" cy="1079500"/>
            <a:chOff x="1020" y="3385"/>
            <a:chExt cx="1225" cy="680"/>
          </a:xfrm>
        </p:grpSpPr>
        <p:pic>
          <p:nvPicPr>
            <p:cNvPr id="26654" name="Picture 30" descr="ca0903c8596153232bd248302b56d15b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20" y="3385"/>
              <a:ext cx="600" cy="680"/>
            </a:xfrm>
            <a:prstGeom prst="rect">
              <a:avLst/>
            </a:prstGeom>
            <a:noFill/>
          </p:spPr>
        </p:pic>
        <p:sp>
          <p:nvSpPr>
            <p:cNvPr id="26655" name="Text Box 31"/>
            <p:cNvSpPr txBox="1">
              <a:spLocks noChangeArrowheads="1"/>
            </p:cNvSpPr>
            <p:nvPr/>
          </p:nvSpPr>
          <p:spPr bwMode="auto">
            <a:xfrm>
              <a:off x="1338" y="3602"/>
              <a:ext cx="90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/>
                <a:t>елка</a:t>
              </a:r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3995738" y="3125788"/>
            <a:ext cx="1800225" cy="519112"/>
            <a:chOff x="3923" y="3113"/>
            <a:chExt cx="1134" cy="327"/>
          </a:xfrm>
        </p:grpSpPr>
        <p:pic>
          <p:nvPicPr>
            <p:cNvPr id="26657" name="Picture 33" descr="366fc5e50b95b9076706fe4792fd60db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23" y="3113"/>
              <a:ext cx="360" cy="300"/>
            </a:xfrm>
            <a:prstGeom prst="rect">
              <a:avLst/>
            </a:prstGeom>
            <a:noFill/>
          </p:spPr>
        </p:pic>
        <p:sp>
          <p:nvSpPr>
            <p:cNvPr id="26658" name="Text Box 34"/>
            <p:cNvSpPr txBox="1">
              <a:spLocks noChangeArrowheads="1"/>
            </p:cNvSpPr>
            <p:nvPr/>
          </p:nvSpPr>
          <p:spPr bwMode="auto">
            <a:xfrm>
              <a:off x="4150" y="3113"/>
              <a:ext cx="90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елая</a:t>
              </a:r>
            </a:p>
          </p:txBody>
        </p:sp>
      </p:grpSp>
      <p:grpSp>
        <p:nvGrpSpPr>
          <p:cNvPr id="12" name="Group 35"/>
          <p:cNvGrpSpPr>
            <a:grpSpLocks/>
          </p:cNvGrpSpPr>
          <p:nvPr/>
        </p:nvGrpSpPr>
        <p:grpSpPr bwMode="auto">
          <a:xfrm>
            <a:off x="1258888" y="908050"/>
            <a:ext cx="2232025" cy="901700"/>
            <a:chOff x="2290" y="2069"/>
            <a:chExt cx="1406" cy="568"/>
          </a:xfrm>
        </p:grpSpPr>
        <p:pic>
          <p:nvPicPr>
            <p:cNvPr id="26660" name="Picture 36" descr="2506f0e2bc977568d69ec8c78c457007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290" y="2069"/>
              <a:ext cx="681" cy="568"/>
            </a:xfrm>
            <a:prstGeom prst="rect">
              <a:avLst/>
            </a:prstGeom>
            <a:noFill/>
          </p:spPr>
        </p:pic>
        <p:sp>
          <p:nvSpPr>
            <p:cNvPr id="26661" name="Text Box 37"/>
            <p:cNvSpPr txBox="1">
              <a:spLocks noChangeArrowheads="1"/>
            </p:cNvSpPr>
            <p:nvPr/>
          </p:nvSpPr>
          <p:spPr bwMode="auto">
            <a:xfrm>
              <a:off x="2789" y="2251"/>
              <a:ext cx="90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лакать</a:t>
              </a:r>
            </a:p>
          </p:txBody>
        </p:sp>
      </p:grpSp>
      <p:grpSp>
        <p:nvGrpSpPr>
          <p:cNvPr id="13" name="Group 38"/>
          <p:cNvGrpSpPr>
            <a:grpSpLocks/>
          </p:cNvGrpSpPr>
          <p:nvPr/>
        </p:nvGrpSpPr>
        <p:grpSpPr bwMode="auto">
          <a:xfrm>
            <a:off x="2482850" y="1700213"/>
            <a:ext cx="2233613" cy="677862"/>
            <a:chOff x="2426" y="3249"/>
            <a:chExt cx="1407" cy="427"/>
          </a:xfrm>
        </p:grpSpPr>
        <p:pic>
          <p:nvPicPr>
            <p:cNvPr id="26663" name="Picture 39" descr="a1276681c0378b2823ce40bcceec42f9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426" y="3249"/>
              <a:ext cx="726" cy="427"/>
            </a:xfrm>
            <a:prstGeom prst="rect">
              <a:avLst/>
            </a:prstGeom>
            <a:noFill/>
          </p:spPr>
        </p:pic>
        <p:sp>
          <p:nvSpPr>
            <p:cNvPr id="26664" name="Text Box 40"/>
            <p:cNvSpPr txBox="1">
              <a:spLocks noChangeArrowheads="1"/>
            </p:cNvSpPr>
            <p:nvPr/>
          </p:nvSpPr>
          <p:spPr bwMode="auto">
            <a:xfrm>
              <a:off x="2926" y="3339"/>
              <a:ext cx="90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860036"/>
                  </a:solidFill>
                </a:rPr>
                <a:t>олка</a:t>
              </a:r>
            </a:p>
          </p:txBody>
        </p:sp>
      </p:grpSp>
      <p:grpSp>
        <p:nvGrpSpPr>
          <p:cNvPr id="14" name="Group 41"/>
          <p:cNvGrpSpPr>
            <a:grpSpLocks/>
          </p:cNvGrpSpPr>
          <p:nvPr/>
        </p:nvGrpSpPr>
        <p:grpSpPr bwMode="auto">
          <a:xfrm>
            <a:off x="468313" y="38100"/>
            <a:ext cx="2447925" cy="942975"/>
            <a:chOff x="1837" y="255"/>
            <a:chExt cx="1542" cy="594"/>
          </a:xfrm>
        </p:grpSpPr>
        <p:pic>
          <p:nvPicPr>
            <p:cNvPr id="26666" name="Picture 42" descr="5deb6219656d47a7c6615c0fa0a32c63">
              <a:hlinkClick r:id="rId14"/>
            </p:cNvPr>
            <p:cNvPicPr>
              <a:picLocks noChangeAspect="1" noChangeArrowheads="1" noCrop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837" y="255"/>
              <a:ext cx="680" cy="594"/>
            </a:xfrm>
            <a:prstGeom prst="rect">
              <a:avLst/>
            </a:prstGeom>
            <a:noFill/>
          </p:spPr>
        </p:pic>
        <p:sp>
          <p:nvSpPr>
            <p:cNvPr id="26667" name="Text Box 43"/>
            <p:cNvSpPr txBox="1">
              <a:spLocks noChangeArrowheads="1"/>
            </p:cNvSpPr>
            <p:nvPr/>
          </p:nvSpPr>
          <p:spPr bwMode="auto">
            <a:xfrm>
              <a:off x="2472" y="518"/>
              <a:ext cx="90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олчать</a:t>
              </a:r>
            </a:p>
          </p:txBody>
        </p:sp>
      </p:grpSp>
      <p:grpSp>
        <p:nvGrpSpPr>
          <p:cNvPr id="15" name="Group 44"/>
          <p:cNvGrpSpPr>
            <a:grpSpLocks/>
          </p:cNvGrpSpPr>
          <p:nvPr/>
        </p:nvGrpSpPr>
        <p:grpSpPr bwMode="auto">
          <a:xfrm>
            <a:off x="4787900" y="3500438"/>
            <a:ext cx="2232025" cy="865187"/>
            <a:chOff x="3606" y="119"/>
            <a:chExt cx="1406" cy="545"/>
          </a:xfrm>
        </p:grpSpPr>
        <p:pic>
          <p:nvPicPr>
            <p:cNvPr id="26669" name="Picture 45" descr="d0235594dceaf380a996e5be0400d6a6">
              <a:hlinkClick r:id="rId16"/>
            </p:cNvPr>
            <p:cNvPicPr>
              <a:picLocks noChangeAspect="1" noChangeArrowheads="1" noCrop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606" y="119"/>
              <a:ext cx="545" cy="545"/>
            </a:xfrm>
            <a:prstGeom prst="rect">
              <a:avLst/>
            </a:prstGeom>
            <a:noFill/>
          </p:spPr>
        </p:pic>
        <p:sp>
          <p:nvSpPr>
            <p:cNvPr id="26670" name="Text Box 46"/>
            <p:cNvSpPr txBox="1">
              <a:spLocks noChangeArrowheads="1"/>
            </p:cNvSpPr>
            <p:nvPr/>
          </p:nvSpPr>
          <p:spPr bwMode="auto">
            <a:xfrm>
              <a:off x="4105" y="336"/>
              <a:ext cx="90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илый</a:t>
              </a:r>
            </a:p>
          </p:txBody>
        </p:sp>
      </p:grpSp>
      <p:grpSp>
        <p:nvGrpSpPr>
          <p:cNvPr id="16" name="Group 47"/>
          <p:cNvGrpSpPr>
            <a:grpSpLocks/>
          </p:cNvGrpSpPr>
          <p:nvPr/>
        </p:nvGrpSpPr>
        <p:grpSpPr bwMode="auto">
          <a:xfrm>
            <a:off x="6802438" y="5084763"/>
            <a:ext cx="1441450" cy="1166812"/>
            <a:chOff x="2426" y="1026"/>
            <a:chExt cx="908" cy="735"/>
          </a:xfrm>
        </p:grpSpPr>
        <p:pic>
          <p:nvPicPr>
            <p:cNvPr id="26672" name="Picture 48" descr="39f8b0779d7f8d5a25d2ae560a7da11f">
              <a:hlinkClick r:id="rId18"/>
            </p:cNvPr>
            <p:cNvPicPr>
              <a:picLocks noChangeAspect="1" noChangeArrowheads="1" noCrop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426" y="1026"/>
              <a:ext cx="690" cy="714"/>
            </a:xfrm>
            <a:prstGeom prst="rect">
              <a:avLst/>
            </a:prstGeom>
            <a:noFill/>
          </p:spPr>
        </p:pic>
        <p:sp>
          <p:nvSpPr>
            <p:cNvPr id="26673" name="Text Box 49"/>
            <p:cNvSpPr txBox="1">
              <a:spLocks noChangeArrowheads="1"/>
            </p:cNvSpPr>
            <p:nvPr/>
          </p:nvSpPr>
          <p:spPr bwMode="auto">
            <a:xfrm>
              <a:off x="2835" y="1434"/>
              <a:ext cx="49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99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а</a:t>
              </a:r>
            </a:p>
          </p:txBody>
        </p:sp>
      </p:grpSp>
      <p:grpSp>
        <p:nvGrpSpPr>
          <p:cNvPr id="17" name="Group 50"/>
          <p:cNvGrpSpPr>
            <a:grpSpLocks/>
          </p:cNvGrpSpPr>
          <p:nvPr/>
        </p:nvGrpSpPr>
        <p:grpSpPr bwMode="auto">
          <a:xfrm>
            <a:off x="5795963" y="4408488"/>
            <a:ext cx="1871662" cy="1036637"/>
            <a:chOff x="657" y="1888"/>
            <a:chExt cx="1588" cy="980"/>
          </a:xfrm>
        </p:grpSpPr>
        <p:sp>
          <p:nvSpPr>
            <p:cNvPr id="26675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657" y="1888"/>
              <a:ext cx="862" cy="7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0602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П</a:t>
              </a:r>
            </a:p>
          </p:txBody>
        </p:sp>
        <p:sp>
          <p:nvSpPr>
            <p:cNvPr id="26676" name="Text Box 52"/>
            <p:cNvSpPr txBox="1">
              <a:spLocks noChangeArrowheads="1"/>
            </p:cNvSpPr>
            <p:nvPr/>
          </p:nvSpPr>
          <p:spPr bwMode="auto">
            <a:xfrm>
              <a:off x="1339" y="2377"/>
              <a:ext cx="906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8A4500"/>
                  </a:solidFill>
                </a:rPr>
                <a:t>од</a:t>
              </a:r>
            </a:p>
          </p:txBody>
        </p:sp>
      </p:grpSp>
    </p:spTree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00" fill="hold"/>
                                        <p:tgtEl>
                                          <p:spTgt spid="266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animMotion origin="layout" path="M 5.83333E-6 3.93064E-6 C -0.01336 -0.00925 -0.02673 -0.01827 -0.04582 -0.01966 C -0.06492 -0.02104 -0.10763 -0.03284 -0.11475 -0.00879 C -0.12187 0.01526 -0.09947 0.07815 -0.08853 0.12439 C -0.0776 0.17063 -0.08246 0.20346 -0.04912 0.26867 C -0.01579 0.33387 0.05678 0.50844 0.11147 0.51537 C 0.16615 0.52231 0.19602 0.32462 0.27883 0.31005 C 0.36147 0.29549 0.61772 0.36763 0.60817 0.42797 C 0.59862 0.48832 0.29897 0.70011 0.22136 0.67237 C 0.14359 0.64462 0.1422 0.45318 0.14098 0.26196 " pathEditMode="relative" ptsTypes="aaaaaaaaaA">
                                      <p:cBhvr>
                                        <p:cTn id="3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animMotion origin="layout" path="M 3.05556E-6 1.6763E-6 C -0.02709 -0.003 -0.054 -0.00578 -0.09167 0.00879 C -0.12934 0.02336 -0.19254 0.05619 -0.22622 0.0874 C -0.2599 0.11862 -0.26684 0.16116 -0.29341 0.19653 C -0.31997 0.23191 -0.33629 0.27885 -0.38525 0.29919 C -0.4342 0.31954 -0.5724 0.27075 -0.58681 0.31885 C -0.60122 0.36694 -0.53663 0.477 -0.47205 0.58729 " pathEditMode="relative" ptsTypes="aaaaaaA">
                                      <p:cBhvr>
                                        <p:cTn id="3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animMotion origin="layout" path="M -0.19931 -0.48417 C -0.17431 -0.51307 -0.14931 -0.54174 -0.09271 -0.54312 C -0.03611 -0.54451 0.14687 -0.53457 0.1401 -0.49295 C 0.13333 -0.45133 -0.10903 -0.35191 -0.13368 -0.29411 C -0.15834 -0.2363 -0.08299 -0.19099 -0.00747 -0.14567 " pathEditMode="relative" ptsTypes="aaaaA">
                                      <p:cBhvr>
                                        <p:cTn id="3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animMotion origin="layout" path="M -1.38889E-6 3.93064E-6 C 0.01789 -0.05318 0.03594 -0.10613 0.0915 -0.13549 C 0.14705 -0.16486 0.2573 -0.18174 0.33386 -0.17596 C 0.41025 -0.17018 0.49809 -0.14821 0.55087 -0.1015 C 0.60348 -0.0548 0.63282 0.06959 0.64914 0.10381 " pathEditMode="relative" ptsTypes="aaaaA">
                                      <p:cBhvr>
                                        <p:cTn id="41" dur="5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animMotion origin="layout" path="M -0.01736 0.01411 C 0.00469 0.03191 0.02657 0.04994 0.04827 0.10451 C 0.0698 0.15908 0.15573 0.29734 0.11181 0.3422 C 0.06806 0.38705 -0.12465 0.38012 -0.21406 0.37387 C -0.30329 0.36763 -0.34722 0.32093 -0.42343 0.30428 C -0.49965 0.28763 -0.63732 0.33457 -0.671 0.27283 C -0.70468 0.21133 -0.63298 -0.00948 -0.62552 -0.06566 " pathEditMode="relative" rAng="0" ptsTypes="aaaaaaA">
                                      <p:cBhvr>
                                        <p:cTn id="4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00" y="147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animMotion origin="layout" path="M -8.33333E-7 -2.77457E-6 C -0.01007 0.0185 -0.02014 0.03722 -0.01476 0.07422 C -0.00938 0.11121 -0.01615 0.18844 0.03281 0.22266 C 0.08177 0.25688 0.21962 0.30867 0.27882 0.27954 C 0.33802 0.2504 0.41771 0.11907 0.38854 0.04809 C 0.35937 -0.02289 0.13385 -0.07283 0.1033 -0.14636 C 0.07274 -0.21989 0.18351 -0.3163 0.20503 -0.39306 C 0.22656 -0.46983 0.29201 -0.5852 0.23281 -0.60694 C 0.17361 -0.62867 -0.08681 -0.5378 -0.1507 -0.52393 " pathEditMode="relative" ptsTypes="aaaaaaaaA">
                                      <p:cBhvr>
                                        <p:cTn id="4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animMotion origin="layout" path="M 6.11111E-6 -2.89017E-7 C -0.03836 0.00856 -0.07656 0.01711 -0.09183 -0.01734 C -0.10711 -0.05179 -0.13767 -0.12948 -0.09183 -0.2074 C -0.046 -0.28532 0.08299 -0.46751 0.18351 -0.48462 C 0.28404 -0.50173 0.46685 -0.39422 0.51147 -0.30982 C 0.55608 -0.22543 0.46077 -0.03329 0.4507 0.02197 " pathEditMode="relative" ptsTypes="aaaaaA">
                                      <p:cBhvr>
                                        <p:cTn id="4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animMotion origin="layout" path="M -0.04011 0.07792 C -0.0474 0.05411 -0.05469 0.03075 -0.0783 0.04624 C -0.10191 0.06197 -0.17622 0.13249 -0.1816 0.1711 C -0.18681 0.20971 -0.17136 0.26543 -0.11094 0.27792 C -0.05018 0.29087 0.1151 0.27283 0.18211 0.24648 C 0.24896 0.21989 0.27309 0.17757 0.29097 0.11954 C 0.30937 0.06197 0.29097 -0.06381 0.29097 -0.10011 " pathEditMode="relative" rAng="0" ptsTypes="aaaaaaA">
                                      <p:cBhvr>
                                        <p:cTn id="4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0" y="17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animMotion origin="layout" path="M -1.66667E-6 -0.01249 C -0.03507 -0.07954 -0.06996 -0.14613 -0.02621 -0.19307 C 0.01754 -0.24 0.22483 -0.32116 0.26233 -0.29388 C 0.29983 -0.26659 0.21146 -0.10914 0.19844 -0.02937 C 0.18542 0.0504 0.19479 0.11861 0.18368 0.18451 C 0.17257 0.25063 0.13993 0.33688 0.13125 0.36716 " pathEditMode="relative" rAng="0" ptsTypes="aaaaaA">
                                      <p:cBhvr>
                                        <p:cTn id="5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00" y="35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nodeType="withEffect">
                                  <p:stCondLst>
                                    <p:cond delay="29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5" presetClass="entr" presetSubtype="0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5" presetClass="entr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5" presetClass="entr" presetSubtype="0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nodeType="withEffect">
                                  <p:stCondLst>
                                    <p:cond delay="37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612775" y="404813"/>
            <a:ext cx="304800" cy="304800"/>
          </a:xfrm>
          <a:prstGeom prst="rect">
            <a:avLst/>
          </a:prstGeom>
          <a:noFill/>
        </p:spPr>
      </p:pic>
      <p:pic>
        <p:nvPicPr>
          <p:cNvPr id="27651" name="Picture 3" descr="a1faf63ad07556b7182c1484e7d9250a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61313" y="6092825"/>
            <a:ext cx="498475" cy="720725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348038" y="2133600"/>
            <a:ext cx="1944687" cy="1079500"/>
            <a:chOff x="1020" y="3385"/>
            <a:chExt cx="1225" cy="680"/>
          </a:xfrm>
        </p:grpSpPr>
        <p:pic>
          <p:nvPicPr>
            <p:cNvPr id="27653" name="Picture 5" descr="ca0903c8596153232bd248302b56d15b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20" y="3385"/>
              <a:ext cx="600" cy="680"/>
            </a:xfrm>
            <a:prstGeom prst="rect">
              <a:avLst/>
            </a:prstGeom>
            <a:noFill/>
          </p:spPr>
        </p:pic>
        <p:sp>
          <p:nvSpPr>
            <p:cNvPr id="27654" name="Text Box 6"/>
            <p:cNvSpPr txBox="1">
              <a:spLocks noChangeArrowheads="1"/>
            </p:cNvSpPr>
            <p:nvPr/>
          </p:nvSpPr>
          <p:spPr bwMode="auto">
            <a:xfrm>
              <a:off x="1338" y="3602"/>
              <a:ext cx="90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/>
                <a:t>елка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995738" y="3125788"/>
            <a:ext cx="1800225" cy="519112"/>
            <a:chOff x="3923" y="3113"/>
            <a:chExt cx="1134" cy="327"/>
          </a:xfrm>
        </p:grpSpPr>
        <p:pic>
          <p:nvPicPr>
            <p:cNvPr id="27656" name="Picture 8" descr="366fc5e50b95b9076706fe4792fd60db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923" y="3113"/>
              <a:ext cx="360" cy="300"/>
            </a:xfrm>
            <a:prstGeom prst="rect">
              <a:avLst/>
            </a:prstGeom>
            <a:noFill/>
          </p:spPr>
        </p:pic>
        <p:sp>
          <p:nvSpPr>
            <p:cNvPr id="27657" name="Text Box 9"/>
            <p:cNvSpPr txBox="1">
              <a:spLocks noChangeArrowheads="1"/>
            </p:cNvSpPr>
            <p:nvPr/>
          </p:nvSpPr>
          <p:spPr bwMode="auto">
            <a:xfrm>
              <a:off x="4150" y="3113"/>
              <a:ext cx="90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елая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258888" y="908050"/>
            <a:ext cx="2232025" cy="901700"/>
            <a:chOff x="2290" y="2069"/>
            <a:chExt cx="1406" cy="568"/>
          </a:xfrm>
        </p:grpSpPr>
        <p:pic>
          <p:nvPicPr>
            <p:cNvPr id="27659" name="Picture 11" descr="2506f0e2bc977568d69ec8c78c457007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290" y="2069"/>
              <a:ext cx="681" cy="568"/>
            </a:xfrm>
            <a:prstGeom prst="rect">
              <a:avLst/>
            </a:prstGeom>
            <a:noFill/>
          </p:spPr>
        </p:pic>
        <p:sp>
          <p:nvSpPr>
            <p:cNvPr id="27660" name="Text Box 12"/>
            <p:cNvSpPr txBox="1">
              <a:spLocks noChangeArrowheads="1"/>
            </p:cNvSpPr>
            <p:nvPr/>
          </p:nvSpPr>
          <p:spPr bwMode="auto">
            <a:xfrm>
              <a:off x="2789" y="2251"/>
              <a:ext cx="90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лакать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2482850" y="1700213"/>
            <a:ext cx="2233613" cy="677862"/>
            <a:chOff x="2426" y="3249"/>
            <a:chExt cx="1407" cy="427"/>
          </a:xfrm>
        </p:grpSpPr>
        <p:pic>
          <p:nvPicPr>
            <p:cNvPr id="27662" name="Picture 14" descr="a1276681c0378b2823ce40bcceec42f9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426" y="3249"/>
              <a:ext cx="726" cy="427"/>
            </a:xfrm>
            <a:prstGeom prst="rect">
              <a:avLst/>
            </a:prstGeom>
            <a:noFill/>
          </p:spPr>
        </p:pic>
        <p:sp>
          <p:nvSpPr>
            <p:cNvPr id="27663" name="Text Box 15"/>
            <p:cNvSpPr txBox="1">
              <a:spLocks noChangeArrowheads="1"/>
            </p:cNvSpPr>
            <p:nvPr/>
          </p:nvSpPr>
          <p:spPr bwMode="auto">
            <a:xfrm>
              <a:off x="2926" y="3339"/>
              <a:ext cx="90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860036"/>
                  </a:solidFill>
                </a:rPr>
                <a:t>олка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395288" y="38100"/>
            <a:ext cx="2447925" cy="942975"/>
            <a:chOff x="1837" y="255"/>
            <a:chExt cx="1542" cy="594"/>
          </a:xfrm>
        </p:grpSpPr>
        <p:pic>
          <p:nvPicPr>
            <p:cNvPr id="27665" name="Picture 17" descr="5deb6219656d47a7c6615c0fa0a32c63">
              <a:hlinkClick r:id="rId14"/>
            </p:cNvPr>
            <p:cNvPicPr>
              <a:picLocks noChangeAspect="1" noChangeArrowheads="1" noCrop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837" y="255"/>
              <a:ext cx="680" cy="594"/>
            </a:xfrm>
            <a:prstGeom prst="rect">
              <a:avLst/>
            </a:prstGeom>
            <a:noFill/>
          </p:spPr>
        </p:pic>
        <p:sp>
          <p:nvSpPr>
            <p:cNvPr id="27666" name="Text Box 18"/>
            <p:cNvSpPr txBox="1">
              <a:spLocks noChangeArrowheads="1"/>
            </p:cNvSpPr>
            <p:nvPr/>
          </p:nvSpPr>
          <p:spPr bwMode="auto">
            <a:xfrm>
              <a:off x="2472" y="518"/>
              <a:ext cx="90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олчать</a:t>
              </a: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4787900" y="3500438"/>
            <a:ext cx="2232025" cy="865187"/>
            <a:chOff x="3606" y="119"/>
            <a:chExt cx="1406" cy="545"/>
          </a:xfrm>
        </p:grpSpPr>
        <p:pic>
          <p:nvPicPr>
            <p:cNvPr id="27668" name="Picture 20" descr="d0235594dceaf380a996e5be0400d6a6">
              <a:hlinkClick r:id="rId16"/>
            </p:cNvPr>
            <p:cNvPicPr>
              <a:picLocks noChangeAspect="1" noChangeArrowheads="1" noCrop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606" y="119"/>
              <a:ext cx="545" cy="545"/>
            </a:xfrm>
            <a:prstGeom prst="rect">
              <a:avLst/>
            </a:prstGeom>
            <a:noFill/>
          </p:spPr>
        </p:pic>
        <p:sp>
          <p:nvSpPr>
            <p:cNvPr id="27669" name="Text Box 21"/>
            <p:cNvSpPr txBox="1">
              <a:spLocks noChangeArrowheads="1"/>
            </p:cNvSpPr>
            <p:nvPr/>
          </p:nvSpPr>
          <p:spPr bwMode="auto">
            <a:xfrm>
              <a:off x="4105" y="336"/>
              <a:ext cx="90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илый</a:t>
              </a: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6802438" y="5084763"/>
            <a:ext cx="1441450" cy="1166812"/>
            <a:chOff x="2426" y="1026"/>
            <a:chExt cx="908" cy="735"/>
          </a:xfrm>
        </p:grpSpPr>
        <p:pic>
          <p:nvPicPr>
            <p:cNvPr id="27671" name="Picture 23" descr="39f8b0779d7f8d5a25d2ae560a7da11f">
              <a:hlinkClick r:id="rId18"/>
            </p:cNvPr>
            <p:cNvPicPr>
              <a:picLocks noChangeAspect="1" noChangeArrowheads="1" noCrop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2426" y="1026"/>
              <a:ext cx="690" cy="714"/>
            </a:xfrm>
            <a:prstGeom prst="rect">
              <a:avLst/>
            </a:prstGeom>
            <a:noFill/>
          </p:spPr>
        </p:pic>
        <p:sp>
          <p:nvSpPr>
            <p:cNvPr id="27672" name="Text Box 24"/>
            <p:cNvSpPr txBox="1">
              <a:spLocks noChangeArrowheads="1"/>
            </p:cNvSpPr>
            <p:nvPr/>
          </p:nvSpPr>
          <p:spPr bwMode="auto">
            <a:xfrm>
              <a:off x="2835" y="1434"/>
              <a:ext cx="49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99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а</a:t>
              </a:r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5795963" y="4408488"/>
            <a:ext cx="1871662" cy="1036637"/>
            <a:chOff x="657" y="1888"/>
            <a:chExt cx="1588" cy="980"/>
          </a:xfrm>
        </p:grpSpPr>
        <p:sp>
          <p:nvSpPr>
            <p:cNvPr id="27674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657" y="1888"/>
              <a:ext cx="862" cy="7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0602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П</a:t>
              </a:r>
            </a:p>
          </p:txBody>
        </p:sp>
        <p:sp>
          <p:nvSpPr>
            <p:cNvPr id="27675" name="Text Box 27"/>
            <p:cNvSpPr txBox="1">
              <a:spLocks noChangeArrowheads="1"/>
            </p:cNvSpPr>
            <p:nvPr/>
          </p:nvSpPr>
          <p:spPr bwMode="auto">
            <a:xfrm>
              <a:off x="1339" y="2377"/>
              <a:ext cx="906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8A4500"/>
                  </a:solidFill>
                </a:rPr>
                <a:t>од</a:t>
              </a:r>
            </a:p>
          </p:txBody>
        </p:sp>
      </p:grpSp>
      <p:pic>
        <p:nvPicPr>
          <p:cNvPr id="27676" name="Picture 28" descr="a1faf63ad07556b7182c1484e7d9250a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3713" y="4365625"/>
            <a:ext cx="496887" cy="719138"/>
          </a:xfrm>
          <a:prstGeom prst="rect">
            <a:avLst/>
          </a:prstGeom>
          <a:noFill/>
        </p:spPr>
      </p:pic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1331913" y="476250"/>
            <a:ext cx="1944687" cy="1079500"/>
            <a:chOff x="1020" y="3385"/>
            <a:chExt cx="1225" cy="680"/>
          </a:xfrm>
        </p:grpSpPr>
        <p:pic>
          <p:nvPicPr>
            <p:cNvPr id="27678" name="Picture 30" descr="ca0903c8596153232bd248302b56d15b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20" y="3385"/>
              <a:ext cx="600" cy="680"/>
            </a:xfrm>
            <a:prstGeom prst="rect">
              <a:avLst/>
            </a:prstGeom>
            <a:noFill/>
          </p:spPr>
        </p:pic>
        <p:sp>
          <p:nvSpPr>
            <p:cNvPr id="27679" name="Text Box 31"/>
            <p:cNvSpPr txBox="1">
              <a:spLocks noChangeArrowheads="1"/>
            </p:cNvSpPr>
            <p:nvPr/>
          </p:nvSpPr>
          <p:spPr bwMode="auto">
            <a:xfrm>
              <a:off x="1338" y="3602"/>
              <a:ext cx="90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/>
                <a:t>елка</a:t>
              </a:r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1908175" y="1397000"/>
            <a:ext cx="1800225" cy="519113"/>
            <a:chOff x="3923" y="3113"/>
            <a:chExt cx="1134" cy="327"/>
          </a:xfrm>
        </p:grpSpPr>
        <p:pic>
          <p:nvPicPr>
            <p:cNvPr id="27681" name="Picture 33" descr="366fc5e50b95b9076706fe4792fd60db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923" y="3113"/>
              <a:ext cx="360" cy="300"/>
            </a:xfrm>
            <a:prstGeom prst="rect">
              <a:avLst/>
            </a:prstGeom>
            <a:noFill/>
          </p:spPr>
        </p:pic>
        <p:sp>
          <p:nvSpPr>
            <p:cNvPr id="27682" name="Text Box 34"/>
            <p:cNvSpPr txBox="1">
              <a:spLocks noChangeArrowheads="1"/>
            </p:cNvSpPr>
            <p:nvPr/>
          </p:nvSpPr>
          <p:spPr bwMode="auto">
            <a:xfrm>
              <a:off x="4150" y="3113"/>
              <a:ext cx="90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елая</a:t>
              </a:r>
            </a:p>
          </p:txBody>
        </p:sp>
      </p:grpSp>
      <p:grpSp>
        <p:nvGrpSpPr>
          <p:cNvPr id="12" name="Group 35"/>
          <p:cNvGrpSpPr>
            <a:grpSpLocks/>
          </p:cNvGrpSpPr>
          <p:nvPr/>
        </p:nvGrpSpPr>
        <p:grpSpPr bwMode="auto">
          <a:xfrm>
            <a:off x="2484438" y="1806575"/>
            <a:ext cx="2232025" cy="901700"/>
            <a:chOff x="2290" y="2069"/>
            <a:chExt cx="1406" cy="568"/>
          </a:xfrm>
        </p:grpSpPr>
        <p:pic>
          <p:nvPicPr>
            <p:cNvPr id="27684" name="Picture 36" descr="2506f0e2bc977568d69ec8c78c457007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290" y="2069"/>
              <a:ext cx="681" cy="568"/>
            </a:xfrm>
            <a:prstGeom prst="rect">
              <a:avLst/>
            </a:prstGeom>
            <a:noFill/>
          </p:spPr>
        </p:pic>
        <p:sp>
          <p:nvSpPr>
            <p:cNvPr id="27685" name="Text Box 37"/>
            <p:cNvSpPr txBox="1">
              <a:spLocks noChangeArrowheads="1"/>
            </p:cNvSpPr>
            <p:nvPr/>
          </p:nvSpPr>
          <p:spPr bwMode="auto">
            <a:xfrm>
              <a:off x="2789" y="2251"/>
              <a:ext cx="90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лакать</a:t>
              </a:r>
            </a:p>
          </p:txBody>
        </p:sp>
      </p:grpSp>
      <p:grpSp>
        <p:nvGrpSpPr>
          <p:cNvPr id="13" name="Group 38"/>
          <p:cNvGrpSpPr>
            <a:grpSpLocks/>
          </p:cNvGrpSpPr>
          <p:nvPr/>
        </p:nvGrpSpPr>
        <p:grpSpPr bwMode="auto">
          <a:xfrm>
            <a:off x="3417888" y="2606675"/>
            <a:ext cx="2233612" cy="677863"/>
            <a:chOff x="2426" y="3249"/>
            <a:chExt cx="1407" cy="427"/>
          </a:xfrm>
        </p:grpSpPr>
        <p:pic>
          <p:nvPicPr>
            <p:cNvPr id="27687" name="Picture 39" descr="a1276681c0378b2823ce40bcceec42f9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426" y="3249"/>
              <a:ext cx="726" cy="427"/>
            </a:xfrm>
            <a:prstGeom prst="rect">
              <a:avLst/>
            </a:prstGeom>
            <a:noFill/>
          </p:spPr>
        </p:pic>
        <p:sp>
          <p:nvSpPr>
            <p:cNvPr id="27688" name="Text Box 40"/>
            <p:cNvSpPr txBox="1">
              <a:spLocks noChangeArrowheads="1"/>
            </p:cNvSpPr>
            <p:nvPr/>
          </p:nvSpPr>
          <p:spPr bwMode="auto">
            <a:xfrm>
              <a:off x="2926" y="3339"/>
              <a:ext cx="90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860036"/>
                  </a:solidFill>
                </a:rPr>
                <a:t>олка</a:t>
              </a:r>
            </a:p>
          </p:txBody>
        </p:sp>
      </p:grpSp>
      <p:grpSp>
        <p:nvGrpSpPr>
          <p:cNvPr id="14" name="Group 41"/>
          <p:cNvGrpSpPr>
            <a:grpSpLocks/>
          </p:cNvGrpSpPr>
          <p:nvPr/>
        </p:nvGrpSpPr>
        <p:grpSpPr bwMode="auto">
          <a:xfrm>
            <a:off x="6372225" y="5799138"/>
            <a:ext cx="2447925" cy="942975"/>
            <a:chOff x="1837" y="255"/>
            <a:chExt cx="1542" cy="594"/>
          </a:xfrm>
        </p:grpSpPr>
        <p:pic>
          <p:nvPicPr>
            <p:cNvPr id="27690" name="Picture 42" descr="5deb6219656d47a7c6615c0fa0a32c63">
              <a:hlinkClick r:id="rId14"/>
            </p:cNvPr>
            <p:cNvPicPr>
              <a:picLocks noChangeAspect="1" noChangeArrowheads="1" noCrop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837" y="255"/>
              <a:ext cx="680" cy="594"/>
            </a:xfrm>
            <a:prstGeom prst="rect">
              <a:avLst/>
            </a:prstGeom>
            <a:noFill/>
          </p:spPr>
        </p:pic>
        <p:sp>
          <p:nvSpPr>
            <p:cNvPr id="27691" name="Text Box 43"/>
            <p:cNvSpPr txBox="1">
              <a:spLocks noChangeArrowheads="1"/>
            </p:cNvSpPr>
            <p:nvPr/>
          </p:nvSpPr>
          <p:spPr bwMode="auto">
            <a:xfrm>
              <a:off x="2472" y="518"/>
              <a:ext cx="90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олчать</a:t>
              </a:r>
            </a:p>
          </p:txBody>
        </p:sp>
      </p:grpSp>
      <p:grpSp>
        <p:nvGrpSpPr>
          <p:cNvPr id="15" name="Group 44"/>
          <p:cNvGrpSpPr>
            <a:grpSpLocks/>
          </p:cNvGrpSpPr>
          <p:nvPr/>
        </p:nvGrpSpPr>
        <p:grpSpPr bwMode="auto">
          <a:xfrm>
            <a:off x="5795963" y="4941888"/>
            <a:ext cx="2232025" cy="865187"/>
            <a:chOff x="3606" y="119"/>
            <a:chExt cx="1406" cy="545"/>
          </a:xfrm>
        </p:grpSpPr>
        <p:pic>
          <p:nvPicPr>
            <p:cNvPr id="27693" name="Picture 45" descr="d0235594dceaf380a996e5be0400d6a6">
              <a:hlinkClick r:id="rId16"/>
            </p:cNvPr>
            <p:cNvPicPr>
              <a:picLocks noChangeAspect="1" noChangeArrowheads="1" noCrop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606" y="119"/>
              <a:ext cx="545" cy="545"/>
            </a:xfrm>
            <a:prstGeom prst="rect">
              <a:avLst/>
            </a:prstGeom>
            <a:noFill/>
          </p:spPr>
        </p:pic>
        <p:sp>
          <p:nvSpPr>
            <p:cNvPr id="27694" name="Text Box 46"/>
            <p:cNvSpPr txBox="1">
              <a:spLocks noChangeArrowheads="1"/>
            </p:cNvSpPr>
            <p:nvPr/>
          </p:nvSpPr>
          <p:spPr bwMode="auto">
            <a:xfrm>
              <a:off x="4105" y="336"/>
              <a:ext cx="90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илый</a:t>
              </a:r>
            </a:p>
          </p:txBody>
        </p:sp>
      </p:grpSp>
      <p:grpSp>
        <p:nvGrpSpPr>
          <p:cNvPr id="16" name="Group 47"/>
          <p:cNvGrpSpPr>
            <a:grpSpLocks/>
          </p:cNvGrpSpPr>
          <p:nvPr/>
        </p:nvGrpSpPr>
        <p:grpSpPr bwMode="auto">
          <a:xfrm>
            <a:off x="5291138" y="3846513"/>
            <a:ext cx="1441450" cy="1166812"/>
            <a:chOff x="2426" y="1026"/>
            <a:chExt cx="908" cy="735"/>
          </a:xfrm>
        </p:grpSpPr>
        <p:pic>
          <p:nvPicPr>
            <p:cNvPr id="27696" name="Picture 48" descr="39f8b0779d7f8d5a25d2ae560a7da11f">
              <a:hlinkClick r:id="rId18"/>
            </p:cNvPr>
            <p:cNvPicPr>
              <a:picLocks noChangeAspect="1" noChangeArrowheads="1" noCrop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2426" y="1026"/>
              <a:ext cx="690" cy="714"/>
            </a:xfrm>
            <a:prstGeom prst="rect">
              <a:avLst/>
            </a:prstGeom>
            <a:noFill/>
          </p:spPr>
        </p:pic>
        <p:sp>
          <p:nvSpPr>
            <p:cNvPr id="27697" name="Text Box 49"/>
            <p:cNvSpPr txBox="1">
              <a:spLocks noChangeArrowheads="1"/>
            </p:cNvSpPr>
            <p:nvPr/>
          </p:nvSpPr>
          <p:spPr bwMode="auto">
            <a:xfrm>
              <a:off x="2835" y="1434"/>
              <a:ext cx="49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99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а</a:t>
              </a:r>
            </a:p>
          </p:txBody>
        </p:sp>
      </p:grpSp>
      <p:grpSp>
        <p:nvGrpSpPr>
          <p:cNvPr id="17" name="Group 50"/>
          <p:cNvGrpSpPr>
            <a:grpSpLocks/>
          </p:cNvGrpSpPr>
          <p:nvPr/>
        </p:nvGrpSpPr>
        <p:grpSpPr bwMode="auto">
          <a:xfrm>
            <a:off x="4429125" y="3255963"/>
            <a:ext cx="1871663" cy="1036637"/>
            <a:chOff x="657" y="1888"/>
            <a:chExt cx="1588" cy="980"/>
          </a:xfrm>
        </p:grpSpPr>
        <p:sp>
          <p:nvSpPr>
            <p:cNvPr id="27699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657" y="1888"/>
              <a:ext cx="862" cy="7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0602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П</a:t>
              </a:r>
            </a:p>
          </p:txBody>
        </p:sp>
        <p:sp>
          <p:nvSpPr>
            <p:cNvPr id="27700" name="Text Box 52"/>
            <p:cNvSpPr txBox="1">
              <a:spLocks noChangeArrowheads="1"/>
            </p:cNvSpPr>
            <p:nvPr/>
          </p:nvSpPr>
          <p:spPr bwMode="auto">
            <a:xfrm>
              <a:off x="1339" y="2377"/>
              <a:ext cx="906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8A4500"/>
                  </a:solidFill>
                </a:rPr>
                <a:t>од</a:t>
              </a:r>
            </a:p>
          </p:txBody>
        </p:sp>
      </p:grpSp>
    </p:spTree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00" fill="hold"/>
                                        <p:tgtEl>
                                          <p:spTgt spid="276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26 -0.03213 C -0.04723 -0.01942 -0.09705 -0.0067 -0.14479 -0.00069 C -0.19254 0.00532 -0.23334 0.00995 -0.28386 0.00394 C -0.33438 -0.00208 -0.38559 -0.02774 -0.44827 -0.03676 C -0.51094 -0.04578 -0.60834 -0.02982 -0.66007 -0.05017 C -0.71181 -0.07052 -0.75643 -0.12855 -0.75834 -0.15861 C -0.76025 -0.18867 -0.68646 -0.21872 -0.67205 -0.23075 " pathEditMode="relative" rAng="0" ptsTypes="aaaaaaA">
                                      <p:cBhvr>
                                        <p:cTn id="8" dur="5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" y="-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7651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" dur="2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7651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Motion origin="layout" path="M 1.94444E-6 -2.94798E-6 L -0.13542 -0.5976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-29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3.61111E-6 -8.09249E-7 C 0.01684 -0.04462 0.03368 -0.08901 0.0526 -0.14843 C 0.07153 -0.20786 0.1099 -0.28208 0.11319 -0.35583 C 0.11649 -0.42959 0.08507 -0.52693 0.07222 -0.59167 C 0.05937 -0.65641 0.04913 -0.71653 0.03611 -0.7445 C 0.02309 -0.77248 0.00035 -0.75722 -0.00642 -0.75976 " pathEditMode="relative" ptsTypes="aaaa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5.27778E-6 1.04046E-6 C 0.00348 0.04254 0.00678 0.08531 0.01494 0.11791 C 0.0231 0.15052 0.0698 0.17942 0.04931 0.19653 C 0.02865 0.21364 -0.03715 0.21734 -0.10798 0.22057 C -0.17899 0.22381 -0.30676 0.21757 -0.3769 0.21618 C -0.44704 0.21479 -0.51736 0.22173 -0.52933 0.21179 C -0.54131 0.20185 -0.49513 0.17942 -0.44895 0.15722 " pathEditMode="relative" ptsTypes="aaaaa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2.77778E-7 1.09827E-6 C 0.00069 0.00231 0.00156 0.00509 0.01476 1.09827E-6 C 0.02795 -0.00509 0.05712 -0.00832 0.07865 -0.02937 C 0.10017 -0.05017 0.12483 -0.09087 0.14427 -0.12578 C 0.16372 -0.16046 0.19601 -0.20648 0.19497 -0.23838 C 0.19392 -0.27006 0.15764 -0.30659 0.13767 -0.31723 C 0.11771 -0.3274 0.08628 -0.30497 0.07535 -0.30104 " pathEditMode="relative" rAng="0" ptsTypes="aaaaa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-16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-0.00608 2.02312E-6 C -0.00469 0.02058 -0.00313 0.04115 -0.00191 0.07352 C -0.0007 0.10566 0.02482 0.16462 0.00208 0.19306 C -0.02049 0.22127 -0.09358 0.23954 -0.13785 0.24347 C -0.18212 0.24763 -0.24271 0.22173 -0.26372 0.21734 " pathEditMode="relative" rAng="0" ptsTypes="aaa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12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2.77778E-7 6.93642E-7 C 0.02204 0.00093 0.04427 0.00208 0.07864 6.93642E-7 C 0.11302 -0.00208 0.18125 0.01411 0.20659 -0.01318 C 0.23194 -0.04046 0.24236 -0.11699 0.23107 -0.16393 C 0.21979 -0.21086 0.15937 -0.27699 0.13923 -0.29479 C 0.11909 -0.3126 0.11475 -0.27468 0.10989 -0.27075 " pathEditMode="relative" ptsTypes="aaaaaA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-1.94444E-6 -2.83237E-6 C -0.01441 0.01688 -0.02882 0.03376 -0.03455 0.07191 C -0.04028 0.11006 -0.02413 0.18867 -0.03455 0.22913 C -0.04497 0.2696 -0.07396 0.30682 -0.09688 0.31445 C -0.11979 0.32208 -0.15226 0.27977 -0.17222 0.27515 C -0.19219 0.27052 -0.2092 0.28416 -0.21649 0.28601 " pathEditMode="relative" ptsTypes="aaaaaA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6.66667E-6 1.15607E-6 C 0.00938 -0.02312 0.01876 -0.04601 0.03438 -0.07006 C 0.05001 -0.09411 0.08091 -0.13711 0.09341 -0.14428 C 0.10591 -0.15145 0.10747 -0.11861 0.1099 -0.11353 " pathEditMode="relative" ptsTypes="aa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3.33333E-6 -2.25434E-6 C -0.01441 -0.01133 -0.02882 -0.02266 -0.04584 -0.01549 C -0.06285 -0.00832 -0.09202 0.01411 -0.10157 0.04347 C -0.11111 0.07283 -0.10521 0.1163 -0.1033 0.16139 C -0.10139 0.20648 -0.09341 0.26682 -0.09011 0.31422 C -0.08681 0.36162 -0.0974 0.41341 -0.08368 0.44532 C -0.06997 0.47723 -0.01945 0.53364 -0.00816 0.50636 C 0.00312 0.47908 -0.0066 0.38035 -0.01632 0.28162 " pathEditMode="relative" rAng="0" ptsTypes="aaaaaaaA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25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468313" y="404813"/>
            <a:ext cx="304800" cy="304800"/>
          </a:xfrm>
          <a:prstGeom prst="rect">
            <a:avLst/>
          </a:prstGeom>
          <a:noFill/>
        </p:spPr>
      </p:pic>
      <p:pic>
        <p:nvPicPr>
          <p:cNvPr id="28675" name="Picture 3" descr="a1faf63ad07556b7182c1484e7d9250a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261938"/>
            <a:ext cx="496887" cy="719137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31913" y="476250"/>
            <a:ext cx="1944687" cy="1079500"/>
            <a:chOff x="1020" y="3385"/>
            <a:chExt cx="1225" cy="680"/>
          </a:xfrm>
        </p:grpSpPr>
        <p:pic>
          <p:nvPicPr>
            <p:cNvPr id="28677" name="Picture 5" descr="ca0903c8596153232bd248302b56d15b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20" y="3385"/>
              <a:ext cx="600" cy="680"/>
            </a:xfrm>
            <a:prstGeom prst="rect">
              <a:avLst/>
            </a:prstGeom>
            <a:noFill/>
          </p:spPr>
        </p:pic>
        <p:sp>
          <p:nvSpPr>
            <p:cNvPr id="28678" name="Text Box 6"/>
            <p:cNvSpPr txBox="1">
              <a:spLocks noChangeArrowheads="1"/>
            </p:cNvSpPr>
            <p:nvPr/>
          </p:nvSpPr>
          <p:spPr bwMode="auto">
            <a:xfrm>
              <a:off x="1338" y="3602"/>
              <a:ext cx="90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/>
                <a:t>елка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908175" y="1397000"/>
            <a:ext cx="1800225" cy="519113"/>
            <a:chOff x="3923" y="3113"/>
            <a:chExt cx="1134" cy="327"/>
          </a:xfrm>
        </p:grpSpPr>
        <p:pic>
          <p:nvPicPr>
            <p:cNvPr id="28680" name="Picture 8" descr="366fc5e50b95b9076706fe4792fd60db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923" y="3113"/>
              <a:ext cx="360" cy="300"/>
            </a:xfrm>
            <a:prstGeom prst="rect">
              <a:avLst/>
            </a:prstGeom>
            <a:noFill/>
          </p:spPr>
        </p:pic>
        <p:sp>
          <p:nvSpPr>
            <p:cNvPr id="28681" name="Text Box 9"/>
            <p:cNvSpPr txBox="1">
              <a:spLocks noChangeArrowheads="1"/>
            </p:cNvSpPr>
            <p:nvPr/>
          </p:nvSpPr>
          <p:spPr bwMode="auto">
            <a:xfrm>
              <a:off x="4150" y="3113"/>
              <a:ext cx="90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елая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484438" y="1806575"/>
            <a:ext cx="2232025" cy="901700"/>
            <a:chOff x="2290" y="2069"/>
            <a:chExt cx="1406" cy="568"/>
          </a:xfrm>
        </p:grpSpPr>
        <p:pic>
          <p:nvPicPr>
            <p:cNvPr id="28683" name="Picture 11" descr="2506f0e2bc977568d69ec8c78c457007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290" y="2069"/>
              <a:ext cx="681" cy="568"/>
            </a:xfrm>
            <a:prstGeom prst="rect">
              <a:avLst/>
            </a:prstGeom>
            <a:noFill/>
          </p:spPr>
        </p:pic>
        <p:sp>
          <p:nvSpPr>
            <p:cNvPr id="28684" name="Text Box 12"/>
            <p:cNvSpPr txBox="1">
              <a:spLocks noChangeArrowheads="1"/>
            </p:cNvSpPr>
            <p:nvPr/>
          </p:nvSpPr>
          <p:spPr bwMode="auto">
            <a:xfrm>
              <a:off x="2789" y="2251"/>
              <a:ext cx="90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лакать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417888" y="2606675"/>
            <a:ext cx="2233612" cy="677863"/>
            <a:chOff x="2426" y="3249"/>
            <a:chExt cx="1407" cy="427"/>
          </a:xfrm>
        </p:grpSpPr>
        <p:pic>
          <p:nvPicPr>
            <p:cNvPr id="28686" name="Picture 14" descr="a1276681c0378b2823ce40bcceec42f9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426" y="3249"/>
              <a:ext cx="726" cy="427"/>
            </a:xfrm>
            <a:prstGeom prst="rect">
              <a:avLst/>
            </a:prstGeom>
            <a:noFill/>
          </p:spPr>
        </p:pic>
        <p:sp>
          <p:nvSpPr>
            <p:cNvPr id="28687" name="Text Box 15"/>
            <p:cNvSpPr txBox="1">
              <a:spLocks noChangeArrowheads="1"/>
            </p:cNvSpPr>
            <p:nvPr/>
          </p:nvSpPr>
          <p:spPr bwMode="auto">
            <a:xfrm>
              <a:off x="2926" y="3339"/>
              <a:ext cx="90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860036"/>
                  </a:solidFill>
                </a:rPr>
                <a:t>олка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6372225" y="5799138"/>
            <a:ext cx="2447925" cy="942975"/>
            <a:chOff x="1837" y="255"/>
            <a:chExt cx="1542" cy="594"/>
          </a:xfrm>
        </p:grpSpPr>
        <p:pic>
          <p:nvPicPr>
            <p:cNvPr id="28689" name="Picture 17" descr="5deb6219656d47a7c6615c0fa0a32c63">
              <a:hlinkClick r:id="rId14"/>
            </p:cNvPr>
            <p:cNvPicPr>
              <a:picLocks noChangeAspect="1" noChangeArrowheads="1" noCrop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837" y="255"/>
              <a:ext cx="680" cy="594"/>
            </a:xfrm>
            <a:prstGeom prst="rect">
              <a:avLst/>
            </a:prstGeom>
            <a:noFill/>
          </p:spPr>
        </p:pic>
        <p:sp>
          <p:nvSpPr>
            <p:cNvPr id="28690" name="Text Box 18"/>
            <p:cNvSpPr txBox="1">
              <a:spLocks noChangeArrowheads="1"/>
            </p:cNvSpPr>
            <p:nvPr/>
          </p:nvSpPr>
          <p:spPr bwMode="auto">
            <a:xfrm>
              <a:off x="2472" y="518"/>
              <a:ext cx="90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олчать</a:t>
              </a: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5724525" y="4941888"/>
            <a:ext cx="2232025" cy="865187"/>
            <a:chOff x="3606" y="119"/>
            <a:chExt cx="1406" cy="545"/>
          </a:xfrm>
        </p:grpSpPr>
        <p:pic>
          <p:nvPicPr>
            <p:cNvPr id="28692" name="Picture 20" descr="d0235594dceaf380a996e5be0400d6a6">
              <a:hlinkClick r:id="rId16"/>
            </p:cNvPr>
            <p:cNvPicPr>
              <a:picLocks noChangeAspect="1" noChangeArrowheads="1" noCrop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606" y="119"/>
              <a:ext cx="545" cy="545"/>
            </a:xfrm>
            <a:prstGeom prst="rect">
              <a:avLst/>
            </a:prstGeom>
            <a:noFill/>
          </p:spPr>
        </p:pic>
        <p:sp>
          <p:nvSpPr>
            <p:cNvPr id="28693" name="Text Box 21"/>
            <p:cNvSpPr txBox="1">
              <a:spLocks noChangeArrowheads="1"/>
            </p:cNvSpPr>
            <p:nvPr/>
          </p:nvSpPr>
          <p:spPr bwMode="auto">
            <a:xfrm>
              <a:off x="4105" y="336"/>
              <a:ext cx="90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илый</a:t>
              </a: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5291138" y="3846513"/>
            <a:ext cx="1441450" cy="1166812"/>
            <a:chOff x="2426" y="1026"/>
            <a:chExt cx="908" cy="735"/>
          </a:xfrm>
        </p:grpSpPr>
        <p:pic>
          <p:nvPicPr>
            <p:cNvPr id="28695" name="Picture 23" descr="39f8b0779d7f8d5a25d2ae560a7da11f">
              <a:hlinkClick r:id="rId18"/>
            </p:cNvPr>
            <p:cNvPicPr>
              <a:picLocks noChangeAspect="1" noChangeArrowheads="1" noCrop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2426" y="1026"/>
              <a:ext cx="690" cy="714"/>
            </a:xfrm>
            <a:prstGeom prst="rect">
              <a:avLst/>
            </a:prstGeom>
            <a:noFill/>
          </p:spPr>
        </p:pic>
        <p:sp>
          <p:nvSpPr>
            <p:cNvPr id="28696" name="Text Box 24"/>
            <p:cNvSpPr txBox="1">
              <a:spLocks noChangeArrowheads="1"/>
            </p:cNvSpPr>
            <p:nvPr/>
          </p:nvSpPr>
          <p:spPr bwMode="auto">
            <a:xfrm>
              <a:off x="2835" y="1434"/>
              <a:ext cx="49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99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а</a:t>
              </a:r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4429125" y="3255963"/>
            <a:ext cx="1871663" cy="1036637"/>
            <a:chOff x="657" y="1888"/>
            <a:chExt cx="1588" cy="980"/>
          </a:xfrm>
        </p:grpSpPr>
        <p:sp>
          <p:nvSpPr>
            <p:cNvPr id="28698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657" y="1888"/>
              <a:ext cx="862" cy="7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0602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П</a:t>
              </a:r>
            </a:p>
          </p:txBody>
        </p:sp>
        <p:sp>
          <p:nvSpPr>
            <p:cNvPr id="28699" name="Text Box 27"/>
            <p:cNvSpPr txBox="1">
              <a:spLocks noChangeArrowheads="1"/>
            </p:cNvSpPr>
            <p:nvPr/>
          </p:nvSpPr>
          <p:spPr bwMode="auto">
            <a:xfrm>
              <a:off x="1339" y="2377"/>
              <a:ext cx="906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8A4500"/>
                  </a:solidFill>
                </a:rPr>
                <a:t>од</a:t>
              </a:r>
            </a:p>
          </p:txBody>
        </p:sp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4356100" y="3341688"/>
            <a:ext cx="1441450" cy="1166812"/>
            <a:chOff x="2426" y="1026"/>
            <a:chExt cx="908" cy="735"/>
          </a:xfrm>
        </p:grpSpPr>
        <p:pic>
          <p:nvPicPr>
            <p:cNvPr id="28701" name="Picture 29" descr="39f8b0779d7f8d5a25d2ae560a7da11f">
              <a:hlinkClick r:id="rId18"/>
            </p:cNvPr>
            <p:cNvPicPr>
              <a:picLocks noChangeAspect="1" noChangeArrowheads="1" noCrop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2426" y="1026"/>
              <a:ext cx="690" cy="714"/>
            </a:xfrm>
            <a:prstGeom prst="rect">
              <a:avLst/>
            </a:prstGeom>
            <a:noFill/>
          </p:spPr>
        </p:pic>
        <p:sp>
          <p:nvSpPr>
            <p:cNvPr id="28702" name="Text Box 30"/>
            <p:cNvSpPr txBox="1">
              <a:spLocks noChangeArrowheads="1"/>
            </p:cNvSpPr>
            <p:nvPr/>
          </p:nvSpPr>
          <p:spPr bwMode="auto">
            <a:xfrm>
              <a:off x="2835" y="1434"/>
              <a:ext cx="49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99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а</a:t>
              </a:r>
            </a:p>
          </p:txBody>
        </p:sp>
      </p:grpSp>
      <p:pic>
        <p:nvPicPr>
          <p:cNvPr id="28703" name="Picture 31" descr="a1faf63ad07556b7182c1484e7d9250a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8838" y="1341438"/>
            <a:ext cx="498475" cy="720725"/>
          </a:xfrm>
          <a:prstGeom prst="rect">
            <a:avLst/>
          </a:prstGeom>
          <a:noFill/>
        </p:spPr>
      </p:pic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1258888" y="476250"/>
            <a:ext cx="1944687" cy="1079500"/>
            <a:chOff x="1020" y="3385"/>
            <a:chExt cx="1225" cy="680"/>
          </a:xfrm>
        </p:grpSpPr>
        <p:pic>
          <p:nvPicPr>
            <p:cNvPr id="28705" name="Picture 33" descr="ca0903c8596153232bd248302b56d15b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20" y="3385"/>
              <a:ext cx="600" cy="680"/>
            </a:xfrm>
            <a:prstGeom prst="rect">
              <a:avLst/>
            </a:prstGeom>
            <a:noFill/>
          </p:spPr>
        </p:pic>
        <p:sp>
          <p:nvSpPr>
            <p:cNvPr id="28706" name="Text Box 34"/>
            <p:cNvSpPr txBox="1">
              <a:spLocks noChangeArrowheads="1"/>
            </p:cNvSpPr>
            <p:nvPr/>
          </p:nvSpPr>
          <p:spPr bwMode="auto">
            <a:xfrm>
              <a:off x="1338" y="3602"/>
              <a:ext cx="90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/>
                <a:t>елка</a:t>
              </a:r>
            </a:p>
          </p:txBody>
        </p:sp>
      </p:grpSp>
      <p:grpSp>
        <p:nvGrpSpPr>
          <p:cNvPr id="12" name="Group 35"/>
          <p:cNvGrpSpPr>
            <a:grpSpLocks/>
          </p:cNvGrpSpPr>
          <p:nvPr/>
        </p:nvGrpSpPr>
        <p:grpSpPr bwMode="auto">
          <a:xfrm>
            <a:off x="539750" y="246063"/>
            <a:ext cx="1800225" cy="519112"/>
            <a:chOff x="3923" y="3113"/>
            <a:chExt cx="1134" cy="327"/>
          </a:xfrm>
        </p:grpSpPr>
        <p:pic>
          <p:nvPicPr>
            <p:cNvPr id="28708" name="Picture 36" descr="366fc5e50b95b9076706fe4792fd60db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923" y="3113"/>
              <a:ext cx="360" cy="300"/>
            </a:xfrm>
            <a:prstGeom prst="rect">
              <a:avLst/>
            </a:prstGeom>
            <a:noFill/>
          </p:spPr>
        </p:pic>
        <p:sp>
          <p:nvSpPr>
            <p:cNvPr id="28709" name="Text Box 37"/>
            <p:cNvSpPr txBox="1">
              <a:spLocks noChangeArrowheads="1"/>
            </p:cNvSpPr>
            <p:nvPr/>
          </p:nvSpPr>
          <p:spPr bwMode="auto">
            <a:xfrm>
              <a:off x="4150" y="3113"/>
              <a:ext cx="90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елая</a:t>
              </a:r>
            </a:p>
          </p:txBody>
        </p:sp>
      </p:grpSp>
      <p:grpSp>
        <p:nvGrpSpPr>
          <p:cNvPr id="13" name="Group 38"/>
          <p:cNvGrpSpPr>
            <a:grpSpLocks/>
          </p:cNvGrpSpPr>
          <p:nvPr/>
        </p:nvGrpSpPr>
        <p:grpSpPr bwMode="auto">
          <a:xfrm>
            <a:off x="6443663" y="5983288"/>
            <a:ext cx="2232025" cy="901700"/>
            <a:chOff x="2290" y="2069"/>
            <a:chExt cx="1406" cy="568"/>
          </a:xfrm>
        </p:grpSpPr>
        <p:pic>
          <p:nvPicPr>
            <p:cNvPr id="28711" name="Picture 39" descr="2506f0e2bc977568d69ec8c78c457007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290" y="2069"/>
              <a:ext cx="681" cy="568"/>
            </a:xfrm>
            <a:prstGeom prst="rect">
              <a:avLst/>
            </a:prstGeom>
            <a:noFill/>
          </p:spPr>
        </p:pic>
        <p:sp>
          <p:nvSpPr>
            <p:cNvPr id="28712" name="Text Box 40"/>
            <p:cNvSpPr txBox="1">
              <a:spLocks noChangeArrowheads="1"/>
            </p:cNvSpPr>
            <p:nvPr/>
          </p:nvSpPr>
          <p:spPr bwMode="auto">
            <a:xfrm>
              <a:off x="2789" y="2251"/>
              <a:ext cx="90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лакать</a:t>
              </a:r>
            </a:p>
          </p:txBody>
        </p:sp>
      </p:grpSp>
      <p:grpSp>
        <p:nvGrpSpPr>
          <p:cNvPr id="14" name="Group 41"/>
          <p:cNvGrpSpPr>
            <a:grpSpLocks/>
          </p:cNvGrpSpPr>
          <p:nvPr/>
        </p:nvGrpSpPr>
        <p:grpSpPr bwMode="auto">
          <a:xfrm>
            <a:off x="5508625" y="5414963"/>
            <a:ext cx="2233613" cy="677862"/>
            <a:chOff x="2426" y="3249"/>
            <a:chExt cx="1407" cy="427"/>
          </a:xfrm>
        </p:grpSpPr>
        <p:pic>
          <p:nvPicPr>
            <p:cNvPr id="28714" name="Picture 42" descr="a1276681c0378b2823ce40bcceec42f9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426" y="3249"/>
              <a:ext cx="726" cy="427"/>
            </a:xfrm>
            <a:prstGeom prst="rect">
              <a:avLst/>
            </a:prstGeom>
            <a:noFill/>
          </p:spPr>
        </p:pic>
        <p:sp>
          <p:nvSpPr>
            <p:cNvPr id="28715" name="Text Box 43"/>
            <p:cNvSpPr txBox="1">
              <a:spLocks noChangeArrowheads="1"/>
            </p:cNvSpPr>
            <p:nvPr/>
          </p:nvSpPr>
          <p:spPr bwMode="auto">
            <a:xfrm>
              <a:off x="2926" y="3339"/>
              <a:ext cx="90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860036"/>
                  </a:solidFill>
                </a:rPr>
                <a:t>олка</a:t>
              </a:r>
            </a:p>
          </p:txBody>
        </p:sp>
      </p:grpSp>
      <p:grpSp>
        <p:nvGrpSpPr>
          <p:cNvPr id="15" name="Group 44"/>
          <p:cNvGrpSpPr>
            <a:grpSpLocks/>
          </p:cNvGrpSpPr>
          <p:nvPr/>
        </p:nvGrpSpPr>
        <p:grpSpPr bwMode="auto">
          <a:xfrm>
            <a:off x="3419475" y="2701925"/>
            <a:ext cx="2447925" cy="942975"/>
            <a:chOff x="1837" y="255"/>
            <a:chExt cx="1542" cy="594"/>
          </a:xfrm>
        </p:grpSpPr>
        <p:pic>
          <p:nvPicPr>
            <p:cNvPr id="28717" name="Picture 45" descr="5deb6219656d47a7c6615c0fa0a32c63">
              <a:hlinkClick r:id="rId14"/>
            </p:cNvPr>
            <p:cNvPicPr>
              <a:picLocks noChangeAspect="1" noChangeArrowheads="1" noCrop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837" y="255"/>
              <a:ext cx="680" cy="594"/>
            </a:xfrm>
            <a:prstGeom prst="rect">
              <a:avLst/>
            </a:prstGeom>
            <a:noFill/>
          </p:spPr>
        </p:pic>
        <p:sp>
          <p:nvSpPr>
            <p:cNvPr id="28718" name="Text Box 46"/>
            <p:cNvSpPr txBox="1">
              <a:spLocks noChangeArrowheads="1"/>
            </p:cNvSpPr>
            <p:nvPr/>
          </p:nvSpPr>
          <p:spPr bwMode="auto">
            <a:xfrm>
              <a:off x="2472" y="518"/>
              <a:ext cx="90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олчать</a:t>
              </a:r>
            </a:p>
          </p:txBody>
        </p:sp>
      </p:grpSp>
      <p:grpSp>
        <p:nvGrpSpPr>
          <p:cNvPr id="16" name="Group 47"/>
          <p:cNvGrpSpPr>
            <a:grpSpLocks/>
          </p:cNvGrpSpPr>
          <p:nvPr/>
        </p:nvGrpSpPr>
        <p:grpSpPr bwMode="auto">
          <a:xfrm>
            <a:off x="2627313" y="1844675"/>
            <a:ext cx="2232025" cy="865188"/>
            <a:chOff x="3606" y="119"/>
            <a:chExt cx="1406" cy="545"/>
          </a:xfrm>
        </p:grpSpPr>
        <p:pic>
          <p:nvPicPr>
            <p:cNvPr id="28720" name="Picture 48" descr="d0235594dceaf380a996e5be0400d6a6">
              <a:hlinkClick r:id="rId16"/>
            </p:cNvPr>
            <p:cNvPicPr>
              <a:picLocks noChangeAspect="1" noChangeArrowheads="1" noCrop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606" y="119"/>
              <a:ext cx="545" cy="545"/>
            </a:xfrm>
            <a:prstGeom prst="rect">
              <a:avLst/>
            </a:prstGeom>
            <a:noFill/>
          </p:spPr>
        </p:pic>
        <p:sp>
          <p:nvSpPr>
            <p:cNvPr id="28721" name="Text Box 49"/>
            <p:cNvSpPr txBox="1">
              <a:spLocks noChangeArrowheads="1"/>
            </p:cNvSpPr>
            <p:nvPr/>
          </p:nvSpPr>
          <p:spPr bwMode="auto">
            <a:xfrm>
              <a:off x="4105" y="336"/>
              <a:ext cx="90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илый</a:t>
              </a:r>
            </a:p>
          </p:txBody>
        </p:sp>
      </p:grpSp>
      <p:grpSp>
        <p:nvGrpSpPr>
          <p:cNvPr id="17" name="Group 50"/>
          <p:cNvGrpSpPr>
            <a:grpSpLocks/>
          </p:cNvGrpSpPr>
          <p:nvPr/>
        </p:nvGrpSpPr>
        <p:grpSpPr bwMode="auto">
          <a:xfrm>
            <a:off x="5005388" y="4479925"/>
            <a:ext cx="1871662" cy="1036638"/>
            <a:chOff x="657" y="1888"/>
            <a:chExt cx="1588" cy="980"/>
          </a:xfrm>
        </p:grpSpPr>
        <p:sp>
          <p:nvSpPr>
            <p:cNvPr id="28723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657" y="1888"/>
              <a:ext cx="862" cy="7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0602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П</a:t>
              </a:r>
            </a:p>
          </p:txBody>
        </p:sp>
        <p:sp>
          <p:nvSpPr>
            <p:cNvPr id="28724" name="Text Box 52"/>
            <p:cNvSpPr txBox="1">
              <a:spLocks noChangeArrowheads="1"/>
            </p:cNvSpPr>
            <p:nvPr/>
          </p:nvSpPr>
          <p:spPr bwMode="auto">
            <a:xfrm>
              <a:off x="1339" y="2377"/>
              <a:ext cx="906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8A4500"/>
                  </a:solidFill>
                </a:rPr>
                <a:t>од</a:t>
              </a:r>
            </a:p>
          </p:txBody>
        </p:sp>
      </p:grpSp>
    </p:spTree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0" fill="hold"/>
                                        <p:tgtEl>
                                          <p:spTgt spid="286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05556E-6 9.53757E-6 C -0.01077 -0.00184 -0.02136 -0.00346 -0.06719 -0.00416 C -0.11302 -0.00485 -0.20764 -0.00416 -0.27535 -0.00416 C -0.34306 -0.00416 -0.42518 0.0155 -0.47379 -0.00416 C -0.5224 -0.02381 -0.56111 -0.0941 -0.56719 -0.12208 C -0.57327 -0.15005 -0.51945 -0.16046 -0.5099 -0.17248 " pathEditMode="relative" ptsTypes="aaaaaA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20000" y="22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400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2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23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4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25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26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7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Презентация Microsoft Office PowerPoint (2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Microsoft Office PowerPoint (2)</Template>
  <TotalTime>654</TotalTime>
  <Words>289</Words>
  <Application>Microsoft Office PowerPoint</Application>
  <PresentationFormat>Экран (4:3)</PresentationFormat>
  <Paragraphs>157</Paragraphs>
  <Slides>22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Презентация Microsoft Office PowerPoint (2)</vt:lpstr>
      <vt:lpstr>Слайд 1</vt:lpstr>
      <vt:lpstr>Слайд 2</vt:lpstr>
      <vt:lpstr>Слайд 3</vt:lpstr>
      <vt:lpstr>      Следствие ведут знатоки</vt:lpstr>
      <vt:lpstr>Словарная работа</vt:lpstr>
      <vt:lpstr>Слайд 6</vt:lpstr>
      <vt:lpstr>Слайд 7</vt:lpstr>
      <vt:lpstr>Слайд 8</vt:lpstr>
      <vt:lpstr>Слайд 9</vt:lpstr>
      <vt:lpstr>Слайд 10</vt:lpstr>
      <vt:lpstr>Работа по учебнику </vt:lpstr>
      <vt:lpstr>Физ. минутка</vt:lpstr>
      <vt:lpstr>Слайд 13</vt:lpstr>
      <vt:lpstr>Слайд 14</vt:lpstr>
      <vt:lpstr>Слайд 15</vt:lpstr>
      <vt:lpstr>Слайд 16</vt:lpstr>
      <vt:lpstr>Слайд 17</vt:lpstr>
      <vt:lpstr>Проверь себя!</vt:lpstr>
      <vt:lpstr>Наступила  холодная зима.         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</dc:title>
  <dc:creator>Stetsenko</dc:creator>
  <cp:lastModifiedBy>школа</cp:lastModifiedBy>
  <cp:revision>72</cp:revision>
  <dcterms:created xsi:type="dcterms:W3CDTF">2017-01-28T10:21:29Z</dcterms:created>
  <dcterms:modified xsi:type="dcterms:W3CDTF">2017-01-31T16:58:46Z</dcterms:modified>
</cp:coreProperties>
</file>