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0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7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3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2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0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4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2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6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F14F0-60E0-4D5C-849B-02D6A36C51A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4863-4861-40EF-98C1-FC2797E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3.ftcdn.net/jpg/00/57/33/28/500_F_57332889_KJHnpRjjx79dZ2tXiNBwAqMTkwQb9p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" y="33363"/>
            <a:ext cx="9157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694512" cy="3126209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попсы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— маленькие тортики для большой вечеринки!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6205" y="4084679"/>
            <a:ext cx="4276195" cy="622920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по приготовлению </a:t>
            </a:r>
            <a:r>
              <a:rPr lang="ru-RU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кейк-попсов</a:t>
            </a:r>
            <a:endParaRPr lang="ru-RU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</a:t>
            </a:r>
            <a:r>
              <a:rPr lang="ru-RU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Юринская</a:t>
            </a:r>
            <a:r>
              <a:rPr lang="ru-RU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В.В.</a:t>
            </a:r>
            <a:endParaRPr lang="ru-RU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зитроника\Documents\попскейс\IMG_2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5" y="3861048"/>
            <a:ext cx="3316693" cy="2211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" y="-40799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Именно поэтому </a:t>
            </a:r>
            <a:r>
              <a:rPr lang="ru-RU" sz="19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9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</a:t>
            </a: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стали настолько незаменимыми и на детских праздниках, и на свадьбах, на </a:t>
            </a:r>
            <a:r>
              <a:rPr lang="ru-RU" sz="19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вечеринках </a:t>
            </a: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даже на очень серьезных и пафосных мероприятиях.</a:t>
            </a:r>
          </a:p>
          <a:p>
            <a:pPr marL="0" indent="0" algn="ctr">
              <a:buNone/>
            </a:pPr>
            <a:r>
              <a:rPr lang="ru-RU" sz="19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9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</a:t>
            </a: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элементарны в приготовлении и легко меняют внешний вид. от самого простого и неприхотливого — шоколадная глазурь и немножко кокосовой стружки или цветной посыпки…</a:t>
            </a:r>
          </a:p>
          <a:p>
            <a:endParaRPr lang="ru-RU" dirty="0"/>
          </a:p>
        </p:txBody>
      </p:sp>
      <p:pic>
        <p:nvPicPr>
          <p:cNvPr id="25602" name="Picture 2" descr="http://img1.etsystatic.com/007/0/7331029/il_fullxfull.393218241_6n52.jpg%3Fref%3D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3131840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До тематического</a:t>
            </a:r>
          </a:p>
        </p:txBody>
      </p:sp>
      <p:pic>
        <p:nvPicPr>
          <p:cNvPr id="24578" name="Picture 2" descr="https://s-media-cache-ak0.pinimg.com/236x/ce/54/94/ce5494bbd8dee3bbb5b9fc56f4101e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416"/>
            <a:ext cx="3384376" cy="4502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или изысканного. Со сложным и изящным декором.</a:t>
            </a:r>
          </a:p>
        </p:txBody>
      </p:sp>
      <p:pic>
        <p:nvPicPr>
          <p:cNvPr id="23554" name="Picture 2" descr="http://i1089.photobucket.com/albums/i341/Kimmikittychan/Cake%20Pops/198984_1312677554071_1744630481_551713_773971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82" y="1794957"/>
            <a:ext cx="600066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86597"/>
            <a:ext cx="8229600" cy="742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сервировке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тоже многолики.</a:t>
            </a:r>
          </a:p>
        </p:txBody>
      </p:sp>
      <p:pic>
        <p:nvPicPr>
          <p:cNvPr id="22530" name="Picture 2" descr="https://s-media-cache-ak0.pinimg.com/236x/13/eb/67/13eb67217911914aeacb0bfe00ceb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93170"/>
            <a:ext cx="3384376" cy="4502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Можно разложить десерт палочками вверх, чтобы их было удобно брать гостям. А сами палочки украсить ленточками или флажками, тематическими надписями, датой рождения именинника, именами жениха и невесты или гостей. Даже просто выкрасить в цвета вечеринки.</a:t>
            </a:r>
          </a:p>
        </p:txBody>
      </p:sp>
      <p:pic>
        <p:nvPicPr>
          <p:cNvPr id="21506" name="Picture 2" descr="https://im2-tub-ru.yandex.net/i?id=dc712d506c9c83ae08676ee1ca4a8726&amp;n=33&amp;h=225&amp;w=2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564904"/>
            <a:ext cx="3643660" cy="3266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 тарелкой под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тоже можно поиграть. Пусть это будет тематическое блюдо</a:t>
            </a:r>
          </a:p>
        </p:txBody>
      </p:sp>
      <p:pic>
        <p:nvPicPr>
          <p:cNvPr id="20484" name="Picture 4" descr="http://www.florene.com/cake-pops-recipe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02" y="1572370"/>
            <a:ext cx="5691904" cy="42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Или подставка под торт.</a:t>
            </a:r>
          </a:p>
        </p:txBody>
      </p:sp>
      <p:pic>
        <p:nvPicPr>
          <p:cNvPr id="19458" name="Picture 2" descr="http://3.bp.blogspot.com/-IkP4S_ZRIHU/UW1GojY1dgI/AAAAAAAAALk/5XRalJ-0f70/s1600/d6e4c4ec034d3939f501c9b30dc0ba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4965"/>
            <a:ext cx="3168352" cy="4758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i.ebayimg.com/images/i/190673837290-0-1/s-l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500527" cy="477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64" y="836712"/>
            <a:ext cx="8229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Впрочем, сервировать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можно как головой вниз, так и вверх.</a:t>
            </a:r>
          </a:p>
        </p:txBody>
      </p:sp>
      <p:pic>
        <p:nvPicPr>
          <p:cNvPr id="18434" name="Picture 2" descr="http://www.weddinganddressing.com/wp-content/uploads/2016/01/christie-benintendi...austin-party-idea-super-cute-cake-po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3151552" cy="4200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908721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Поставить, например, просто в красивый стакан или банку.</a:t>
            </a:r>
          </a:p>
        </p:txBody>
      </p:sp>
      <p:pic>
        <p:nvPicPr>
          <p:cNvPr id="17410" name="Picture 2" descr="http://www.sinn-ess-theater.de/wordpress/wp-admin/network/cake-pops-maker-i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3495159" cy="4368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 забыв насыпать туда наполнитель, чтобы «леденцы» не упали. Бусины, декоративные шарики или камешки, даже простая манка подойдет.</a:t>
            </a:r>
          </a:p>
        </p:txBody>
      </p:sp>
      <p:pic>
        <p:nvPicPr>
          <p:cNvPr id="16386" name="Picture 2" descr="http://assets.kompas.com/data/photo/2013/08/06/1129033cake-pop780x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88" y="2132856"/>
            <a:ext cx="6565404" cy="32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Cake</a:t>
            </a:r>
            <a:r>
              <a:rPr lang="ru-RU" sz="3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Pop</a:t>
            </a:r>
            <a:r>
              <a:rPr lang="ru-RU" sz="3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(</a:t>
            </a:r>
            <a:r>
              <a:rPr lang="ru-RU" sz="3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3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поп) — дословно переводится, как тортик на палочке.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http://images.ichkoche.at/data/image/variations/496x384/5/default-img-41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5804520" cy="449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3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 можно не ограничиваться стаканом и придумать подставку, вписывающуюся в декор и идею праздника.</a:t>
            </a:r>
          </a:p>
        </p:txBody>
      </p:sp>
      <p:pic>
        <p:nvPicPr>
          <p:cNvPr id="15362" name="Picture 2" descr="http://content4.video.news.com.au/NDM_-_Magazines_Taste/138/625/christmascakepop_thumbnail_648x365_2291780414-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6526"/>
            <a:ext cx="4365602" cy="245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himmlischsuess.de/wp-content/uploads/2013/09/CakePops-e1379484736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61704"/>
            <a:ext cx="4570286" cy="342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836712"/>
            <a:ext cx="822960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Само собой, для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-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-вечеринки с размахом есть и готовые варианты. Человек на 200-300. Зачем мелочиться?</a:t>
            </a:r>
          </a:p>
        </p:txBody>
      </p:sp>
      <p:pic>
        <p:nvPicPr>
          <p:cNvPr id="14338" name="Picture 2" descr="https://s-media-cache-ak0.pinimg.com/736x/06/f8/c5/06f8c54a4565b1b36788f7bdb6833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57" y="1484784"/>
            <a:ext cx="3038046" cy="4557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908720"/>
            <a:ext cx="8229600" cy="96470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Главное же, что роль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кейк-попсов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 на празднике может меняться.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От приглашения на вечеринку</a:t>
            </a:r>
          </a:p>
        </p:txBody>
      </p:sp>
      <p:pic>
        <p:nvPicPr>
          <p:cNvPr id="2050" name="Picture 2" descr="Кейк-попс приглаш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75" y="1988840"/>
            <a:ext cx="529258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908720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До маленького подарка-комплимента гостям.</a:t>
            </a:r>
          </a:p>
        </p:txBody>
      </p:sp>
      <p:pic>
        <p:nvPicPr>
          <p:cNvPr id="13314" name="Picture 2" descr="http://www.cakery.ru/design/sov/sov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90" y="1484784"/>
            <a:ext cx="594660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От поддержки тематики вечеринки</a:t>
            </a:r>
          </a:p>
        </p:txBody>
      </p:sp>
      <p:pic>
        <p:nvPicPr>
          <p:cNvPr id="12290" name="Picture 2" descr="http://pic2.kidstaff.net/pictures_user/125/348425/12939234/348425_20150316060143_0419_6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29" y="1484784"/>
            <a:ext cx="4968552" cy="42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До декора стола.</a:t>
            </a:r>
          </a:p>
        </p:txBody>
      </p:sp>
      <p:pic>
        <p:nvPicPr>
          <p:cNvPr id="11266" name="Picture 2" descr="http://www.anapamama.ru/system/files/2910701147_61b6ab7546_z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99743"/>
            <a:ext cx="5904656" cy="393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892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сам вид его может быть таким же разным, как и начинка. Уши-крылья-и-хвосты, чего только можно не придумать.</a:t>
            </a:r>
          </a:p>
        </p:txBody>
      </p:sp>
      <p:pic>
        <p:nvPicPr>
          <p:cNvPr id="10242" name="Picture 2" descr="http://media1.onsugar.com/files/2012/01/02/3/192/1922664/baby-shower-cake-pops_0.xxxlarge/i/Cute-Cake-Pops-Baby-Sh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836713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 все случаи жизни.</a:t>
            </a:r>
          </a:p>
        </p:txBody>
      </p:sp>
      <p:pic>
        <p:nvPicPr>
          <p:cNvPr id="8194" name="Picture 2" descr="http://i1120.photobucket.com/albums/l497/RoxCoconut/Kakepo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5524500" cy="447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320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Детские праздники</a:t>
            </a:r>
          </a:p>
        </p:txBody>
      </p:sp>
      <p:pic>
        <p:nvPicPr>
          <p:cNvPr id="3074" name="Picture 2" descr="http://make-handmade.com/wp-content/plugins/rss-poster/cache/2ebec_muppet_movie_cake_pops_baker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544726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День Святого Валентина или Годовщина.</a:t>
            </a:r>
          </a:p>
        </p:txBody>
      </p:sp>
      <p:pic>
        <p:nvPicPr>
          <p:cNvPr id="4098" name="Picture 2" descr="http://lynlees.com/wp-content/uploads/2014/01/Perfect-M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62910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6486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классическом прочтении </a:t>
            </a:r>
            <a:r>
              <a:rPr lang="ru-RU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cake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pop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(</a:t>
            </a:r>
            <a:r>
              <a:rPr lang="ru-RU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поп)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 — это маленькое бисквитное пирожное, в шоколадной глазури, на палочке, стилизованное под леденец. Но эта скудная информация ни в коей мере не отражает масштабов происходящего в мире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кейк-попсов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Потому что на самом деле…</a:t>
            </a:r>
          </a:p>
        </p:txBody>
      </p:sp>
      <p:pic>
        <p:nvPicPr>
          <p:cNvPr id="29698" name="Picture 2" descr="http://grassrootsradio.info/images/snowman-cake-pops-recipe-i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7"/>
            <a:ext cx="5256584" cy="3525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День Рождения</a:t>
            </a:r>
          </a:p>
        </p:txBody>
      </p:sp>
      <p:pic>
        <p:nvPicPr>
          <p:cNvPr id="7170" name="Picture 2" descr="http://www.wh-lady.ru/wp-content/uploads/2015/12/shutterstock_128804302-520x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" y="2444416"/>
            <a:ext cx="4631728" cy="3384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1.popsugar-assets.com/files/2012/01/02/3/192/1922664/0190ad6e078b5662_5807141132_f70c5ab256_b.xxxlarge/i/Baby-Feet-Cake-Po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974057" cy="2639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Новый год и Рождество</a:t>
            </a:r>
          </a:p>
        </p:txBody>
      </p:sp>
      <p:pic>
        <p:nvPicPr>
          <p:cNvPr id="6146" name="Picture 2" descr="http://homemadecreation.com/yahoo_site_admin/assets/images/pops5.34284820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0828"/>
            <a:ext cx="561975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-_r91FwTmqwo/UKPDM9GvAQI/AAAAAAAACZA/tRBvHre2VVo/s1600/CakePops-for-Christ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2868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И, конечно, свадьба!</a:t>
            </a:r>
          </a:p>
        </p:txBody>
      </p:sp>
      <p:pic>
        <p:nvPicPr>
          <p:cNvPr id="5122" name="Picture 2" descr="http://videoclipsimage.agaclip.com/aH5kq3GawPb-_-receta-cake-pops-de-fresa-estilo-boda-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5280585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-63340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14" y="80597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попсы могут быть очень разнообразными разными, но — это уже другая история…</a:t>
            </a:r>
          </a:p>
        </p:txBody>
      </p:sp>
      <p:pic>
        <p:nvPicPr>
          <p:cNvPr id="9218" name="Picture 2" descr="https://i.ytimg.com/vi/n03L7eZuVKg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71" y="1688020"/>
            <a:ext cx="5489657" cy="41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.pfst.net/2011.11/871602206721ce2dd76f5a7de3faae9fd5c088927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077072"/>
            <a:ext cx="525658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Мастер – класс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 приготовлению КЕЙК ПОПСОВ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Ингредиенты рецепта </a:t>
            </a:r>
            <a:r>
              <a:rPr lang="ru-RU" sz="33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кейк-попсов</a:t>
            </a:r>
            <a:endParaRPr lang="ru-RU" sz="33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Бисквит</a:t>
            </a:r>
            <a:r>
              <a:rPr lang="ru-RU" sz="33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4 </a:t>
            </a:r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яйца</a:t>
            </a: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2/3 стакана сахара</a:t>
            </a: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2/3 стакана муки</a:t>
            </a:r>
          </a:p>
          <a:p>
            <a:pPr marL="0" indent="0">
              <a:buNone/>
            </a:pPr>
            <a:r>
              <a:rPr lang="ru-RU" sz="33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также:</a:t>
            </a:r>
          </a:p>
          <a:p>
            <a:r>
              <a:rPr lang="ru-RU" sz="33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3-4 </a:t>
            </a:r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ст. л. любого джема или варенья (у меня абрикосовое)</a:t>
            </a: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4-5 ст. л. сметаны</a:t>
            </a: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ст. л. сахара</a:t>
            </a: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 г темного или молочного шоколада</a:t>
            </a: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150 г белого шоколада или кондитерской белой глазури</a:t>
            </a: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20-25 штук пластиковых палочек для </a:t>
            </a:r>
            <a:r>
              <a:rPr lang="ru-RU" sz="33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кейк-попсов</a:t>
            </a:r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либо деревянных шпажек, либо коктейльных трубочек</a:t>
            </a:r>
          </a:p>
          <a:p>
            <a:pPr marL="0" indent="0">
              <a:buNone/>
            </a:pPr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посыпки</a:t>
            </a:r>
            <a:r>
              <a:rPr lang="ru-RU" sz="33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r>
              <a:rPr lang="ru-RU" sz="33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</a:t>
            </a:r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ч. л. кокосовой стружки</a:t>
            </a:r>
          </a:p>
          <a:p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ч. л. кондитерской посыпки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9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15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Готовый бисквит остудить, вынуть из формы и раскрошить в миску в крошку, которую, затем, разделить на две части.</a:t>
            </a:r>
          </a:p>
        </p:txBody>
      </p:sp>
      <p:pic>
        <p:nvPicPr>
          <p:cNvPr id="34818" name="Picture 2" descr="Приготовление рецепта Кейк-попсы шаг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833"/>
            <a:ext cx="5199112" cy="519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одну часть добавить варенье/джем, в другую часть - сметану, перемешанную с ложкой сахара. Массы должны получиться липкими, чтобы из них можно было легко сформировать шарики (можно попробовать скатать один шарик, при необходимости добавить еще немного варенья/сметаны). Закрыть миски пленкой и убрать в холодильник на 20 минут.</a:t>
            </a:r>
          </a:p>
        </p:txBody>
      </p:sp>
      <p:pic>
        <p:nvPicPr>
          <p:cNvPr id="35842" name="Picture 2" descr="Приготовление рецепта Кейк-попсы шаг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09" y="2253474"/>
            <a:ext cx="4191000" cy="4191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Из охлажденной бисквитной массы влажными руками скатать шарики размером с грецкий орех. Выложить их на пергамент или силиконовый коврик и убрать в морозилку на 30 минут. Затем, достав из морозилки, палочкой (шпажкой или трубочкой) в центре каждого шарика сделать отверстие.</a:t>
            </a:r>
          </a:p>
        </p:txBody>
      </p:sp>
      <p:pic>
        <p:nvPicPr>
          <p:cNvPr id="36866" name="Picture 2" descr="Приготовление рецепта Кейк-попсы шаг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192688" cy="4109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5121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Взять 30 грамм светлого шоколада и растопить его на водяной бане или в микроволновке. Окунать кончик палочки в растопленный шоколад и вставлять в подготовленные шарики. Снова убрать наши заготовки на 20 минут в морозилку, чтобы палочки приклеились к шарикам и крепко держались.</a:t>
            </a:r>
          </a:p>
        </p:txBody>
      </p:sp>
      <p:pic>
        <p:nvPicPr>
          <p:cNvPr id="37890" name="Picture 2" descr="Приготовление рецепта Кейк-попсы шаг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4680520" cy="468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 самом деле этот маленький тортик-шалун решительно ворвался на десертные тарелки дней рождения, свадеб, приемов и праздников, и потеснил сладких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трендсеттеров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последних лет —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макаронс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и кап-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кейки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</a:p>
        </p:txBody>
      </p:sp>
      <p:pic>
        <p:nvPicPr>
          <p:cNvPr id="28674" name="Picture 2" descr="http://3.bp.blogspot.com/-yD7cgy3QA5Q/USZQbmM9Y5I/AAAAAAAANv0/ZSi_xnI0yTg/s1600/Toasted-Coconut-Valentine-Cake-Pops-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90" y="2040651"/>
            <a:ext cx="5184576" cy="38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Оставшийся белый шоколад (глазурь) растопить в небольшой емкости (чайной чашке или узком ковшике). Достать охлажденные заготовки. В белый шоколад 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окунуть бисквитные 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шарики со сметанным кремом, 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расставить 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посыпать 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кондитерской посыпкой.</a:t>
            </a:r>
          </a:p>
        </p:txBody>
      </p:sp>
      <p:pic>
        <p:nvPicPr>
          <p:cNvPr id="38914" name="Picture 2" descr="Приготовление рецепта Кейк-попсы шаг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1"/>
            <a:ext cx="4680520" cy="468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008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растопленный темный шоколад, </a:t>
            </a:r>
            <a:r>
              <a:rPr lang="ru-RU" sz="1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окупнуть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бисквитные 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шарики, расставить 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их и 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посыпать 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кокосовой стружкой. 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Готовые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-попсы убрать ненадолго в холодильник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  <a:endParaRPr lang="ru-RU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39938" name="Picture 2" descr="Приготовление рецепта Кейк-попсы шаг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93" y="1628800"/>
            <a:ext cx="7113423" cy="472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Когда они застынут, аккуратно отлепить их от пергамента или силиконового коврика. Можно расставить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-попсы в бумажные подложки. Дожидаться подачи эти пирожные будут в холодильнике.</a:t>
            </a:r>
          </a:p>
        </p:txBody>
      </p:sp>
      <p:pic>
        <p:nvPicPr>
          <p:cNvPr id="40962" name="Picture 2" descr="Приготовление рецепта Кейк-попсы шаг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56792"/>
            <a:ext cx="716134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1-tub-ru.yandex.net/i?id=6ecbb032043bf286872df9774bf8635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7431"/>
            <a:ext cx="8229600" cy="859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Интригуйте, изумляйте и радуйте этим десертом ваших детей, друзей и родных!!!</a:t>
            </a:r>
          </a:p>
        </p:txBody>
      </p:sp>
      <p:pic>
        <p:nvPicPr>
          <p:cNvPr id="41986" name="Picture 2" descr="Приготовление рецепта Кейк-попсы шаг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26" y="1196752"/>
            <a:ext cx="715674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 ведь казалось бы еще вчера, индекс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инстаграмм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показывал, что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макаронсо-капкейковые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акции решительно непоколебимы. Но стоило же появиться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кейк-попсам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как они стали тут-же сдавать свои позиции.</a:t>
            </a:r>
          </a:p>
        </p:txBody>
      </p:sp>
      <p:pic>
        <p:nvPicPr>
          <p:cNvPr id="31746" name="Picture 2" descr="http://static.chefkoch-cdn.de/ck.de/rezepte/196/196493/566930-960x720-chocolate-cupcake-cake-po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2835"/>
            <a:ext cx="5256584" cy="3942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4728"/>
            <a:ext cx="8229600" cy="5258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Кстати, об истории появления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попсов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Кто именно придумал делать порционные десерты на палочке неизвестно, зато мы точно знаем кто, где и когда приложил руку к началу их невероятной популярности — Энджи Дадли (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Angie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Dudley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), более известная, как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Bakerella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</a:p>
        </p:txBody>
      </p:sp>
      <p:pic>
        <p:nvPicPr>
          <p:cNvPr id="32770" name="Picture 2" descr="https://s-media-cache-ak0.pinimg.com/236x/08/89/66/08896658e47a2725db119da4dd0af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2391916" cy="358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47400"/>
            <a:ext cx="8229600" cy="5389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Все-же это должно было обязательно случиться! Пусть не Энджи, так какой-нибудь другой кондитер придумал бы новый, нестандартный ход по утилизации целой кучи обрезков шоколадных коржей, бисквитных крошек и остатков крема, помадки и шоколада. Но именно она придумала и показала 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пирожное 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виде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чупа-чупса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Но по началу эту идею встретили, мягко говоря, критически. А точнее, просто осмеяли, как нелепую и несерьезную затею.</a:t>
            </a:r>
          </a:p>
        </p:txBody>
      </p:sp>
      <p:pic>
        <p:nvPicPr>
          <p:cNvPr id="33794" name="Picture 2" descr="http://sweetmeet.com.ua/wp-content/uploads/2014/11/IMG_6671_%D1%83%D0%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71" y="3212976"/>
            <a:ext cx="3425450" cy="26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86693"/>
            <a:ext cx="8229600" cy="5206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Но Энджи не сдавалась и начала показывать в своем блоге новые и новые виды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кейк-попсов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И уже в январе 2008 ее сайт штурмовала целая армия поклонников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попсов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Все желали немедленно знать рецепт и секреты приготовления этих смешных штучек.</a:t>
            </a:r>
          </a:p>
        </p:txBody>
      </p:sp>
      <p:pic>
        <p:nvPicPr>
          <p:cNvPr id="27650" name="Picture 2" descr="http://www.bucataras.ro/uploads/modules/news/42572/150x99_cake-pops-cu-biscuiti-si-ciocolata-alba-207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26" y="2708920"/>
            <a:ext cx="414591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mkoudis/mkoudis1201/mkoudis120100083/12179271-A-pink-background-with-top-and-bottom-decorative-borders-A-stand-of-candy-pops-embellishes-the-left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4"/>
            <a:ext cx="9144000" cy="6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Будем честны и справедливы. Сама идея маленьких десертов из остатков приготовленных пирогов и тортов совсем не нова. Знаменитое французское пирожное «Картошка» — фактически прародитель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кейк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попсов</a:t>
            </a:r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А сколько у них еще крошечных безымянных родственников из остатков бисквитных крошек, капель ликера, обрезков коржей, ложечки шоколада, остатков глазури (все смешать и скатать шариком) скучающих за окнами больших и маленьких кондитерских. Но Энджи придумала главное — палочку от леденца, красивый декор, свежую идею, которая и превратила беспородный десерт в изящную штучку, пирожное-эгоист, личное лакомство на одного.</a:t>
            </a:r>
          </a:p>
        </p:txBody>
      </p:sp>
      <p:pic>
        <p:nvPicPr>
          <p:cNvPr id="26626" name="Picture 2" descr="http://blog.catchmyparty.com/wp-content/uploads/2010/05/cake-pop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3119883" cy="207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yummi.club/wp-content/uploads/2016/03/karto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46" y="4223505"/>
            <a:ext cx="3214985" cy="192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1033</Words>
  <Application>Microsoft Office PowerPoint</Application>
  <PresentationFormat>Экран (4:3)</PresentationFormat>
  <Paragraphs>60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Кейк попсы — маленькие тортики для большой вечеринки! </vt:lpstr>
      <vt:lpstr>Cake Pop (кейк поп) — дословно переводится, как тортик на палочке.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 – класс по приготовлению КЕЙК ПОПСОВ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Кейк попс — маленькие тортики для большой вечеринки!</dc:title>
  <dc:creator>позитроника</dc:creator>
  <cp:lastModifiedBy>позитроника</cp:lastModifiedBy>
  <cp:revision>19</cp:revision>
  <dcterms:created xsi:type="dcterms:W3CDTF">2016-11-21T15:10:22Z</dcterms:created>
  <dcterms:modified xsi:type="dcterms:W3CDTF">2016-11-22T11:12:24Z</dcterms:modified>
</cp:coreProperties>
</file>