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58" r:id="rId3"/>
    <p:sldId id="277" r:id="rId4"/>
    <p:sldId id="278" r:id="rId5"/>
    <p:sldId id="276" r:id="rId6"/>
    <p:sldId id="281" r:id="rId7"/>
    <p:sldId id="284" r:id="rId8"/>
    <p:sldId id="282" r:id="rId9"/>
    <p:sldId id="286" r:id="rId10"/>
    <p:sldId id="285" r:id="rId11"/>
    <p:sldId id="283" r:id="rId12"/>
    <p:sldId id="271" r:id="rId13"/>
    <p:sldId id="287" r:id="rId14"/>
    <p:sldId id="265" r:id="rId15"/>
    <p:sldId id="288" r:id="rId16"/>
    <p:sldId id="289" r:id="rId17"/>
    <p:sldId id="280" r:id="rId18"/>
    <p:sldId id="267" r:id="rId19"/>
    <p:sldId id="290" r:id="rId20"/>
    <p:sldId id="292" r:id="rId21"/>
    <p:sldId id="291" r:id="rId22"/>
    <p:sldId id="261" r:id="rId23"/>
    <p:sldId id="293" r:id="rId24"/>
    <p:sldId id="294" r:id="rId25"/>
    <p:sldId id="266" r:id="rId26"/>
    <p:sldId id="270" r:id="rId27"/>
    <p:sldId id="295" r:id="rId28"/>
    <p:sldId id="296" r:id="rId29"/>
    <p:sldId id="297" r:id="rId30"/>
    <p:sldId id="298" r:id="rId31"/>
    <p:sldId id="268" r:id="rId32"/>
    <p:sldId id="274" r:id="rId33"/>
    <p:sldId id="27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717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091F-5491-4B38-9E87-79BA1BEC8BCE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D05AF-C673-4674-993C-2BDCDB9872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9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16A3-8D58-43E3-9F42-DB3E95D7E33F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DC841-6718-4A2F-97DC-9504C4491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59F9-AE12-4473-A4B3-C74788AD7EE9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FBC-3DE7-40DE-82FC-36A60FCAA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BD8D-B294-4064-9463-444C5A8A9E92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BC2EB-55B2-4BA4-B865-76E205015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BACA5-4181-4995-82F6-A1F5CAFDB5D6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CD19-884B-4DF0-AF41-785179AA2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758D-1DCA-445E-A110-E203EEC7B69B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FB34-7A20-4BDA-8F2A-54573D53F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A50C-545F-4372-8730-C007875BDA25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C64AD-F730-4FB5-BC1F-4A3A88423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488C-42AE-4B99-A2DD-ADED836CB210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509C-55AC-43DB-9A49-2013E8071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4AE2B-01EB-429C-8F7A-73AA928243AB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B01B-3419-433A-AEF5-025FC5BEC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5F46-F03A-409E-9F1E-43113FFFE003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38A6-0836-4DC2-A950-CE99790E2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F68B5-FE55-47C0-AABD-174E56D6D717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A6E1-46EC-4E4D-A724-54DB8C59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BFA2-0695-4EBA-BA6D-0411E15646F6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BB8E-4B22-42EC-BEC0-F1127A31F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A07B78-25E2-45A7-9FD7-A2BA21A9E72B}" type="datetimeFigureOut">
              <a:rPr lang="ru-RU"/>
              <a:pPr>
                <a:defRPr/>
              </a:pPr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FF0B52-E9F8-45A0-B52D-025462C0E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Предметно –развивающая среда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в группе с учетом введения ФГОС ДО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728" y="5229200"/>
            <a:ext cx="449999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Подготовила воспитатель </a:t>
            </a:r>
          </a:p>
          <a:p>
            <a:pPr algn="ctr"/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высшей категории </a:t>
            </a:r>
          </a:p>
          <a:p>
            <a:pPr algn="ctr"/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</a:rPr>
              <a:t>Липунова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Елена Николаевна</a:t>
            </a:r>
            <a:endParaRPr lang="ru-RU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6146" name="Picture 2" descr="I:\ФОТО ПРЕЗЕНТ\P109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341043" cy="325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ФОТО ПРЕЗЕНТ\P1090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99666"/>
            <a:ext cx="4779262" cy="35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64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4098" name="Picture 2" descr="I:\ФОТО ПРЕЗЕНТ\P109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24847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ФОТО ПРЕЗЕНТ\P1090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9779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99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821461"/>
            <a:ext cx="5364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    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6177" y="4928921"/>
            <a:ext cx="285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Мне кричат, а я не слышу.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То есть слышу, но молчу.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Я рисую то, что вижу, —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отвлекаться не хочу!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857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художественно – эстетического развития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8194" name="Picture 2" descr="I:\ФОТО ПРЕЗЕНТ\P109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81" y="1124744"/>
            <a:ext cx="2724164" cy="36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ФОТО ПРЕЗЕНТ\P109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1" y="1907211"/>
            <a:ext cx="5915506" cy="44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821461"/>
            <a:ext cx="5364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    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3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857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художественно – эстетического развития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3412" y="5380672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Что за чудо эти книжки!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Очень любят их детишки!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Регулярно все читают,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Много знаний получают!</a:t>
            </a:r>
          </a:p>
          <a:p>
            <a:endParaRPr lang="ru-RU" dirty="0"/>
          </a:p>
        </p:txBody>
      </p:sp>
      <p:pic>
        <p:nvPicPr>
          <p:cNvPr id="9218" name="Picture 2" descr="I:\ФОТО ПРЕЗЕНТ\P109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7" y="1475862"/>
            <a:ext cx="3979804" cy="53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ФОТО ПРЕЗЕНТ\IMG_5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22" y="1351304"/>
            <a:ext cx="3082624" cy="41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2603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0"/>
            <a:ext cx="892899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950" y="5373688"/>
            <a:ext cx="856773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j-lt"/>
                <a:cs typeface="+mn-cs"/>
              </a:rPr>
              <a:t>                   </a:t>
            </a:r>
          </a:p>
        </p:txBody>
      </p:sp>
      <p:pic>
        <p:nvPicPr>
          <p:cNvPr id="10" name="Рисунок 9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571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Музыкально – театральный уголок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5396664"/>
            <a:ext cx="3239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В нашей группе все актеры,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Кукловоды и танцоры. 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Каждый день и каждый час</a:t>
            </a:r>
            <a:br>
              <a:rPr lang="ru-RU" b="1" dirty="0" smtClean="0">
                <a:solidFill>
                  <a:srgbClr val="FF0000"/>
                </a:solidFill>
                <a:latin typeface="+mj-lt"/>
              </a:rPr>
            </a:br>
            <a:r>
              <a:rPr lang="ru-RU" b="1" dirty="0" smtClean="0">
                <a:solidFill>
                  <a:srgbClr val="FF0000"/>
                </a:solidFill>
                <a:latin typeface="+mj-lt"/>
              </a:rPr>
              <a:t>Мы хотим играть для Вас!!!</a:t>
            </a:r>
          </a:p>
          <a:p>
            <a:endParaRPr lang="ru-RU" dirty="0"/>
          </a:p>
        </p:txBody>
      </p:sp>
      <p:pic>
        <p:nvPicPr>
          <p:cNvPr id="9" name="Picture 2" descr="I:\ФОТО ПРЕЗЕНТ\P109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9220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:\ФОТО ПРЕЗЕНТ\P109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02" y="915434"/>
            <a:ext cx="3304986" cy="44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821461"/>
            <a:ext cx="5364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    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0" y="-14317"/>
            <a:ext cx="9144000" cy="6872317"/>
          </a:xfrm>
          <a:prstGeom prst="rect">
            <a:avLst/>
          </a:prstGeom>
        </p:spPr>
      </p:pic>
      <p:pic>
        <p:nvPicPr>
          <p:cNvPr id="8" name="Рисунок 7" descr="D:\Desktop\лена\фото 2013 - 2014\8 марта 2014\P10809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0" y="332656"/>
            <a:ext cx="4689363" cy="337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I:\ФОТО ПРЕЗЕНТ\P109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2461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821461"/>
            <a:ext cx="5364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    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0" y="-14317"/>
            <a:ext cx="9144000" cy="6872317"/>
          </a:xfrm>
          <a:prstGeom prst="rect">
            <a:avLst/>
          </a:prstGeom>
        </p:spPr>
      </p:pic>
      <p:pic>
        <p:nvPicPr>
          <p:cNvPr id="13314" name="Picture 2" descr="I:\ФОТО ПРЕЗЕНТ\P109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" y="116632"/>
            <a:ext cx="5195732" cy="38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ФОТО ПРЕЗЕНТ\P109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579658"/>
            <a:ext cx="5544615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7674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Экологический центр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4339" name="Picture 3" descr="I:\ФОТО ПРЕЗЕНТ\P109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34" y="3284983"/>
            <a:ext cx="4567515" cy="34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ФОТО ПРЕЗЕНТ\P109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629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:\ФОТО ПРЕЗЕНТ\P1090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47171"/>
            <a:ext cx="3147931" cy="23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1600" y="4874152"/>
            <a:ext cx="321471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У нас почти, что зимний сад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 природном уголке.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Здесь потрудиться каждый рад,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Помочь рука к руке!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88800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pic>
        <p:nvPicPr>
          <p:cNvPr id="15362" name="Picture 2" descr="I:\ФОТО ПРЕЗЕНТ\P109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6172"/>
            <a:ext cx="3639980" cy="272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5751" y="8329"/>
            <a:ext cx="91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Центры игры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3" name="Picture 3" descr="I:\ФОТО ПРЕЗЕНТ\P109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80" y="2492896"/>
            <a:ext cx="3528201" cy="264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здоровое питание\P10202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01" y="3140968"/>
            <a:ext cx="2808312" cy="3424913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5751" y="8329"/>
            <a:ext cx="91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Центры игры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Picture 2" descr="I:\здоровое питание\P10202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643755" cy="3482975"/>
          </a:xfrm>
          <a:prstGeom prst="rect">
            <a:avLst/>
          </a:prstGeom>
          <a:noFill/>
        </p:spPr>
      </p:pic>
      <p:pic>
        <p:nvPicPr>
          <p:cNvPr id="16386" name="Picture 2" descr="I:\ФОТО ПРЕЗЕНТ\P109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89112"/>
            <a:ext cx="4009698" cy="53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8600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950" y="1484313"/>
            <a:ext cx="8856663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Monotype Corsiva" panose="03010101010201010101" pitchFamily="66" charset="0"/>
              </a:rPr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ребенка конкретного мира…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Тот, кому удастся создать такую обстановку, облегчит свой труд в высшей степени.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Среди нее ребенок будет жить – развиваться собственно самодовлеющей жизнью, его духовный рост будет совершенствоваться из самого себя, от природы…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Е. И. Тихеева </a:t>
            </a:r>
            <a:endParaRPr lang="ru-RU" sz="2800" dirty="0">
              <a:latin typeface="Monotype Corsiva" panose="03010101010201010101" pitchFamily="66" charset="0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7" y="-14317"/>
            <a:ext cx="9144000" cy="6872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5751" y="8329"/>
            <a:ext cx="91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Центры игры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4" name="Picture 2" descr="I:\ФОТО ПРЕЗЕНТ\P109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0" y="836712"/>
            <a:ext cx="3667312" cy="4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I:\ФОТО ПРЕЗЕНТ\P109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762536" cy="50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6460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798" y="-27018"/>
            <a:ext cx="9144000" cy="6872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5751" y="8329"/>
            <a:ext cx="91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Конструктивный центр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2" name="Picture 4" descr="I:\ФОТО ПРЕЗЕНТ\IMG_5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293"/>
            <a:ext cx="4697760" cy="35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ФОТО ПРЕЗЕНТ\P1080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45" y="2708920"/>
            <a:ext cx="5146364" cy="38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0542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214290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Зона психологической разгрузки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«Уголок уединения»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2" name="Picture 2" descr="I:\ФОТО ПРЕЗЕНТ\P109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86" y="1617931"/>
            <a:ext cx="5498703" cy="41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317"/>
            <a:ext cx="9144000" cy="6872317"/>
          </a:xfrm>
          <a:prstGeom prst="rect">
            <a:avLst/>
          </a:prstGeom>
        </p:spPr>
      </p:pic>
      <p:pic>
        <p:nvPicPr>
          <p:cNvPr id="21506" name="Picture 2" descr="I:\ФОТО ПРЕЗЕНТ\P1090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4" y="1052735"/>
            <a:ext cx="3992215" cy="53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физического развития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07082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317"/>
            <a:ext cx="9144000" cy="6872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1171485"/>
            <a:ext cx="857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Принципы построения предметно-развивающей среды,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рекомендованные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ФГОС</a:t>
            </a:r>
          </a:p>
        </p:txBody>
      </p:sp>
    </p:spTree>
    <p:extLst>
      <p:ext uri="{BB962C8B-B14F-4D97-AF65-F5344CB8AC3E}">
        <p14:creationId xmlns:p14="http://schemas.microsoft.com/office/powerpoint/2010/main" val="2783602130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0"/>
            <a:ext cx="878497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8" name="Рисунок 7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3792"/>
            <a:ext cx="9144000" cy="6872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Принцип дистанции позиции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9459" name="Picture 3" descr="I:\ФОТО ПРЕЗЕНТ\IMG_5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2748"/>
            <a:ext cx="6984776" cy="52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954"/>
            <a:ext cx="9144000" cy="6872317"/>
          </a:xfrm>
          <a:prstGeom prst="rect">
            <a:avLst/>
          </a:prstGeom>
        </p:spPr>
      </p:pic>
      <p:pic>
        <p:nvPicPr>
          <p:cNvPr id="22530" name="Picture 2" descr="I:\ФОТО ПРЕЗЕНТ\IMG_5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Принцип гибкого зонирования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2531" name="Picture 3" descr="I:\ФОТО ПРЕЗЕНТ\IMG_5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816424" cy="508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" y="6539"/>
            <a:ext cx="9144000" cy="6872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Принцип гендерного воспитания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3554" name="Picture 2" descr="I:\ФОТО ПРЕЗЕНТ\IMG_5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3"/>
            <a:ext cx="451276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I:\ФОТО ПРЕЗЕНТ\P109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1675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" y="6539"/>
            <a:ext cx="9144000" cy="6872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857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Принцип организации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предметно-развивающей среды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4578" name="Picture 2" descr="I:\ФОТО ПРЕЗЕНТ\P109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6" y="1486057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5720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" y="6539"/>
            <a:ext cx="9144000" cy="6872317"/>
          </a:xfrm>
          <a:prstGeom prst="rect">
            <a:avLst/>
          </a:prstGeom>
        </p:spPr>
      </p:pic>
      <p:pic>
        <p:nvPicPr>
          <p:cNvPr id="25602" name="Picture 2" descr="I:\ФОТО ПРЕЗЕНТ\IMG_5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92696"/>
            <a:ext cx="4253601" cy="56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I:\ФОТО ПРЕЗЕНТ\P109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49" y="692696"/>
            <a:ext cx="4253844" cy="56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7149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pic>
        <p:nvPicPr>
          <p:cNvPr id="28674" name="Picture 2" descr="I:\ФОТО ПРЕЗЕНТ\P109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" y="188640"/>
            <a:ext cx="5473092" cy="41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I:\ФОТО ПРЕЗЕНТ\P109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65187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" y="6539"/>
            <a:ext cx="9144000" cy="6872317"/>
          </a:xfrm>
          <a:prstGeom prst="rect">
            <a:avLst/>
          </a:prstGeom>
        </p:spPr>
      </p:pic>
      <p:pic>
        <p:nvPicPr>
          <p:cNvPr id="27651" name="Picture 3" descr="I:\ФОТО ПРЕЗЕНТ\P1090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0" y="260648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I:\ФОТО ПРЕЗЕНТ\P1090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076056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3547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42976" y="35716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150017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Информационный центр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для родителей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626" name="Picture 2" descr="I:\ФОТО ПРЕЗЕНТ\P109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37" y="2700503"/>
            <a:ext cx="5059526" cy="37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50017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Таким образом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, мы считаем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, что предметно -   развивающая среда в нашей группе, создает условия для взаимодействия, сотрудничества, обеспечивает максимально комфортное состояние ребенка и его развитие.</a:t>
            </a:r>
            <a:endParaRPr lang="ru-RU" sz="44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фон спасибо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7920880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pic>
        <p:nvPicPr>
          <p:cNvPr id="29698" name="Picture 2" descr="I:\ФОТО ПРЕЗЕНТ\IMG_5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155483"/>
            <a:ext cx="8748464" cy="65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8004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I:\ФОТО ПРЕЗЕНТ\P109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ФОТО ПРЕЗЕНТ\P109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I:\ФОТО ПРЕЗЕНТ\P109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527776" cy="41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ФОТО ПРЕЗЕНТ\P109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7926"/>
            <a:ext cx="4253844" cy="56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51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5122" name="Picture 2" descr="I:\ФОТО ПРЕЗЕНТ\P1090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1" y="811515"/>
            <a:ext cx="4341670" cy="57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ФОТО ПРЕЗЕНТ\P109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15" y="810901"/>
            <a:ext cx="4379464" cy="5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1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2051" name="Picture 3" descr="I:\ФОТО ПРЕЗЕНТ\P109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76" y="664369"/>
            <a:ext cx="4640123" cy="34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ФОТО ПРЕЗЕНТ\P109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801827" cy="36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ФОТО ПРЕЗЕНТ\P1090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62248"/>
            <a:ext cx="2589038" cy="34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53962" y="5380672"/>
            <a:ext cx="309003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Если не мы, то кто же,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Детям нашим поможет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Россию любить и знать!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Как важно не опоздать….</a:t>
            </a: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427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2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94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познавательного развития</a:t>
            </a:r>
          </a:p>
          <a:p>
            <a:pPr algn="ctr"/>
            <a:endParaRPr lang="ru-RU" dirty="0"/>
          </a:p>
        </p:txBody>
      </p:sp>
      <p:pic>
        <p:nvPicPr>
          <p:cNvPr id="7170" name="Picture 2" descr="I:\ФОТО ПРЕЗЕНТ\P109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2279"/>
            <a:ext cx="5311752" cy="39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ФОТО ПРЕЗЕНТ\P1090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1038"/>
            <a:ext cx="3967603" cy="297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46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246</Words>
  <Application>Microsoft Office PowerPoint</Application>
  <PresentationFormat>Экран (4:3)</PresentationFormat>
  <Paragraphs>60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Толя</cp:lastModifiedBy>
  <cp:revision>131</cp:revision>
  <dcterms:created xsi:type="dcterms:W3CDTF">2013-03-23T03:50:42Z</dcterms:created>
  <dcterms:modified xsi:type="dcterms:W3CDTF">2017-02-03T15:30:04Z</dcterms:modified>
</cp:coreProperties>
</file>