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56" r:id="rId4"/>
    <p:sldId id="257" r:id="rId5"/>
    <p:sldId id="258" r:id="rId6"/>
    <p:sldId id="285" r:id="rId7"/>
    <p:sldId id="264" r:id="rId8"/>
    <p:sldId id="278" r:id="rId9"/>
    <p:sldId id="260" r:id="rId10"/>
    <p:sldId id="279" r:id="rId11"/>
    <p:sldId id="286" r:id="rId12"/>
    <p:sldId id="269" r:id="rId13"/>
    <p:sldId id="271" r:id="rId14"/>
    <p:sldId id="287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73" autoAdjust="0"/>
  </p:normalViewPr>
  <p:slideViewPr>
    <p:cSldViewPr>
      <p:cViewPr varScale="1">
        <p:scale>
          <a:sx n="60" d="100"/>
          <a:sy n="60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FACE-BC2C-4407-B4BB-181A382282A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A3A9-1A9E-4F6F-B90C-C60C360BF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2" descr="demi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54578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Рабочие материалы\мамина\картинки дети\анимашки\анимаш\Анимашки - Школа\58.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143380"/>
            <a:ext cx="2143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07181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Проверь, дружок,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 ли ты начать урок?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ли на месте,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ли в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порядке: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Книжки,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ручки и тетрадки?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412837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</p:spPr>
      </p:pic>
      <p:pic>
        <p:nvPicPr>
          <p:cNvPr id="10" name="Рисунок 2" descr="demi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4578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43306" y="4214818"/>
            <a:ext cx="4857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Проверь, дружок,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 ли ты начать урок?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ли на месте,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ли 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порядке: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ручки и тетрадки?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E:\Рабочие материалы\мамина\картинки дети\анимашки\анимаш\Анимашки - Школа\58.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143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56543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1071546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Интересн</a:t>
            </a:r>
            <a:r>
              <a:rPr lang="ru-RU" sz="3200" b="1" u="sng" dirty="0" smtClean="0">
                <a:solidFill>
                  <a:srgbClr val="FF0000"/>
                </a:solidFill>
              </a:rPr>
              <a:t>ая</a:t>
            </a:r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экскурсия </a:t>
            </a:r>
            <a:r>
              <a:rPr lang="ru-RU" sz="3200" b="1" dirty="0" smtClean="0">
                <a:solidFill>
                  <a:srgbClr val="FF0000"/>
                </a:solidFill>
              </a:rPr>
              <a:t>(И.п.)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красив</a:t>
            </a:r>
            <a:r>
              <a:rPr lang="ru-RU" sz="3200" b="1" u="sng" dirty="0" smtClean="0">
                <a:solidFill>
                  <a:srgbClr val="FF0000"/>
                </a:solidFill>
              </a:rPr>
              <a:t>ой</a:t>
            </a:r>
            <a:r>
              <a:rPr lang="ru-RU" sz="3200" b="1" dirty="0" smtClean="0">
                <a:solidFill>
                  <a:srgbClr val="002060"/>
                </a:solidFill>
              </a:rPr>
              <a:t>  вазе </a:t>
            </a:r>
            <a:r>
              <a:rPr lang="ru-RU" sz="3200" b="1" dirty="0" smtClean="0">
                <a:solidFill>
                  <a:srgbClr val="FF0000"/>
                </a:solidFill>
              </a:rPr>
              <a:t>(П.п.)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Занимательн</a:t>
            </a:r>
            <a:r>
              <a:rPr lang="ru-RU" sz="3200" b="1" u="sng" dirty="0" smtClean="0">
                <a:solidFill>
                  <a:srgbClr val="FF0000"/>
                </a:solidFill>
              </a:rPr>
              <a:t>ую</a:t>
            </a:r>
            <a:r>
              <a:rPr lang="ru-RU" sz="3200" b="1" dirty="0" smtClean="0">
                <a:solidFill>
                  <a:srgbClr val="002060"/>
                </a:solidFill>
              </a:rPr>
              <a:t>  грамматику </a:t>
            </a:r>
            <a:r>
              <a:rPr lang="ru-RU" sz="3200" b="1" dirty="0" smtClean="0">
                <a:solidFill>
                  <a:srgbClr val="FF0000"/>
                </a:solidFill>
              </a:rPr>
              <a:t>(В.п.)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Весенн</a:t>
            </a:r>
            <a:r>
              <a:rPr lang="ru-RU" sz="3200" b="1" u="sng" dirty="0" smtClean="0">
                <a:solidFill>
                  <a:srgbClr val="FF0000"/>
                </a:solidFill>
              </a:rPr>
              <a:t>ей</a:t>
            </a:r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песни  </a:t>
            </a:r>
            <a:r>
              <a:rPr lang="ru-RU" sz="3200" b="1" dirty="0" smtClean="0">
                <a:solidFill>
                  <a:srgbClr val="FF0000"/>
                </a:solidFill>
              </a:rPr>
              <a:t>(Р.п.)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Прекран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ой</a:t>
            </a:r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далью </a:t>
            </a:r>
            <a:r>
              <a:rPr lang="ru-RU" sz="3200" b="1" dirty="0" smtClean="0">
                <a:solidFill>
                  <a:srgbClr val="FF0000"/>
                </a:solidFill>
              </a:rPr>
              <a:t>(Т.п.)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Содержимое 7"/>
          <p:cNvGrpSpPr>
            <a:grpSpLocks noGrp="1"/>
          </p:cNvGrpSpPr>
          <p:nvPr>
            <p:ph idx="1"/>
          </p:nvPr>
        </p:nvGrpSpPr>
        <p:grpSpPr>
          <a:xfrm>
            <a:off x="285720" y="214290"/>
            <a:ext cx="8572560" cy="6429420"/>
            <a:chOff x="0" y="7377"/>
            <a:chExt cx="9144000" cy="6916856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77"/>
              <a:ext cx="9144000" cy="682337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23" y="6558503"/>
              <a:ext cx="2895361" cy="36573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857224" y="2214554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живем в нашей     стране России. Хороши наши     поля,      леса,        реки. Мы бережем                природу.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500694" y="2357430"/>
            <a:ext cx="571500" cy="430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929322" y="2928934"/>
            <a:ext cx="571500" cy="430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57158" y="3571876"/>
            <a:ext cx="571500" cy="430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357422" y="3643314"/>
            <a:ext cx="571500" cy="430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57158" y="4286256"/>
            <a:ext cx="571500" cy="430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00042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Вставить вместо         подходящее по смыслу прилагательные. Определить род, число, падеж имен прилагательных.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786050" y="428604"/>
            <a:ext cx="571500" cy="4302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3" name="Picture 3" descr="C:\Users\user\Desktop\41283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857232"/>
            <a:ext cx="75724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Итог урока: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-Вспомним тему нашего урока.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-Что надо сделать, чтобы правильно написать безударное окончание прилагательных?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-Чем еще занимались на уроке?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-Над чем заставил задуматься урок?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450057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56543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1071546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Рефлексия.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я могу …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показалось важным …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интересным …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42" name="Picture 2" descr="http://pravda-team.ru/pravda/image/article/3/8/5/30038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505185" cy="2666992"/>
          </a:xfrm>
          <a:prstGeom prst="rect">
            <a:avLst/>
          </a:prstGeom>
          <a:noFill/>
        </p:spPr>
      </p:pic>
      <p:pic>
        <p:nvPicPr>
          <p:cNvPr id="61444" name="Picture 4" descr="http://f4.mylove.ru/OO1pZzCfz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2571768" cy="2571768"/>
          </a:xfrm>
          <a:prstGeom prst="rect">
            <a:avLst/>
          </a:prstGeom>
          <a:noFill/>
        </p:spPr>
      </p:pic>
      <p:pic>
        <p:nvPicPr>
          <p:cNvPr id="61446" name="Picture 6" descr="https://img05.rl0.ru/05e92876fcae8b612062df0afe8fb5b3/c500x474/publicdomainvectors.org/photos/glassy-smiley-la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429000"/>
            <a:ext cx="2577161" cy="2443149"/>
          </a:xfrm>
          <a:prstGeom prst="rect">
            <a:avLst/>
          </a:prstGeom>
          <a:noFill/>
        </p:spPr>
      </p:pic>
      <p:pic>
        <p:nvPicPr>
          <p:cNvPr id="61448" name="Picture 8" descr="http://st.depositphotos.com/1967477/1881/v/950/depositphotos_18813125-Happy-smiley-emotic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04"/>
            <a:ext cx="8001055" cy="55721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857232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Оценим урок: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7384-E822-40BF-8848-9AAEF1921F8D}" type="slidenum">
              <a:rPr lang="ru-RU"/>
              <a:pPr/>
              <a:t>15</a:t>
            </a:fld>
            <a:endParaRPr lang="ru-RU"/>
          </a:p>
        </p:txBody>
      </p:sp>
      <p:pic>
        <p:nvPicPr>
          <p:cNvPr id="33796" name="Picture 4" descr="flash_prikoly_i_flash_mult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5327650" cy="4032250"/>
          </a:xfrm>
          <a:prstGeom prst="rect">
            <a:avLst/>
          </a:prstGeom>
          <a:noFill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755650" y="3789363"/>
            <a:ext cx="7993063" cy="2089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Всем   спасибо!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7" grpId="1" animBg="1"/>
      <p:bldP spid="3379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357298"/>
            <a:ext cx="7786742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Определяем основной вопрос урока.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071810"/>
            <a:ext cx="7786742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Вспоминаем  </a:t>
            </a:r>
            <a:r>
              <a:rPr lang="ru-RU" sz="4000" dirty="0" smtClean="0"/>
              <a:t>то, что знаем…</a:t>
            </a:r>
          </a:p>
          <a:p>
            <a:pPr algn="ctr"/>
            <a:endParaRPr lang="ru-RU" sz="40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57554" y="4286232"/>
            <a:ext cx="2928958" cy="2571768"/>
            <a:chOff x="3061" y="1814"/>
            <a:chExt cx="2492" cy="2256"/>
          </a:xfrm>
        </p:grpSpPr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576" y="3478"/>
              <a:ext cx="496" cy="411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32" y="343"/>
                </a:cxn>
                <a:cxn ang="0">
                  <a:pos x="83" y="295"/>
                </a:cxn>
                <a:cxn ang="0">
                  <a:pos x="145" y="245"/>
                </a:cxn>
                <a:cxn ang="0">
                  <a:pos x="214" y="197"/>
                </a:cxn>
                <a:cxn ang="0">
                  <a:pos x="281" y="146"/>
                </a:cxn>
                <a:cxn ang="0">
                  <a:pos x="343" y="98"/>
                </a:cxn>
                <a:cxn ang="0">
                  <a:pos x="394" y="48"/>
                </a:cxn>
                <a:cxn ang="0">
                  <a:pos x="429" y="0"/>
                </a:cxn>
                <a:cxn ang="0">
                  <a:pos x="463" y="99"/>
                </a:cxn>
                <a:cxn ang="0">
                  <a:pos x="515" y="181"/>
                </a:cxn>
                <a:cxn ang="0">
                  <a:pos x="576" y="247"/>
                </a:cxn>
                <a:cxn ang="0">
                  <a:pos x="641" y="304"/>
                </a:cxn>
                <a:cxn ang="0">
                  <a:pos x="700" y="351"/>
                </a:cxn>
                <a:cxn ang="0">
                  <a:pos x="748" y="397"/>
                </a:cxn>
                <a:cxn ang="0">
                  <a:pos x="775" y="441"/>
                </a:cxn>
                <a:cxn ang="0">
                  <a:pos x="776" y="491"/>
                </a:cxn>
                <a:cxn ang="0">
                  <a:pos x="692" y="486"/>
                </a:cxn>
                <a:cxn ang="0">
                  <a:pos x="591" y="483"/>
                </a:cxn>
                <a:cxn ang="0">
                  <a:pos x="480" y="479"/>
                </a:cxn>
                <a:cxn ang="0">
                  <a:pos x="365" y="474"/>
                </a:cxn>
                <a:cxn ang="0">
                  <a:pos x="253" y="462"/>
                </a:cxn>
                <a:cxn ang="0">
                  <a:pos x="151" y="446"/>
                </a:cxn>
                <a:cxn ang="0">
                  <a:pos x="63" y="424"/>
                </a:cxn>
                <a:cxn ang="0">
                  <a:pos x="0" y="394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607" y="3510"/>
              <a:ext cx="423" cy="34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9" y="293"/>
                </a:cxn>
                <a:cxn ang="0">
                  <a:pos x="72" y="251"/>
                </a:cxn>
                <a:cxn ang="0">
                  <a:pos x="125" y="209"/>
                </a:cxn>
                <a:cxn ang="0">
                  <a:pos x="182" y="168"/>
                </a:cxn>
                <a:cxn ang="0">
                  <a:pos x="239" y="125"/>
                </a:cxn>
                <a:cxn ang="0">
                  <a:pos x="292" y="83"/>
                </a:cxn>
                <a:cxn ang="0">
                  <a:pos x="335" y="41"/>
                </a:cxn>
                <a:cxn ang="0">
                  <a:pos x="366" y="0"/>
                </a:cxn>
                <a:cxn ang="0">
                  <a:pos x="394" y="85"/>
                </a:cxn>
                <a:cxn ang="0">
                  <a:pos x="439" y="155"/>
                </a:cxn>
                <a:cxn ang="0">
                  <a:pos x="492" y="211"/>
                </a:cxn>
                <a:cxn ang="0">
                  <a:pos x="547" y="259"/>
                </a:cxn>
                <a:cxn ang="0">
                  <a:pos x="596" y="299"/>
                </a:cxn>
                <a:cxn ang="0">
                  <a:pos x="637" y="339"/>
                </a:cxn>
                <a:cxn ang="0">
                  <a:pos x="659" y="377"/>
                </a:cxn>
                <a:cxn ang="0">
                  <a:pos x="661" y="418"/>
                </a:cxn>
                <a:cxn ang="0">
                  <a:pos x="587" y="414"/>
                </a:cxn>
                <a:cxn ang="0">
                  <a:pos x="503" y="412"/>
                </a:cxn>
                <a:cxn ang="0">
                  <a:pos x="408" y="408"/>
                </a:cxn>
                <a:cxn ang="0">
                  <a:pos x="311" y="404"/>
                </a:cxn>
                <a:cxn ang="0">
                  <a:pos x="215" y="395"/>
                </a:cxn>
                <a:cxn ang="0">
                  <a:pos x="127" y="382"/>
                </a:cxn>
                <a:cxn ang="0">
                  <a:pos x="54" y="361"/>
                </a:cxn>
                <a:cxn ang="0">
                  <a:pos x="0" y="336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639" y="3538"/>
              <a:ext cx="350" cy="29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" y="243"/>
                </a:cxn>
                <a:cxn ang="0">
                  <a:pos x="59" y="207"/>
                </a:cxn>
                <a:cxn ang="0">
                  <a:pos x="103" y="172"/>
                </a:cxn>
                <a:cxn ang="0">
                  <a:pos x="151" y="138"/>
                </a:cxn>
                <a:cxn ang="0">
                  <a:pos x="197" y="103"/>
                </a:cxn>
                <a:cxn ang="0">
                  <a:pos x="241" y="69"/>
                </a:cxn>
                <a:cxn ang="0">
                  <a:pos x="276" y="34"/>
                </a:cxn>
                <a:cxn ang="0">
                  <a:pos x="302" y="0"/>
                </a:cxn>
                <a:cxn ang="0">
                  <a:pos x="326" y="69"/>
                </a:cxn>
                <a:cxn ang="0">
                  <a:pos x="362" y="128"/>
                </a:cxn>
                <a:cxn ang="0">
                  <a:pos x="405" y="173"/>
                </a:cxn>
                <a:cxn ang="0">
                  <a:pos x="451" y="214"/>
                </a:cxn>
                <a:cxn ang="0">
                  <a:pos x="492" y="248"/>
                </a:cxn>
                <a:cxn ang="0">
                  <a:pos x="526" y="280"/>
                </a:cxn>
                <a:cxn ang="0">
                  <a:pos x="546" y="312"/>
                </a:cxn>
                <a:cxn ang="0">
                  <a:pos x="547" y="347"/>
                </a:cxn>
                <a:cxn ang="0">
                  <a:pos x="487" y="343"/>
                </a:cxn>
                <a:cxn ang="0">
                  <a:pos x="416" y="341"/>
                </a:cxn>
                <a:cxn ang="0">
                  <a:pos x="338" y="338"/>
                </a:cxn>
                <a:cxn ang="0">
                  <a:pos x="258" y="334"/>
                </a:cxn>
                <a:cxn ang="0">
                  <a:pos x="178" y="326"/>
                </a:cxn>
                <a:cxn ang="0">
                  <a:pos x="106" y="314"/>
                </a:cxn>
                <a:cxn ang="0">
                  <a:pos x="43" y="297"/>
                </a:cxn>
                <a:cxn ang="0">
                  <a:pos x="0" y="278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4672" y="3570"/>
              <a:ext cx="275" cy="22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8" y="192"/>
                </a:cxn>
                <a:cxn ang="0">
                  <a:pos x="46" y="165"/>
                </a:cxn>
                <a:cxn ang="0">
                  <a:pos x="80" y="137"/>
                </a:cxn>
                <a:cxn ang="0">
                  <a:pos x="118" y="110"/>
                </a:cxn>
                <a:cxn ang="0">
                  <a:pos x="153" y="83"/>
                </a:cxn>
                <a:cxn ang="0">
                  <a:pos x="189" y="55"/>
                </a:cxn>
                <a:cxn ang="0">
                  <a:pos x="217" y="28"/>
                </a:cxn>
                <a:cxn ang="0">
                  <a:pos x="237" y="0"/>
                </a:cxn>
                <a:cxn ang="0">
                  <a:pos x="255" y="55"/>
                </a:cxn>
                <a:cxn ang="0">
                  <a:pos x="285" y="101"/>
                </a:cxn>
                <a:cxn ang="0">
                  <a:pos x="319" y="137"/>
                </a:cxn>
                <a:cxn ang="0">
                  <a:pos x="355" y="170"/>
                </a:cxn>
                <a:cxn ang="0">
                  <a:pos x="386" y="196"/>
                </a:cxn>
                <a:cxn ang="0">
                  <a:pos x="413" y="221"/>
                </a:cxn>
                <a:cxn ang="0">
                  <a:pos x="429" y="246"/>
                </a:cxn>
                <a:cxn ang="0">
                  <a:pos x="430" y="274"/>
                </a:cxn>
                <a:cxn ang="0">
                  <a:pos x="382" y="271"/>
                </a:cxn>
                <a:cxn ang="0">
                  <a:pos x="327" y="269"/>
                </a:cxn>
                <a:cxn ang="0">
                  <a:pos x="265" y="267"/>
                </a:cxn>
                <a:cxn ang="0">
                  <a:pos x="201" y="264"/>
                </a:cxn>
                <a:cxn ang="0">
                  <a:pos x="138" y="258"/>
                </a:cxn>
                <a:cxn ang="0">
                  <a:pos x="81" y="248"/>
                </a:cxn>
                <a:cxn ang="0">
                  <a:pos x="33" y="235"/>
                </a:cxn>
                <a:cxn ang="0">
                  <a:pos x="0" y="220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4809" y="2249"/>
              <a:ext cx="166" cy="95"/>
            </a:xfrm>
            <a:custGeom>
              <a:avLst/>
              <a:gdLst/>
              <a:ahLst/>
              <a:cxnLst>
                <a:cxn ang="0">
                  <a:pos x="257" y="67"/>
                </a:cxn>
                <a:cxn ang="0">
                  <a:pos x="185" y="93"/>
                </a:cxn>
                <a:cxn ang="0">
                  <a:pos x="125" y="108"/>
                </a:cxn>
                <a:cxn ang="0">
                  <a:pos x="77" y="114"/>
                </a:cxn>
                <a:cxn ang="0">
                  <a:pos x="42" y="111"/>
                </a:cxn>
                <a:cxn ang="0">
                  <a:pos x="17" y="97"/>
                </a:cxn>
                <a:cxn ang="0">
                  <a:pos x="4" y="73"/>
                </a:cxn>
                <a:cxn ang="0">
                  <a:pos x="0" y="41"/>
                </a:cxn>
                <a:cxn ang="0">
                  <a:pos x="8" y="0"/>
                </a:cxn>
                <a:cxn ang="0">
                  <a:pos x="22" y="12"/>
                </a:cxn>
                <a:cxn ang="0">
                  <a:pos x="42" y="21"/>
                </a:cxn>
                <a:cxn ang="0">
                  <a:pos x="63" y="25"/>
                </a:cxn>
                <a:cxn ang="0">
                  <a:pos x="90" y="26"/>
                </a:cxn>
                <a:cxn ang="0">
                  <a:pos x="117" y="24"/>
                </a:cxn>
                <a:cxn ang="0">
                  <a:pos x="148" y="20"/>
                </a:cxn>
                <a:cxn ang="0">
                  <a:pos x="180" y="12"/>
                </a:cxn>
                <a:cxn ang="0">
                  <a:pos x="217" y="3"/>
                </a:cxn>
                <a:cxn ang="0">
                  <a:pos x="230" y="1"/>
                </a:cxn>
                <a:cxn ang="0">
                  <a:pos x="241" y="5"/>
                </a:cxn>
                <a:cxn ang="0">
                  <a:pos x="248" y="9"/>
                </a:cxn>
                <a:cxn ang="0">
                  <a:pos x="255" y="17"/>
                </a:cxn>
                <a:cxn ang="0">
                  <a:pos x="258" y="25"/>
                </a:cxn>
                <a:cxn ang="0">
                  <a:pos x="259" y="38"/>
                </a:cxn>
                <a:cxn ang="0">
                  <a:pos x="259" y="50"/>
                </a:cxn>
                <a:cxn ang="0">
                  <a:pos x="257" y="67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4809" y="2284"/>
              <a:ext cx="221" cy="112"/>
            </a:xfrm>
            <a:custGeom>
              <a:avLst/>
              <a:gdLst/>
              <a:ahLst/>
              <a:cxnLst>
                <a:cxn ang="0">
                  <a:pos x="345" y="25"/>
                </a:cxn>
                <a:cxn ang="0">
                  <a:pos x="281" y="74"/>
                </a:cxn>
                <a:cxn ang="0">
                  <a:pos x="226" y="110"/>
                </a:cxn>
                <a:cxn ang="0">
                  <a:pos x="174" y="128"/>
                </a:cxn>
                <a:cxn ang="0">
                  <a:pos x="130" y="134"/>
                </a:cxn>
                <a:cxn ang="0">
                  <a:pos x="88" y="127"/>
                </a:cxn>
                <a:cxn ang="0">
                  <a:pos x="54" y="110"/>
                </a:cxn>
                <a:cxn ang="0">
                  <a:pos x="24" y="82"/>
                </a:cxn>
                <a:cxn ang="0">
                  <a:pos x="0" y="47"/>
                </a:cxn>
                <a:cxn ang="0">
                  <a:pos x="30" y="43"/>
                </a:cxn>
                <a:cxn ang="0">
                  <a:pos x="63" y="40"/>
                </a:cxn>
                <a:cxn ang="0">
                  <a:pos x="94" y="38"/>
                </a:cxn>
                <a:cxn ang="0">
                  <a:pos x="126" y="35"/>
                </a:cxn>
                <a:cxn ang="0">
                  <a:pos x="157" y="31"/>
                </a:cxn>
                <a:cxn ang="0">
                  <a:pos x="190" y="29"/>
                </a:cxn>
                <a:cxn ang="0">
                  <a:pos x="222" y="25"/>
                </a:cxn>
                <a:cxn ang="0">
                  <a:pos x="255" y="22"/>
                </a:cxn>
                <a:cxn ang="0">
                  <a:pos x="269" y="13"/>
                </a:cxn>
                <a:cxn ang="0">
                  <a:pos x="283" y="6"/>
                </a:cxn>
                <a:cxn ang="0">
                  <a:pos x="295" y="1"/>
                </a:cxn>
                <a:cxn ang="0">
                  <a:pos x="310" y="0"/>
                </a:cxn>
                <a:cxn ang="0">
                  <a:pos x="319" y="0"/>
                </a:cxn>
                <a:cxn ang="0">
                  <a:pos x="329" y="4"/>
                </a:cxn>
                <a:cxn ang="0">
                  <a:pos x="338" y="12"/>
                </a:cxn>
                <a:cxn ang="0">
                  <a:pos x="345" y="25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3500" y="2660"/>
              <a:ext cx="1453" cy="1067"/>
            </a:xfrm>
            <a:custGeom>
              <a:avLst/>
              <a:gdLst/>
              <a:ahLst/>
              <a:cxnLst>
                <a:cxn ang="0">
                  <a:pos x="2202" y="714"/>
                </a:cxn>
                <a:cxn ang="0">
                  <a:pos x="2220" y="514"/>
                </a:cxn>
                <a:cxn ang="0">
                  <a:pos x="2238" y="313"/>
                </a:cxn>
                <a:cxn ang="0">
                  <a:pos x="2258" y="114"/>
                </a:cxn>
                <a:cxn ang="0">
                  <a:pos x="2230" y="3"/>
                </a:cxn>
                <a:cxn ang="0">
                  <a:pos x="2154" y="1"/>
                </a:cxn>
                <a:cxn ang="0">
                  <a:pos x="2075" y="10"/>
                </a:cxn>
                <a:cxn ang="0">
                  <a:pos x="1997" y="13"/>
                </a:cxn>
                <a:cxn ang="0">
                  <a:pos x="1757" y="21"/>
                </a:cxn>
                <a:cxn ang="0">
                  <a:pos x="1349" y="47"/>
                </a:cxn>
                <a:cxn ang="0">
                  <a:pos x="941" y="73"/>
                </a:cxn>
                <a:cxn ang="0">
                  <a:pos x="533" y="101"/>
                </a:cxn>
                <a:cxn ang="0">
                  <a:pos x="285" y="124"/>
                </a:cxn>
                <a:cxn ang="0">
                  <a:pos x="207" y="152"/>
                </a:cxn>
                <a:cxn ang="0">
                  <a:pos x="131" y="183"/>
                </a:cxn>
                <a:cxn ang="0">
                  <a:pos x="48" y="208"/>
                </a:cxn>
                <a:cxn ang="0">
                  <a:pos x="26" y="269"/>
                </a:cxn>
                <a:cxn ang="0">
                  <a:pos x="83" y="379"/>
                </a:cxn>
                <a:cxn ang="0">
                  <a:pos x="138" y="488"/>
                </a:cxn>
                <a:cxn ang="0">
                  <a:pos x="194" y="598"/>
                </a:cxn>
                <a:cxn ang="0">
                  <a:pos x="186" y="746"/>
                </a:cxn>
                <a:cxn ang="0">
                  <a:pos x="163" y="911"/>
                </a:cxn>
                <a:cxn ang="0">
                  <a:pos x="194" y="1056"/>
                </a:cxn>
                <a:cxn ang="0">
                  <a:pos x="262" y="1186"/>
                </a:cxn>
                <a:cxn ang="0">
                  <a:pos x="408" y="1256"/>
                </a:cxn>
                <a:cxn ang="0">
                  <a:pos x="615" y="1270"/>
                </a:cxn>
                <a:cxn ang="0">
                  <a:pos x="825" y="1280"/>
                </a:cxn>
                <a:cxn ang="0">
                  <a:pos x="1040" y="1276"/>
                </a:cxn>
                <a:cxn ang="0">
                  <a:pos x="1324" y="1170"/>
                </a:cxn>
                <a:cxn ang="0">
                  <a:pos x="1593" y="1094"/>
                </a:cxn>
                <a:cxn ang="0">
                  <a:pos x="1796" y="1110"/>
                </a:cxn>
                <a:cxn ang="0">
                  <a:pos x="1976" y="1131"/>
                </a:cxn>
                <a:cxn ang="0">
                  <a:pos x="2084" y="1077"/>
                </a:cxn>
                <a:cxn ang="0">
                  <a:pos x="2104" y="1003"/>
                </a:cxn>
                <a:cxn ang="0">
                  <a:pos x="2125" y="927"/>
                </a:cxn>
                <a:cxn ang="0">
                  <a:pos x="2163" y="853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3515" y="2668"/>
              <a:ext cx="1422" cy="1041"/>
            </a:xfrm>
            <a:custGeom>
              <a:avLst/>
              <a:gdLst/>
              <a:ahLst/>
              <a:cxnLst>
                <a:cxn ang="0">
                  <a:pos x="2123" y="675"/>
                </a:cxn>
                <a:cxn ang="0">
                  <a:pos x="2151" y="487"/>
                </a:cxn>
                <a:cxn ang="0">
                  <a:pos x="2180" y="297"/>
                </a:cxn>
                <a:cxn ang="0">
                  <a:pos x="2209" y="108"/>
                </a:cxn>
                <a:cxn ang="0">
                  <a:pos x="2183" y="4"/>
                </a:cxn>
                <a:cxn ang="0">
                  <a:pos x="2100" y="1"/>
                </a:cxn>
                <a:cxn ang="0">
                  <a:pos x="2012" y="8"/>
                </a:cxn>
                <a:cxn ang="0">
                  <a:pos x="1931" y="9"/>
                </a:cxn>
                <a:cxn ang="0">
                  <a:pos x="1700" y="15"/>
                </a:cxn>
                <a:cxn ang="0">
                  <a:pos x="1314" y="42"/>
                </a:cxn>
                <a:cxn ang="0">
                  <a:pos x="928" y="66"/>
                </a:cxn>
                <a:cxn ang="0">
                  <a:pos x="542" y="93"/>
                </a:cxn>
                <a:cxn ang="0">
                  <a:pos x="304" y="113"/>
                </a:cxn>
                <a:cxn ang="0">
                  <a:pos x="220" y="142"/>
                </a:cxn>
                <a:cxn ang="0">
                  <a:pos x="135" y="175"/>
                </a:cxn>
                <a:cxn ang="0">
                  <a:pos x="46" y="201"/>
                </a:cxn>
                <a:cxn ang="0">
                  <a:pos x="25" y="258"/>
                </a:cxn>
                <a:cxn ang="0">
                  <a:pos x="77" y="363"/>
                </a:cxn>
                <a:cxn ang="0">
                  <a:pos x="129" y="466"/>
                </a:cxn>
                <a:cxn ang="0">
                  <a:pos x="183" y="570"/>
                </a:cxn>
                <a:cxn ang="0">
                  <a:pos x="177" y="710"/>
                </a:cxn>
                <a:cxn ang="0">
                  <a:pos x="166" y="865"/>
                </a:cxn>
                <a:cxn ang="0">
                  <a:pos x="208" y="1000"/>
                </a:cxn>
                <a:cxn ang="0">
                  <a:pos x="282" y="1121"/>
                </a:cxn>
                <a:cxn ang="0">
                  <a:pos x="422" y="1188"/>
                </a:cxn>
                <a:cxn ang="0">
                  <a:pos x="616" y="1214"/>
                </a:cxn>
                <a:cxn ang="0">
                  <a:pos x="813" y="1238"/>
                </a:cxn>
                <a:cxn ang="0">
                  <a:pos x="1016" y="1244"/>
                </a:cxn>
                <a:cxn ang="0">
                  <a:pos x="1285" y="1145"/>
                </a:cxn>
                <a:cxn ang="0">
                  <a:pos x="1544" y="1063"/>
                </a:cxn>
                <a:cxn ang="0">
                  <a:pos x="1736" y="1061"/>
                </a:cxn>
                <a:cxn ang="0">
                  <a:pos x="1907" y="1069"/>
                </a:cxn>
                <a:cxn ang="0">
                  <a:pos x="2010" y="1018"/>
                </a:cxn>
                <a:cxn ang="0">
                  <a:pos x="2029" y="946"/>
                </a:cxn>
                <a:cxn ang="0">
                  <a:pos x="2051" y="876"/>
                </a:cxn>
                <a:cxn ang="0">
                  <a:pos x="2086" y="805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531" y="2677"/>
              <a:ext cx="1391" cy="1015"/>
            </a:xfrm>
            <a:custGeom>
              <a:avLst/>
              <a:gdLst/>
              <a:ahLst/>
              <a:cxnLst>
                <a:cxn ang="0">
                  <a:pos x="2046" y="636"/>
                </a:cxn>
                <a:cxn ang="0">
                  <a:pos x="2082" y="459"/>
                </a:cxn>
                <a:cxn ang="0">
                  <a:pos x="2123" y="282"/>
                </a:cxn>
                <a:cxn ang="0">
                  <a:pos x="2159" y="106"/>
                </a:cxn>
                <a:cxn ang="0">
                  <a:pos x="2135" y="5"/>
                </a:cxn>
                <a:cxn ang="0">
                  <a:pos x="2048" y="0"/>
                </a:cxn>
                <a:cxn ang="0">
                  <a:pos x="1950" y="7"/>
                </a:cxn>
                <a:cxn ang="0">
                  <a:pos x="1864" y="8"/>
                </a:cxn>
                <a:cxn ang="0">
                  <a:pos x="1645" y="15"/>
                </a:cxn>
                <a:cxn ang="0">
                  <a:pos x="1278" y="38"/>
                </a:cxn>
                <a:cxn ang="0">
                  <a:pos x="914" y="62"/>
                </a:cxn>
                <a:cxn ang="0">
                  <a:pos x="550" y="85"/>
                </a:cxn>
                <a:cxn ang="0">
                  <a:pos x="324" y="107"/>
                </a:cxn>
                <a:cxn ang="0">
                  <a:pos x="232" y="137"/>
                </a:cxn>
                <a:cxn ang="0">
                  <a:pos x="139" y="171"/>
                </a:cxn>
                <a:cxn ang="0">
                  <a:pos x="45" y="197"/>
                </a:cxn>
                <a:cxn ang="0">
                  <a:pos x="24" y="252"/>
                </a:cxn>
                <a:cxn ang="0">
                  <a:pos x="73" y="350"/>
                </a:cxn>
                <a:cxn ang="0">
                  <a:pos x="122" y="448"/>
                </a:cxn>
                <a:cxn ang="0">
                  <a:pos x="173" y="546"/>
                </a:cxn>
                <a:cxn ang="0">
                  <a:pos x="169" y="679"/>
                </a:cxn>
                <a:cxn ang="0">
                  <a:pos x="169" y="823"/>
                </a:cxn>
                <a:cxn ang="0">
                  <a:pos x="223" y="947"/>
                </a:cxn>
                <a:cxn ang="0">
                  <a:pos x="302" y="1059"/>
                </a:cxn>
                <a:cxn ang="0">
                  <a:pos x="434" y="1123"/>
                </a:cxn>
                <a:cxn ang="0">
                  <a:pos x="618" y="1160"/>
                </a:cxn>
                <a:cxn ang="0">
                  <a:pos x="803" y="1198"/>
                </a:cxn>
                <a:cxn ang="0">
                  <a:pos x="993" y="1216"/>
                </a:cxn>
                <a:cxn ang="0">
                  <a:pos x="1247" y="1122"/>
                </a:cxn>
                <a:cxn ang="0">
                  <a:pos x="1492" y="1032"/>
                </a:cxn>
                <a:cxn ang="0">
                  <a:pos x="1675" y="1016"/>
                </a:cxn>
                <a:cxn ang="0">
                  <a:pos x="1839" y="1012"/>
                </a:cxn>
                <a:cxn ang="0">
                  <a:pos x="1936" y="961"/>
                </a:cxn>
                <a:cxn ang="0">
                  <a:pos x="1953" y="893"/>
                </a:cxn>
                <a:cxn ang="0">
                  <a:pos x="1973" y="825"/>
                </a:cxn>
                <a:cxn ang="0">
                  <a:pos x="2008" y="759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3546" y="2687"/>
              <a:ext cx="1360" cy="991"/>
            </a:xfrm>
            <a:custGeom>
              <a:avLst/>
              <a:gdLst/>
              <a:ahLst/>
              <a:cxnLst>
                <a:cxn ang="0">
                  <a:pos x="1967" y="596"/>
                </a:cxn>
                <a:cxn ang="0">
                  <a:pos x="2011" y="432"/>
                </a:cxn>
                <a:cxn ang="0">
                  <a:pos x="2066" y="266"/>
                </a:cxn>
                <a:cxn ang="0">
                  <a:pos x="2110" y="100"/>
                </a:cxn>
                <a:cxn ang="0">
                  <a:pos x="2089" y="8"/>
                </a:cxn>
                <a:cxn ang="0">
                  <a:pos x="1995" y="2"/>
                </a:cxn>
                <a:cxn ang="0">
                  <a:pos x="1890" y="6"/>
                </a:cxn>
                <a:cxn ang="0">
                  <a:pos x="1796" y="5"/>
                </a:cxn>
                <a:cxn ang="0">
                  <a:pos x="1589" y="10"/>
                </a:cxn>
                <a:cxn ang="0">
                  <a:pos x="1245" y="32"/>
                </a:cxn>
                <a:cxn ang="0">
                  <a:pos x="900" y="55"/>
                </a:cxn>
                <a:cxn ang="0">
                  <a:pos x="556" y="78"/>
                </a:cxn>
                <a:cxn ang="0">
                  <a:pos x="341" y="99"/>
                </a:cxn>
                <a:cxn ang="0">
                  <a:pos x="245" y="129"/>
                </a:cxn>
                <a:cxn ang="0">
                  <a:pos x="144" y="166"/>
                </a:cxn>
                <a:cxn ang="0">
                  <a:pos x="43" y="192"/>
                </a:cxn>
                <a:cxn ang="0">
                  <a:pos x="22" y="245"/>
                </a:cxn>
                <a:cxn ang="0">
                  <a:pos x="69" y="337"/>
                </a:cxn>
                <a:cxn ang="0">
                  <a:pos x="115" y="429"/>
                </a:cxn>
                <a:cxn ang="0">
                  <a:pos x="163" y="522"/>
                </a:cxn>
                <a:cxn ang="0">
                  <a:pos x="160" y="646"/>
                </a:cxn>
                <a:cxn ang="0">
                  <a:pos x="170" y="779"/>
                </a:cxn>
                <a:cxn ang="0">
                  <a:pos x="234" y="893"/>
                </a:cxn>
                <a:cxn ang="0">
                  <a:pos x="320" y="996"/>
                </a:cxn>
                <a:cxn ang="0">
                  <a:pos x="447" y="1057"/>
                </a:cxn>
                <a:cxn ang="0">
                  <a:pos x="619" y="1103"/>
                </a:cxn>
                <a:cxn ang="0">
                  <a:pos x="791" y="1155"/>
                </a:cxn>
                <a:cxn ang="0">
                  <a:pos x="969" y="1187"/>
                </a:cxn>
                <a:cxn ang="0">
                  <a:pos x="1209" y="1096"/>
                </a:cxn>
                <a:cxn ang="0">
                  <a:pos x="1441" y="1001"/>
                </a:cxn>
                <a:cxn ang="0">
                  <a:pos x="1616" y="969"/>
                </a:cxn>
                <a:cxn ang="0">
                  <a:pos x="1771" y="953"/>
                </a:cxn>
                <a:cxn ang="0">
                  <a:pos x="1863" y="903"/>
                </a:cxn>
                <a:cxn ang="0">
                  <a:pos x="1880" y="839"/>
                </a:cxn>
                <a:cxn ang="0">
                  <a:pos x="1898" y="775"/>
                </a:cxn>
                <a:cxn ang="0">
                  <a:pos x="1929" y="713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3546" y="2797"/>
              <a:ext cx="240" cy="319"/>
            </a:xfrm>
            <a:custGeom>
              <a:avLst/>
              <a:gdLst/>
              <a:ahLst/>
              <a:cxnLst>
                <a:cxn ang="0">
                  <a:pos x="374" y="64"/>
                </a:cxn>
                <a:cxn ang="0">
                  <a:pos x="371" y="70"/>
                </a:cxn>
                <a:cxn ang="0">
                  <a:pos x="364" y="91"/>
                </a:cxn>
                <a:cxn ang="0">
                  <a:pos x="351" y="120"/>
                </a:cxn>
                <a:cxn ang="0">
                  <a:pos x="337" y="158"/>
                </a:cxn>
                <a:cxn ang="0">
                  <a:pos x="316" y="197"/>
                </a:cxn>
                <a:cxn ang="0">
                  <a:pos x="295" y="238"/>
                </a:cxn>
                <a:cxn ang="0">
                  <a:pos x="269" y="274"/>
                </a:cxn>
                <a:cxn ang="0">
                  <a:pos x="242" y="307"/>
                </a:cxn>
                <a:cxn ang="0">
                  <a:pos x="214" y="330"/>
                </a:cxn>
                <a:cxn ang="0">
                  <a:pos x="194" y="348"/>
                </a:cxn>
                <a:cxn ang="0">
                  <a:pos x="180" y="362"/>
                </a:cxn>
                <a:cxn ang="0">
                  <a:pos x="172" y="371"/>
                </a:cxn>
                <a:cxn ang="0">
                  <a:pos x="165" y="376"/>
                </a:cxn>
                <a:cxn ang="0">
                  <a:pos x="162" y="380"/>
                </a:cxn>
                <a:cxn ang="0">
                  <a:pos x="162" y="381"/>
                </a:cxn>
                <a:cxn ang="0">
                  <a:pos x="0" y="124"/>
                </a:cxn>
                <a:cxn ang="0">
                  <a:pos x="12" y="113"/>
                </a:cxn>
                <a:cxn ang="0">
                  <a:pos x="48" y="90"/>
                </a:cxn>
                <a:cxn ang="0">
                  <a:pos x="97" y="59"/>
                </a:cxn>
                <a:cxn ang="0">
                  <a:pos x="159" y="29"/>
                </a:cxn>
                <a:cxn ang="0">
                  <a:pos x="223" y="6"/>
                </a:cxn>
                <a:cxn ang="0">
                  <a:pos x="283" y="0"/>
                </a:cxn>
                <a:cxn ang="0">
                  <a:pos x="336" y="16"/>
                </a:cxn>
                <a:cxn ang="0">
                  <a:pos x="374" y="64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3621" y="3013"/>
              <a:ext cx="561" cy="39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85" y="8"/>
                </a:cxn>
                <a:cxn ang="0">
                  <a:pos x="358" y="32"/>
                </a:cxn>
                <a:cxn ang="0">
                  <a:pos x="319" y="66"/>
                </a:cxn>
                <a:cxn ang="0">
                  <a:pos x="272" y="106"/>
                </a:cxn>
                <a:cxn ang="0">
                  <a:pos x="220" y="147"/>
                </a:cxn>
                <a:cxn ang="0">
                  <a:pos x="169" y="184"/>
                </a:cxn>
                <a:cxn ang="0">
                  <a:pos x="123" y="213"/>
                </a:cxn>
                <a:cxn ang="0">
                  <a:pos x="86" y="232"/>
                </a:cxn>
                <a:cxn ang="0">
                  <a:pos x="56" y="242"/>
                </a:cxn>
                <a:cxn ang="0">
                  <a:pos x="35" y="258"/>
                </a:cxn>
                <a:cxn ang="0">
                  <a:pos x="19" y="276"/>
                </a:cxn>
                <a:cxn ang="0">
                  <a:pos x="10" y="294"/>
                </a:cxn>
                <a:cxn ang="0">
                  <a:pos x="3" y="311"/>
                </a:cxn>
                <a:cxn ang="0">
                  <a:pos x="0" y="327"/>
                </a:cxn>
                <a:cxn ang="0">
                  <a:pos x="0" y="336"/>
                </a:cxn>
                <a:cxn ang="0">
                  <a:pos x="0" y="341"/>
                </a:cxn>
                <a:cxn ang="0">
                  <a:pos x="519" y="391"/>
                </a:cxn>
                <a:cxn ang="0">
                  <a:pos x="875" y="474"/>
                </a:cxn>
                <a:cxn ang="0">
                  <a:pos x="852" y="465"/>
                </a:cxn>
                <a:cxn ang="0">
                  <a:pos x="794" y="440"/>
                </a:cxn>
                <a:cxn ang="0">
                  <a:pos x="713" y="399"/>
                </a:cxn>
                <a:cxn ang="0">
                  <a:pos x="622" y="344"/>
                </a:cxn>
                <a:cxn ang="0">
                  <a:pos x="530" y="275"/>
                </a:cxn>
                <a:cxn ang="0">
                  <a:pos x="456" y="194"/>
                </a:cxn>
                <a:cxn ang="0">
                  <a:pos x="405" y="101"/>
                </a:cxn>
                <a:cxn ang="0">
                  <a:pos x="395" y="0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4363" y="2887"/>
              <a:ext cx="452" cy="47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705" y="261"/>
                </a:cxn>
                <a:cxn ang="0">
                  <a:pos x="673" y="0"/>
                </a:cxn>
                <a:cxn ang="0">
                  <a:pos x="330" y="10"/>
                </a:cxn>
                <a:cxn ang="0">
                  <a:pos x="325" y="27"/>
                </a:cxn>
                <a:cxn ang="0">
                  <a:pos x="309" y="77"/>
                </a:cxn>
                <a:cxn ang="0">
                  <a:pos x="282" y="149"/>
                </a:cxn>
                <a:cxn ang="0">
                  <a:pos x="247" y="238"/>
                </a:cxn>
                <a:cxn ang="0">
                  <a:pos x="199" y="330"/>
                </a:cxn>
                <a:cxn ang="0">
                  <a:pos x="143" y="423"/>
                </a:cxn>
                <a:cxn ang="0">
                  <a:pos x="75" y="505"/>
                </a:cxn>
                <a:cxn ang="0">
                  <a:pos x="0" y="571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3648" y="3267"/>
              <a:ext cx="1176" cy="339"/>
            </a:xfrm>
            <a:custGeom>
              <a:avLst/>
              <a:gdLst/>
              <a:ahLst/>
              <a:cxnLst>
                <a:cxn ang="0">
                  <a:pos x="1756" y="256"/>
                </a:cxn>
                <a:cxn ang="0">
                  <a:pos x="1764" y="237"/>
                </a:cxn>
                <a:cxn ang="0">
                  <a:pos x="1774" y="220"/>
                </a:cxn>
                <a:cxn ang="0">
                  <a:pos x="1784" y="203"/>
                </a:cxn>
                <a:cxn ang="0">
                  <a:pos x="1795" y="188"/>
                </a:cxn>
                <a:cxn ang="0">
                  <a:pos x="1804" y="171"/>
                </a:cxn>
                <a:cxn ang="0">
                  <a:pos x="1813" y="154"/>
                </a:cxn>
                <a:cxn ang="0">
                  <a:pos x="1823" y="137"/>
                </a:cxn>
                <a:cxn ang="0">
                  <a:pos x="1835" y="121"/>
                </a:cxn>
                <a:cxn ang="0">
                  <a:pos x="1832" y="115"/>
                </a:cxn>
                <a:cxn ang="0">
                  <a:pos x="1823" y="100"/>
                </a:cxn>
                <a:cxn ang="0">
                  <a:pos x="1809" y="79"/>
                </a:cxn>
                <a:cxn ang="0">
                  <a:pos x="1787" y="57"/>
                </a:cxn>
                <a:cxn ang="0">
                  <a:pos x="1753" y="34"/>
                </a:cxn>
                <a:cxn ang="0">
                  <a:pos x="1712" y="14"/>
                </a:cxn>
                <a:cxn ang="0">
                  <a:pos x="1657" y="1"/>
                </a:cxn>
                <a:cxn ang="0">
                  <a:pos x="1590" y="0"/>
                </a:cxn>
                <a:cxn ang="0">
                  <a:pos x="1485" y="9"/>
                </a:cxn>
                <a:cxn ang="0">
                  <a:pos x="1380" y="34"/>
                </a:cxn>
                <a:cxn ang="0">
                  <a:pos x="1277" y="69"/>
                </a:cxn>
                <a:cxn ang="0">
                  <a:pos x="1177" y="115"/>
                </a:cxn>
                <a:cxn ang="0">
                  <a:pos x="1077" y="164"/>
                </a:cxn>
                <a:cxn ang="0">
                  <a:pos x="981" y="219"/>
                </a:cxn>
                <a:cxn ang="0">
                  <a:pos x="889" y="274"/>
                </a:cxn>
                <a:cxn ang="0">
                  <a:pos x="801" y="329"/>
                </a:cxn>
                <a:cxn ang="0">
                  <a:pos x="705" y="293"/>
                </a:cxn>
                <a:cxn ang="0">
                  <a:pos x="612" y="261"/>
                </a:cxn>
                <a:cxn ang="0">
                  <a:pos x="516" y="227"/>
                </a:cxn>
                <a:cxn ang="0">
                  <a:pos x="423" y="194"/>
                </a:cxn>
                <a:cxn ang="0">
                  <a:pos x="327" y="160"/>
                </a:cxn>
                <a:cxn ang="0">
                  <a:pos x="234" y="128"/>
                </a:cxn>
                <a:cxn ang="0">
                  <a:pos x="138" y="94"/>
                </a:cxn>
                <a:cxn ang="0">
                  <a:pos x="45" y="61"/>
                </a:cxn>
                <a:cxn ang="0">
                  <a:pos x="38" y="84"/>
                </a:cxn>
                <a:cxn ang="0">
                  <a:pos x="32" y="108"/>
                </a:cxn>
                <a:cxn ang="0">
                  <a:pos x="26" y="133"/>
                </a:cxn>
                <a:cxn ang="0">
                  <a:pos x="21" y="158"/>
                </a:cxn>
                <a:cxn ang="0">
                  <a:pos x="15" y="181"/>
                </a:cxn>
                <a:cxn ang="0">
                  <a:pos x="10" y="206"/>
                </a:cxn>
                <a:cxn ang="0">
                  <a:pos x="4" y="231"/>
                </a:cxn>
                <a:cxn ang="0">
                  <a:pos x="0" y="256"/>
                </a:cxn>
                <a:cxn ang="0">
                  <a:pos x="97" y="274"/>
                </a:cxn>
                <a:cxn ang="0">
                  <a:pos x="196" y="292"/>
                </a:cxn>
                <a:cxn ang="0">
                  <a:pos x="295" y="310"/>
                </a:cxn>
                <a:cxn ang="0">
                  <a:pos x="393" y="330"/>
                </a:cxn>
                <a:cxn ang="0">
                  <a:pos x="491" y="348"/>
                </a:cxn>
                <a:cxn ang="0">
                  <a:pos x="590" y="368"/>
                </a:cxn>
                <a:cxn ang="0">
                  <a:pos x="688" y="387"/>
                </a:cxn>
                <a:cxn ang="0">
                  <a:pos x="789" y="407"/>
                </a:cxn>
                <a:cxn ang="0">
                  <a:pos x="824" y="391"/>
                </a:cxn>
                <a:cxn ang="0">
                  <a:pos x="921" y="356"/>
                </a:cxn>
                <a:cxn ang="0">
                  <a:pos x="1060" y="308"/>
                </a:cxn>
                <a:cxn ang="0">
                  <a:pos x="1225" y="259"/>
                </a:cxn>
                <a:cxn ang="0">
                  <a:pos x="1394" y="219"/>
                </a:cxn>
                <a:cxn ang="0">
                  <a:pos x="1551" y="198"/>
                </a:cxn>
                <a:cxn ang="0">
                  <a:pos x="1678" y="206"/>
                </a:cxn>
                <a:cxn ang="0">
                  <a:pos x="1756" y="256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3908" y="2807"/>
              <a:ext cx="635" cy="535"/>
            </a:xfrm>
            <a:custGeom>
              <a:avLst/>
              <a:gdLst/>
              <a:ahLst/>
              <a:cxnLst>
                <a:cxn ang="0">
                  <a:pos x="989" y="221"/>
                </a:cxn>
                <a:cxn ang="0">
                  <a:pos x="871" y="123"/>
                </a:cxn>
                <a:cxn ang="0">
                  <a:pos x="752" y="55"/>
                </a:cxn>
                <a:cxn ang="0">
                  <a:pos x="629" y="13"/>
                </a:cxn>
                <a:cxn ang="0">
                  <a:pos x="508" y="0"/>
                </a:cxn>
                <a:cxn ang="0">
                  <a:pos x="382" y="11"/>
                </a:cxn>
                <a:cxn ang="0">
                  <a:pos x="257" y="46"/>
                </a:cxn>
                <a:cxn ang="0">
                  <a:pos x="128" y="103"/>
                </a:cxn>
                <a:cxn ang="0">
                  <a:pos x="1" y="183"/>
                </a:cxn>
                <a:cxn ang="0">
                  <a:pos x="0" y="263"/>
                </a:cxn>
                <a:cxn ang="0">
                  <a:pos x="11" y="340"/>
                </a:cxn>
                <a:cxn ang="0">
                  <a:pos x="32" y="409"/>
                </a:cxn>
                <a:cxn ang="0">
                  <a:pos x="72" y="474"/>
                </a:cxn>
                <a:cxn ang="0">
                  <a:pos x="127" y="529"/>
                </a:cxn>
                <a:cxn ang="0">
                  <a:pos x="203" y="576"/>
                </a:cxn>
                <a:cxn ang="0">
                  <a:pos x="303" y="614"/>
                </a:cxn>
                <a:cxn ang="0">
                  <a:pos x="429" y="640"/>
                </a:cxn>
                <a:cxn ang="0">
                  <a:pos x="550" y="626"/>
                </a:cxn>
                <a:cxn ang="0">
                  <a:pos x="653" y="598"/>
                </a:cxn>
                <a:cxn ang="0">
                  <a:pos x="739" y="557"/>
                </a:cxn>
                <a:cxn ang="0">
                  <a:pos x="810" y="506"/>
                </a:cxn>
                <a:cxn ang="0">
                  <a:pos x="866" y="444"/>
                </a:cxn>
                <a:cxn ang="0">
                  <a:pos x="916" y="375"/>
                </a:cxn>
                <a:cxn ang="0">
                  <a:pos x="954" y="299"/>
                </a:cxn>
                <a:cxn ang="0">
                  <a:pos x="989" y="221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3937" y="2819"/>
              <a:ext cx="550" cy="478"/>
            </a:xfrm>
            <a:custGeom>
              <a:avLst/>
              <a:gdLst/>
              <a:ahLst/>
              <a:cxnLst>
                <a:cxn ang="0">
                  <a:pos x="847" y="180"/>
                </a:cxn>
                <a:cxn ang="0">
                  <a:pos x="750" y="101"/>
                </a:cxn>
                <a:cxn ang="0">
                  <a:pos x="654" y="44"/>
                </a:cxn>
                <a:cxn ang="0">
                  <a:pos x="555" y="12"/>
                </a:cxn>
                <a:cxn ang="0">
                  <a:pos x="455" y="0"/>
                </a:cxn>
                <a:cxn ang="0">
                  <a:pos x="352" y="8"/>
                </a:cxn>
                <a:cxn ang="0">
                  <a:pos x="250" y="37"/>
                </a:cxn>
                <a:cxn ang="0">
                  <a:pos x="147" y="84"/>
                </a:cxn>
                <a:cxn ang="0">
                  <a:pos x="43" y="149"/>
                </a:cxn>
                <a:cxn ang="0">
                  <a:pos x="23" y="184"/>
                </a:cxn>
                <a:cxn ang="0">
                  <a:pos x="9" y="217"/>
                </a:cxn>
                <a:cxn ang="0">
                  <a:pos x="0" y="247"/>
                </a:cxn>
                <a:cxn ang="0">
                  <a:pos x="2" y="275"/>
                </a:cxn>
                <a:cxn ang="0">
                  <a:pos x="10" y="302"/>
                </a:cxn>
                <a:cxn ang="0">
                  <a:pos x="27" y="328"/>
                </a:cxn>
                <a:cxn ang="0">
                  <a:pos x="55" y="353"/>
                </a:cxn>
                <a:cxn ang="0">
                  <a:pos x="96" y="379"/>
                </a:cxn>
                <a:cxn ang="0">
                  <a:pos x="88" y="403"/>
                </a:cxn>
                <a:cxn ang="0">
                  <a:pos x="93" y="427"/>
                </a:cxn>
                <a:cxn ang="0">
                  <a:pos x="106" y="447"/>
                </a:cxn>
                <a:cxn ang="0">
                  <a:pos x="129" y="464"/>
                </a:cxn>
                <a:cxn ang="0">
                  <a:pos x="155" y="475"/>
                </a:cxn>
                <a:cxn ang="0">
                  <a:pos x="188" y="484"/>
                </a:cxn>
                <a:cxn ang="0">
                  <a:pos x="225" y="488"/>
                </a:cxn>
                <a:cxn ang="0">
                  <a:pos x="263" y="491"/>
                </a:cxn>
                <a:cxn ang="0">
                  <a:pos x="282" y="524"/>
                </a:cxn>
                <a:cxn ang="0">
                  <a:pos x="304" y="548"/>
                </a:cxn>
                <a:cxn ang="0">
                  <a:pos x="326" y="563"/>
                </a:cxn>
                <a:cxn ang="0">
                  <a:pos x="352" y="571"/>
                </a:cxn>
                <a:cxn ang="0">
                  <a:pos x="378" y="568"/>
                </a:cxn>
                <a:cxn ang="0">
                  <a:pos x="410" y="558"/>
                </a:cxn>
                <a:cxn ang="0">
                  <a:pos x="445" y="538"/>
                </a:cxn>
                <a:cxn ang="0">
                  <a:pos x="484" y="511"/>
                </a:cxn>
                <a:cxn ang="0">
                  <a:pos x="531" y="526"/>
                </a:cxn>
                <a:cxn ang="0">
                  <a:pos x="570" y="534"/>
                </a:cxn>
                <a:cxn ang="0">
                  <a:pos x="604" y="533"/>
                </a:cxn>
                <a:cxn ang="0">
                  <a:pos x="633" y="525"/>
                </a:cxn>
                <a:cxn ang="0">
                  <a:pos x="652" y="509"/>
                </a:cxn>
                <a:cxn ang="0">
                  <a:pos x="669" y="486"/>
                </a:cxn>
                <a:cxn ang="0">
                  <a:pos x="681" y="457"/>
                </a:cxn>
                <a:cxn ang="0">
                  <a:pos x="689" y="423"/>
                </a:cxn>
                <a:cxn ang="0">
                  <a:pos x="738" y="413"/>
                </a:cxn>
                <a:cxn ang="0">
                  <a:pos x="779" y="398"/>
                </a:cxn>
                <a:cxn ang="0">
                  <a:pos x="812" y="376"/>
                </a:cxn>
                <a:cxn ang="0">
                  <a:pos x="836" y="349"/>
                </a:cxn>
                <a:cxn ang="0">
                  <a:pos x="850" y="313"/>
                </a:cxn>
                <a:cxn ang="0">
                  <a:pos x="857" y="274"/>
                </a:cxn>
                <a:cxn ang="0">
                  <a:pos x="856" y="230"/>
                </a:cxn>
                <a:cxn ang="0">
                  <a:pos x="847" y="180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3976" y="2817"/>
              <a:ext cx="473" cy="413"/>
            </a:xfrm>
            <a:custGeom>
              <a:avLst/>
              <a:gdLst/>
              <a:ahLst/>
              <a:cxnLst>
                <a:cxn ang="0">
                  <a:pos x="731" y="156"/>
                </a:cxn>
                <a:cxn ang="0">
                  <a:pos x="648" y="87"/>
                </a:cxn>
                <a:cxn ang="0">
                  <a:pos x="565" y="38"/>
                </a:cxn>
                <a:cxn ang="0">
                  <a:pos x="479" y="10"/>
                </a:cxn>
                <a:cxn ang="0">
                  <a:pos x="394" y="0"/>
                </a:cxn>
                <a:cxn ang="0">
                  <a:pos x="305" y="7"/>
                </a:cxn>
                <a:cxn ang="0">
                  <a:pos x="217" y="32"/>
                </a:cxn>
                <a:cxn ang="0">
                  <a:pos x="127" y="72"/>
                </a:cxn>
                <a:cxn ang="0">
                  <a:pos x="38" y="130"/>
                </a:cxn>
                <a:cxn ang="0">
                  <a:pos x="20" y="160"/>
                </a:cxn>
                <a:cxn ang="0">
                  <a:pos x="9" y="187"/>
                </a:cxn>
                <a:cxn ang="0">
                  <a:pos x="0" y="213"/>
                </a:cxn>
                <a:cxn ang="0">
                  <a:pos x="1" y="238"/>
                </a:cxn>
                <a:cxn ang="0">
                  <a:pos x="7" y="260"/>
                </a:cxn>
                <a:cxn ang="0">
                  <a:pos x="23" y="284"/>
                </a:cxn>
                <a:cxn ang="0">
                  <a:pos x="47" y="305"/>
                </a:cxn>
                <a:cxn ang="0">
                  <a:pos x="82" y="328"/>
                </a:cxn>
                <a:cxn ang="0">
                  <a:pos x="76" y="349"/>
                </a:cxn>
                <a:cxn ang="0">
                  <a:pos x="79" y="370"/>
                </a:cxn>
                <a:cxn ang="0">
                  <a:pos x="90" y="386"/>
                </a:cxn>
                <a:cxn ang="0">
                  <a:pos x="110" y="401"/>
                </a:cxn>
                <a:cxn ang="0">
                  <a:pos x="133" y="412"/>
                </a:cxn>
                <a:cxn ang="0">
                  <a:pos x="161" y="419"/>
                </a:cxn>
                <a:cxn ang="0">
                  <a:pos x="192" y="423"/>
                </a:cxn>
                <a:cxn ang="0">
                  <a:pos x="226" y="425"/>
                </a:cxn>
                <a:cxn ang="0">
                  <a:pos x="243" y="452"/>
                </a:cxn>
                <a:cxn ang="0">
                  <a:pos x="263" y="474"/>
                </a:cxn>
                <a:cxn ang="0">
                  <a:pos x="282" y="487"/>
                </a:cxn>
                <a:cxn ang="0">
                  <a:pos x="305" y="494"/>
                </a:cxn>
                <a:cxn ang="0">
                  <a:pos x="328" y="493"/>
                </a:cxn>
                <a:cxn ang="0">
                  <a:pos x="354" y="483"/>
                </a:cxn>
                <a:cxn ang="0">
                  <a:pos x="384" y="467"/>
                </a:cxn>
                <a:cxn ang="0">
                  <a:pos x="419" y="443"/>
                </a:cxn>
                <a:cxn ang="0">
                  <a:pos x="459" y="456"/>
                </a:cxn>
                <a:cxn ang="0">
                  <a:pos x="494" y="463"/>
                </a:cxn>
                <a:cxn ang="0">
                  <a:pos x="522" y="461"/>
                </a:cxn>
                <a:cxn ang="0">
                  <a:pos x="548" y="455"/>
                </a:cxn>
                <a:cxn ang="0">
                  <a:pos x="566" y="439"/>
                </a:cxn>
                <a:cxn ang="0">
                  <a:pos x="580" y="421"/>
                </a:cxn>
                <a:cxn ang="0">
                  <a:pos x="589" y="395"/>
                </a:cxn>
                <a:cxn ang="0">
                  <a:pos x="596" y="366"/>
                </a:cxn>
                <a:cxn ang="0">
                  <a:pos x="638" y="357"/>
                </a:cxn>
                <a:cxn ang="0">
                  <a:pos x="673" y="344"/>
                </a:cxn>
                <a:cxn ang="0">
                  <a:pos x="702" y="324"/>
                </a:cxn>
                <a:cxn ang="0">
                  <a:pos x="723" y="302"/>
                </a:cxn>
                <a:cxn ang="0">
                  <a:pos x="734" y="272"/>
                </a:cxn>
                <a:cxn ang="0">
                  <a:pos x="740" y="238"/>
                </a:cxn>
                <a:cxn ang="0">
                  <a:pos x="738" y="199"/>
                </a:cxn>
                <a:cxn ang="0">
                  <a:pos x="731" y="156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012" y="2817"/>
              <a:ext cx="400" cy="346"/>
            </a:xfrm>
            <a:custGeom>
              <a:avLst/>
              <a:gdLst/>
              <a:ahLst/>
              <a:cxnLst>
                <a:cxn ang="0">
                  <a:pos x="617" y="131"/>
                </a:cxn>
                <a:cxn ang="0">
                  <a:pos x="546" y="72"/>
                </a:cxn>
                <a:cxn ang="0">
                  <a:pos x="476" y="31"/>
                </a:cxn>
                <a:cxn ang="0">
                  <a:pos x="404" y="8"/>
                </a:cxn>
                <a:cxn ang="0">
                  <a:pos x="332" y="0"/>
                </a:cxn>
                <a:cxn ang="0">
                  <a:pos x="257" y="5"/>
                </a:cxn>
                <a:cxn ang="0">
                  <a:pos x="183" y="26"/>
                </a:cxn>
                <a:cxn ang="0">
                  <a:pos x="107" y="61"/>
                </a:cxn>
                <a:cxn ang="0">
                  <a:pos x="31" y="108"/>
                </a:cxn>
                <a:cxn ang="0">
                  <a:pos x="15" y="133"/>
                </a:cxn>
                <a:cxn ang="0">
                  <a:pos x="6" y="158"/>
                </a:cxn>
                <a:cxn ang="0">
                  <a:pos x="0" y="179"/>
                </a:cxn>
                <a:cxn ang="0">
                  <a:pos x="1" y="201"/>
                </a:cxn>
                <a:cxn ang="0">
                  <a:pos x="6" y="219"/>
                </a:cxn>
                <a:cxn ang="0">
                  <a:pos x="20" y="238"/>
                </a:cxn>
                <a:cxn ang="0">
                  <a:pos x="41" y="256"/>
                </a:cxn>
                <a:cxn ang="0">
                  <a:pos x="71" y="274"/>
                </a:cxn>
                <a:cxn ang="0">
                  <a:pos x="65" y="293"/>
                </a:cxn>
                <a:cxn ang="0">
                  <a:pos x="68" y="310"/>
                </a:cxn>
                <a:cxn ang="0">
                  <a:pos x="76" y="324"/>
                </a:cxn>
                <a:cxn ang="0">
                  <a:pos x="93" y="337"/>
                </a:cxn>
                <a:cxn ang="0">
                  <a:pos x="113" y="345"/>
                </a:cxn>
                <a:cxn ang="0">
                  <a:pos x="137" y="353"/>
                </a:cxn>
                <a:cxn ang="0">
                  <a:pos x="162" y="355"/>
                </a:cxn>
                <a:cxn ang="0">
                  <a:pos x="190" y="357"/>
                </a:cxn>
                <a:cxn ang="0">
                  <a:pos x="205" y="380"/>
                </a:cxn>
                <a:cxn ang="0">
                  <a:pos x="220" y="398"/>
                </a:cxn>
                <a:cxn ang="0">
                  <a:pos x="237" y="409"/>
                </a:cxn>
                <a:cxn ang="0">
                  <a:pos x="257" y="415"/>
                </a:cxn>
                <a:cxn ang="0">
                  <a:pos x="277" y="413"/>
                </a:cxn>
                <a:cxn ang="0">
                  <a:pos x="299" y="406"/>
                </a:cxn>
                <a:cxn ang="0">
                  <a:pos x="325" y="392"/>
                </a:cxn>
                <a:cxn ang="0">
                  <a:pos x="354" y="372"/>
                </a:cxn>
                <a:cxn ang="0">
                  <a:pos x="387" y="383"/>
                </a:cxn>
                <a:cxn ang="0">
                  <a:pos x="416" y="389"/>
                </a:cxn>
                <a:cxn ang="0">
                  <a:pos x="440" y="388"/>
                </a:cxn>
                <a:cxn ang="0">
                  <a:pos x="460" y="383"/>
                </a:cxn>
                <a:cxn ang="0">
                  <a:pos x="476" y="370"/>
                </a:cxn>
                <a:cxn ang="0">
                  <a:pos x="487" y="354"/>
                </a:cxn>
                <a:cxn ang="0">
                  <a:pos x="495" y="333"/>
                </a:cxn>
                <a:cxn ang="0">
                  <a:pos x="501" y="308"/>
                </a:cxn>
                <a:cxn ang="0">
                  <a:pos x="536" y="300"/>
                </a:cxn>
                <a:cxn ang="0">
                  <a:pos x="567" y="290"/>
                </a:cxn>
                <a:cxn ang="0">
                  <a:pos x="590" y="273"/>
                </a:cxn>
                <a:cxn ang="0">
                  <a:pos x="608" y="253"/>
                </a:cxn>
                <a:cxn ang="0">
                  <a:pos x="618" y="227"/>
                </a:cxn>
                <a:cxn ang="0">
                  <a:pos x="624" y="200"/>
                </a:cxn>
                <a:cxn ang="0">
                  <a:pos x="622" y="166"/>
                </a:cxn>
                <a:cxn ang="0">
                  <a:pos x="617" y="131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4052" y="2814"/>
              <a:ext cx="323" cy="282"/>
            </a:xfrm>
            <a:custGeom>
              <a:avLst/>
              <a:gdLst/>
              <a:ahLst/>
              <a:cxnLst>
                <a:cxn ang="0">
                  <a:pos x="501" y="108"/>
                </a:cxn>
                <a:cxn ang="0">
                  <a:pos x="443" y="59"/>
                </a:cxn>
                <a:cxn ang="0">
                  <a:pos x="387" y="27"/>
                </a:cxn>
                <a:cxn ang="0">
                  <a:pos x="328" y="7"/>
                </a:cxn>
                <a:cxn ang="0">
                  <a:pos x="270" y="0"/>
                </a:cxn>
                <a:cxn ang="0">
                  <a:pos x="209" y="6"/>
                </a:cxn>
                <a:cxn ang="0">
                  <a:pos x="148" y="23"/>
                </a:cxn>
                <a:cxn ang="0">
                  <a:pos x="86" y="50"/>
                </a:cxn>
                <a:cxn ang="0">
                  <a:pos x="26" y="89"/>
                </a:cxn>
                <a:cxn ang="0">
                  <a:pos x="13" y="109"/>
                </a:cxn>
                <a:cxn ang="0">
                  <a:pos x="4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4" y="178"/>
                </a:cxn>
                <a:cxn ang="0">
                  <a:pos x="14" y="194"/>
                </a:cxn>
                <a:cxn ang="0">
                  <a:pos x="31" y="209"/>
                </a:cxn>
                <a:cxn ang="0">
                  <a:pos x="55" y="225"/>
                </a:cxn>
                <a:cxn ang="0">
                  <a:pos x="50" y="239"/>
                </a:cxn>
                <a:cxn ang="0">
                  <a:pos x="54" y="254"/>
                </a:cxn>
                <a:cxn ang="0">
                  <a:pos x="61" y="266"/>
                </a:cxn>
                <a:cxn ang="0">
                  <a:pos x="75" y="276"/>
                </a:cxn>
                <a:cxn ang="0">
                  <a:pos x="91" y="282"/>
                </a:cxn>
                <a:cxn ang="0">
                  <a:pos x="110" y="288"/>
                </a:cxn>
                <a:cxn ang="0">
                  <a:pos x="131" y="292"/>
                </a:cxn>
                <a:cxn ang="0">
                  <a:pos x="155" y="293"/>
                </a:cxn>
                <a:cxn ang="0">
                  <a:pos x="167" y="311"/>
                </a:cxn>
                <a:cxn ang="0">
                  <a:pos x="179" y="326"/>
                </a:cxn>
                <a:cxn ang="0">
                  <a:pos x="192" y="333"/>
                </a:cxn>
                <a:cxn ang="0">
                  <a:pos x="208" y="339"/>
                </a:cxn>
                <a:cxn ang="0">
                  <a:pos x="223" y="337"/>
                </a:cxn>
                <a:cxn ang="0">
                  <a:pos x="243" y="331"/>
                </a:cxn>
                <a:cxn ang="0">
                  <a:pos x="263" y="318"/>
                </a:cxn>
                <a:cxn ang="0">
                  <a:pos x="287" y="302"/>
                </a:cxn>
                <a:cxn ang="0">
                  <a:pos x="314" y="311"/>
                </a:cxn>
                <a:cxn ang="0">
                  <a:pos x="338" y="316"/>
                </a:cxn>
                <a:cxn ang="0">
                  <a:pos x="356" y="315"/>
                </a:cxn>
                <a:cxn ang="0">
                  <a:pos x="373" y="311"/>
                </a:cxn>
                <a:cxn ang="0">
                  <a:pos x="386" y="301"/>
                </a:cxn>
                <a:cxn ang="0">
                  <a:pos x="395" y="289"/>
                </a:cxn>
                <a:cxn ang="0">
                  <a:pos x="401" y="271"/>
                </a:cxn>
                <a:cxn ang="0">
                  <a:pos x="407" y="251"/>
                </a:cxn>
                <a:cxn ang="0">
                  <a:pos x="435" y="245"/>
                </a:cxn>
                <a:cxn ang="0">
                  <a:pos x="460" y="237"/>
                </a:cxn>
                <a:cxn ang="0">
                  <a:pos x="479" y="222"/>
                </a:cxn>
                <a:cxn ang="0">
                  <a:pos x="494" y="207"/>
                </a:cxn>
                <a:cxn ang="0">
                  <a:pos x="501" y="187"/>
                </a:cxn>
                <a:cxn ang="0">
                  <a:pos x="506" y="164"/>
                </a:cxn>
                <a:cxn ang="0">
                  <a:pos x="506" y="136"/>
                </a:cxn>
                <a:cxn ang="0">
                  <a:pos x="501" y="108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4114" y="2835"/>
              <a:ext cx="207" cy="182"/>
            </a:xfrm>
            <a:custGeom>
              <a:avLst/>
              <a:gdLst/>
              <a:ahLst/>
              <a:cxnLst>
                <a:cxn ang="0">
                  <a:pos x="323" y="69"/>
                </a:cxn>
                <a:cxn ang="0">
                  <a:pos x="285" y="37"/>
                </a:cxn>
                <a:cxn ang="0">
                  <a:pos x="249" y="17"/>
                </a:cxn>
                <a:cxn ang="0">
                  <a:pos x="211" y="3"/>
                </a:cxn>
                <a:cxn ang="0">
                  <a:pos x="174" y="0"/>
                </a:cxn>
                <a:cxn ang="0">
                  <a:pos x="134" y="2"/>
                </a:cxn>
                <a:cxn ang="0">
                  <a:pos x="95" y="14"/>
                </a:cxn>
                <a:cxn ang="0">
                  <a:pos x="55" y="31"/>
                </a:cxn>
                <a:cxn ang="0">
                  <a:pos x="16" y="57"/>
                </a:cxn>
                <a:cxn ang="0">
                  <a:pos x="7" y="69"/>
                </a:cxn>
                <a:cxn ang="0">
                  <a:pos x="3" y="82"/>
                </a:cxn>
                <a:cxn ang="0">
                  <a:pos x="0" y="94"/>
                </a:cxn>
                <a:cxn ang="0">
                  <a:pos x="2" y="105"/>
                </a:cxn>
                <a:cxn ang="0">
                  <a:pos x="3" y="114"/>
                </a:cxn>
                <a:cxn ang="0">
                  <a:pos x="11" y="125"/>
                </a:cxn>
                <a:cxn ang="0">
                  <a:pos x="21" y="134"/>
                </a:cxn>
                <a:cxn ang="0">
                  <a:pos x="38" y="144"/>
                </a:cxn>
                <a:cxn ang="0">
                  <a:pos x="34" y="152"/>
                </a:cxn>
                <a:cxn ang="0">
                  <a:pos x="34" y="161"/>
                </a:cxn>
                <a:cxn ang="0">
                  <a:pos x="38" y="169"/>
                </a:cxn>
                <a:cxn ang="0">
                  <a:pos x="48" y="176"/>
                </a:cxn>
                <a:cxn ang="0">
                  <a:pos x="58" y="180"/>
                </a:cxn>
                <a:cxn ang="0">
                  <a:pos x="71" y="184"/>
                </a:cxn>
                <a:cxn ang="0">
                  <a:pos x="85" y="185"/>
                </a:cxn>
                <a:cxn ang="0">
                  <a:pos x="100" y="186"/>
                </a:cxn>
                <a:cxn ang="0">
                  <a:pos x="107" y="198"/>
                </a:cxn>
                <a:cxn ang="0">
                  <a:pos x="116" y="208"/>
                </a:cxn>
                <a:cxn ang="0">
                  <a:pos x="124" y="214"/>
                </a:cxn>
                <a:cxn ang="0">
                  <a:pos x="134" y="218"/>
                </a:cxn>
                <a:cxn ang="0">
                  <a:pos x="143" y="216"/>
                </a:cxn>
                <a:cxn ang="0">
                  <a:pos x="155" y="212"/>
                </a:cxn>
                <a:cxn ang="0">
                  <a:pos x="168" y="205"/>
                </a:cxn>
                <a:cxn ang="0">
                  <a:pos x="185" y="195"/>
                </a:cxn>
                <a:cxn ang="0">
                  <a:pos x="202" y="201"/>
                </a:cxn>
                <a:cxn ang="0">
                  <a:pos x="218" y="203"/>
                </a:cxn>
                <a:cxn ang="0">
                  <a:pos x="229" y="202"/>
                </a:cxn>
                <a:cxn ang="0">
                  <a:pos x="240" y="199"/>
                </a:cxn>
                <a:cxn ang="0">
                  <a:pos x="247" y="192"/>
                </a:cxn>
                <a:cxn ang="0">
                  <a:pos x="254" y="184"/>
                </a:cxn>
                <a:cxn ang="0">
                  <a:pos x="259" y="172"/>
                </a:cxn>
                <a:cxn ang="0">
                  <a:pos x="263" y="160"/>
                </a:cxn>
                <a:cxn ang="0">
                  <a:pos x="280" y="156"/>
                </a:cxn>
                <a:cxn ang="0">
                  <a:pos x="297" y="150"/>
                </a:cxn>
                <a:cxn ang="0">
                  <a:pos x="308" y="142"/>
                </a:cxn>
                <a:cxn ang="0">
                  <a:pos x="318" y="131"/>
                </a:cxn>
                <a:cxn ang="0">
                  <a:pos x="322" y="118"/>
                </a:cxn>
                <a:cxn ang="0">
                  <a:pos x="326" y="104"/>
                </a:cxn>
                <a:cxn ang="0">
                  <a:pos x="325" y="87"/>
                </a:cxn>
                <a:cxn ang="0">
                  <a:pos x="323" y="69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722" y="2065"/>
              <a:ext cx="1045" cy="951"/>
            </a:xfrm>
            <a:custGeom>
              <a:avLst/>
              <a:gdLst/>
              <a:ahLst/>
              <a:cxnLst>
                <a:cxn ang="0">
                  <a:pos x="65" y="491"/>
                </a:cxn>
                <a:cxn ang="0">
                  <a:pos x="86" y="405"/>
                </a:cxn>
                <a:cxn ang="0">
                  <a:pos x="113" y="329"/>
                </a:cxn>
                <a:cxn ang="0">
                  <a:pos x="144" y="260"/>
                </a:cxn>
                <a:cxn ang="0">
                  <a:pos x="179" y="202"/>
                </a:cxn>
                <a:cxn ang="0">
                  <a:pos x="219" y="149"/>
                </a:cxn>
                <a:cxn ang="0">
                  <a:pos x="264" y="105"/>
                </a:cxn>
                <a:cxn ang="0">
                  <a:pos x="312" y="70"/>
                </a:cxn>
                <a:cxn ang="0">
                  <a:pos x="366" y="42"/>
                </a:cxn>
                <a:cxn ang="0">
                  <a:pos x="419" y="20"/>
                </a:cxn>
                <a:cxn ang="0">
                  <a:pos x="479" y="7"/>
                </a:cxn>
                <a:cxn ang="0">
                  <a:pos x="541" y="0"/>
                </a:cxn>
                <a:cxn ang="0">
                  <a:pos x="606" y="2"/>
                </a:cxn>
                <a:cxn ang="0">
                  <a:pos x="672" y="8"/>
                </a:cxn>
                <a:cxn ang="0">
                  <a:pos x="741" y="21"/>
                </a:cxn>
                <a:cxn ang="0">
                  <a:pos x="812" y="40"/>
                </a:cxn>
                <a:cxn ang="0">
                  <a:pos x="887" y="66"/>
                </a:cxn>
                <a:cxn ang="0">
                  <a:pos x="971" y="49"/>
                </a:cxn>
                <a:cxn ang="0">
                  <a:pos x="1057" y="37"/>
                </a:cxn>
                <a:cxn ang="0">
                  <a:pos x="1144" y="30"/>
                </a:cxn>
                <a:cxn ang="0">
                  <a:pos x="1230" y="28"/>
                </a:cxn>
                <a:cxn ang="0">
                  <a:pos x="1314" y="27"/>
                </a:cxn>
                <a:cxn ang="0">
                  <a:pos x="1400" y="30"/>
                </a:cxn>
                <a:cxn ang="0">
                  <a:pos x="1487" y="37"/>
                </a:cxn>
                <a:cxn ang="0">
                  <a:pos x="1573" y="46"/>
                </a:cxn>
                <a:cxn ang="0">
                  <a:pos x="1581" y="102"/>
                </a:cxn>
                <a:cxn ang="0">
                  <a:pos x="1590" y="158"/>
                </a:cxn>
                <a:cxn ang="0">
                  <a:pos x="1594" y="215"/>
                </a:cxn>
                <a:cxn ang="0">
                  <a:pos x="1597" y="272"/>
                </a:cxn>
                <a:cxn ang="0">
                  <a:pos x="1595" y="328"/>
                </a:cxn>
                <a:cxn ang="0">
                  <a:pos x="1594" y="386"/>
                </a:cxn>
                <a:cxn ang="0">
                  <a:pos x="1588" y="442"/>
                </a:cxn>
                <a:cxn ang="0">
                  <a:pos x="1583" y="499"/>
                </a:cxn>
                <a:cxn ang="0">
                  <a:pos x="1629" y="709"/>
                </a:cxn>
                <a:cxn ang="0">
                  <a:pos x="1614" y="880"/>
                </a:cxn>
                <a:cxn ang="0">
                  <a:pos x="1544" y="1010"/>
                </a:cxn>
                <a:cxn ang="0">
                  <a:pos x="1437" y="1097"/>
                </a:cxn>
                <a:cxn ang="0">
                  <a:pos x="1303" y="1139"/>
                </a:cxn>
                <a:cxn ang="0">
                  <a:pos x="1158" y="1135"/>
                </a:cxn>
                <a:cxn ang="0">
                  <a:pos x="1014" y="1083"/>
                </a:cxn>
                <a:cxn ang="0">
                  <a:pos x="887" y="982"/>
                </a:cxn>
                <a:cxn ang="0">
                  <a:pos x="861" y="976"/>
                </a:cxn>
                <a:cxn ang="0">
                  <a:pos x="836" y="971"/>
                </a:cxn>
                <a:cxn ang="0">
                  <a:pos x="810" y="964"/>
                </a:cxn>
                <a:cxn ang="0">
                  <a:pos x="785" y="959"/>
                </a:cxn>
                <a:cxn ang="0">
                  <a:pos x="760" y="952"/>
                </a:cxn>
                <a:cxn ang="0">
                  <a:pos x="734" y="947"/>
                </a:cxn>
                <a:cxn ang="0">
                  <a:pos x="709" y="941"/>
                </a:cxn>
                <a:cxn ang="0">
                  <a:pos x="685" y="937"/>
                </a:cxn>
                <a:cxn ang="0">
                  <a:pos x="514" y="1033"/>
                </a:cxn>
                <a:cxn ang="0">
                  <a:pos x="359" y="1085"/>
                </a:cxn>
                <a:cxn ang="0">
                  <a:pos x="223" y="1092"/>
                </a:cxn>
                <a:cxn ang="0">
                  <a:pos x="116" y="1057"/>
                </a:cxn>
                <a:cxn ang="0">
                  <a:pos x="38" y="976"/>
                </a:cxn>
                <a:cxn ang="0">
                  <a:pos x="0" y="854"/>
                </a:cxn>
                <a:cxn ang="0">
                  <a:pos x="7" y="692"/>
                </a:cxn>
                <a:cxn ang="0">
                  <a:pos x="65" y="491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761" y="2104"/>
              <a:ext cx="971" cy="854"/>
            </a:xfrm>
            <a:custGeom>
              <a:avLst/>
              <a:gdLst/>
              <a:ahLst/>
              <a:cxnLst>
                <a:cxn ang="0">
                  <a:pos x="59" y="440"/>
                </a:cxn>
                <a:cxn ang="0">
                  <a:pos x="79" y="363"/>
                </a:cxn>
                <a:cxn ang="0">
                  <a:pos x="103" y="295"/>
                </a:cxn>
                <a:cxn ang="0">
                  <a:pos x="131" y="234"/>
                </a:cxn>
                <a:cxn ang="0">
                  <a:pos x="165" y="180"/>
                </a:cxn>
                <a:cxn ang="0">
                  <a:pos x="201" y="132"/>
                </a:cxn>
                <a:cxn ang="0">
                  <a:pos x="242" y="93"/>
                </a:cxn>
                <a:cxn ang="0">
                  <a:pos x="287" y="60"/>
                </a:cxn>
                <a:cxn ang="0">
                  <a:pos x="338" y="37"/>
                </a:cxn>
                <a:cxn ang="0">
                  <a:pos x="388" y="17"/>
                </a:cxn>
                <a:cxn ang="0">
                  <a:pos x="443" y="5"/>
                </a:cxn>
                <a:cxn ang="0">
                  <a:pos x="501" y="0"/>
                </a:cxn>
                <a:cxn ang="0">
                  <a:pos x="561" y="1"/>
                </a:cxn>
                <a:cxn ang="0">
                  <a:pos x="622" y="7"/>
                </a:cxn>
                <a:cxn ang="0">
                  <a:pos x="687" y="18"/>
                </a:cxn>
                <a:cxn ang="0">
                  <a:pos x="753" y="34"/>
                </a:cxn>
                <a:cxn ang="0">
                  <a:pos x="822" y="58"/>
                </a:cxn>
                <a:cxn ang="0">
                  <a:pos x="901" y="43"/>
                </a:cxn>
                <a:cxn ang="0">
                  <a:pos x="981" y="33"/>
                </a:cxn>
                <a:cxn ang="0">
                  <a:pos x="1060" y="26"/>
                </a:cxn>
                <a:cxn ang="0">
                  <a:pos x="1140" y="24"/>
                </a:cxn>
                <a:cxn ang="0">
                  <a:pos x="1219" y="22"/>
                </a:cxn>
                <a:cxn ang="0">
                  <a:pos x="1300" y="26"/>
                </a:cxn>
                <a:cxn ang="0">
                  <a:pos x="1380" y="33"/>
                </a:cxn>
                <a:cxn ang="0">
                  <a:pos x="1460" y="42"/>
                </a:cxn>
                <a:cxn ang="0">
                  <a:pos x="1468" y="93"/>
                </a:cxn>
                <a:cxn ang="0">
                  <a:pos x="1475" y="144"/>
                </a:cxn>
                <a:cxn ang="0">
                  <a:pos x="1479" y="195"/>
                </a:cxn>
                <a:cxn ang="0">
                  <a:pos x="1482" y="246"/>
                </a:cxn>
                <a:cxn ang="0">
                  <a:pos x="1480" y="297"/>
                </a:cxn>
                <a:cxn ang="0">
                  <a:pos x="1479" y="347"/>
                </a:cxn>
                <a:cxn ang="0">
                  <a:pos x="1475" y="398"/>
                </a:cxn>
                <a:cxn ang="0">
                  <a:pos x="1469" y="449"/>
                </a:cxn>
                <a:cxn ang="0">
                  <a:pos x="1513" y="637"/>
                </a:cxn>
                <a:cxn ang="0">
                  <a:pos x="1497" y="791"/>
                </a:cxn>
                <a:cxn ang="0">
                  <a:pos x="1432" y="908"/>
                </a:cxn>
                <a:cxn ang="0">
                  <a:pos x="1333" y="986"/>
                </a:cxn>
                <a:cxn ang="0">
                  <a:pos x="1209" y="1024"/>
                </a:cxn>
                <a:cxn ang="0">
                  <a:pos x="1074" y="1020"/>
                </a:cxn>
                <a:cxn ang="0">
                  <a:pos x="941" y="973"/>
                </a:cxn>
                <a:cxn ang="0">
                  <a:pos x="822" y="883"/>
                </a:cxn>
                <a:cxn ang="0">
                  <a:pos x="798" y="876"/>
                </a:cxn>
                <a:cxn ang="0">
                  <a:pos x="776" y="872"/>
                </a:cxn>
                <a:cxn ang="0">
                  <a:pos x="752" y="866"/>
                </a:cxn>
                <a:cxn ang="0">
                  <a:pos x="729" y="862"/>
                </a:cxn>
                <a:cxn ang="0">
                  <a:pos x="705" y="855"/>
                </a:cxn>
                <a:cxn ang="0">
                  <a:pos x="683" y="850"/>
                </a:cxn>
                <a:cxn ang="0">
                  <a:pos x="659" y="845"/>
                </a:cxn>
                <a:cxn ang="0">
                  <a:pos x="636" y="841"/>
                </a:cxn>
                <a:cxn ang="0">
                  <a:pos x="477" y="927"/>
                </a:cxn>
                <a:cxn ang="0">
                  <a:pos x="333" y="975"/>
                </a:cxn>
                <a:cxn ang="0">
                  <a:pos x="206" y="981"/>
                </a:cxn>
                <a:cxn ang="0">
                  <a:pos x="105" y="949"/>
                </a:cxn>
                <a:cxn ang="0">
                  <a:pos x="33" y="876"/>
                </a:cxn>
                <a:cxn ang="0">
                  <a:pos x="0" y="768"/>
                </a:cxn>
                <a:cxn ang="0">
                  <a:pos x="5" y="622"/>
                </a:cxn>
                <a:cxn ang="0">
                  <a:pos x="59" y="440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3881" y="2118"/>
              <a:ext cx="179" cy="411"/>
            </a:xfrm>
            <a:custGeom>
              <a:avLst/>
              <a:gdLst/>
              <a:ahLst/>
              <a:cxnLst>
                <a:cxn ang="0">
                  <a:pos x="281" y="117"/>
                </a:cxn>
                <a:cxn ang="0">
                  <a:pos x="281" y="110"/>
                </a:cxn>
                <a:cxn ang="0">
                  <a:pos x="281" y="97"/>
                </a:cxn>
                <a:cxn ang="0">
                  <a:pos x="280" y="76"/>
                </a:cxn>
                <a:cxn ang="0">
                  <a:pos x="276" y="55"/>
                </a:cxn>
                <a:cxn ang="0">
                  <a:pos x="266" y="33"/>
                </a:cxn>
                <a:cxn ang="0">
                  <a:pos x="252" y="15"/>
                </a:cxn>
                <a:cxn ang="0">
                  <a:pos x="231" y="2"/>
                </a:cxn>
                <a:cxn ang="0">
                  <a:pos x="202" y="0"/>
                </a:cxn>
                <a:cxn ang="0">
                  <a:pos x="168" y="4"/>
                </a:cxn>
                <a:cxn ang="0">
                  <a:pos x="139" y="16"/>
                </a:cxn>
                <a:cxn ang="0">
                  <a:pos x="112" y="34"/>
                </a:cxn>
                <a:cxn ang="0">
                  <a:pos x="88" y="62"/>
                </a:cxn>
                <a:cxn ang="0">
                  <a:pos x="64" y="96"/>
                </a:cxn>
                <a:cxn ang="0">
                  <a:pos x="44" y="139"/>
                </a:cxn>
                <a:cxn ang="0">
                  <a:pos x="26" y="192"/>
                </a:cxn>
                <a:cxn ang="0">
                  <a:pos x="12" y="256"/>
                </a:cxn>
                <a:cxn ang="0">
                  <a:pos x="2" y="318"/>
                </a:cxn>
                <a:cxn ang="0">
                  <a:pos x="0" y="370"/>
                </a:cxn>
                <a:cxn ang="0">
                  <a:pos x="6" y="410"/>
                </a:cxn>
                <a:cxn ang="0">
                  <a:pos x="16" y="443"/>
                </a:cxn>
                <a:cxn ang="0">
                  <a:pos x="27" y="465"/>
                </a:cxn>
                <a:cxn ang="0">
                  <a:pos x="39" y="481"/>
                </a:cxn>
                <a:cxn ang="0">
                  <a:pos x="47" y="489"/>
                </a:cxn>
                <a:cxn ang="0">
                  <a:pos x="51" y="493"/>
                </a:cxn>
                <a:cxn ang="0">
                  <a:pos x="281" y="117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4478" y="2199"/>
              <a:ext cx="144" cy="363"/>
            </a:xfrm>
            <a:custGeom>
              <a:avLst/>
              <a:gdLst/>
              <a:ahLst/>
              <a:cxnLst>
                <a:cxn ang="0">
                  <a:pos x="72" y="434"/>
                </a:cxn>
                <a:cxn ang="0">
                  <a:pos x="0" y="74"/>
                </a:cxn>
                <a:cxn ang="0">
                  <a:pos x="3" y="71"/>
                </a:cxn>
                <a:cxn ang="0">
                  <a:pos x="12" y="61"/>
                </a:cxn>
                <a:cxn ang="0">
                  <a:pos x="24" y="50"/>
                </a:cxn>
                <a:cxn ang="0">
                  <a:pos x="44" y="37"/>
                </a:cxn>
                <a:cxn ang="0">
                  <a:pos x="64" y="22"/>
                </a:cxn>
                <a:cxn ang="0">
                  <a:pos x="88" y="10"/>
                </a:cxn>
                <a:cxn ang="0">
                  <a:pos x="112" y="3"/>
                </a:cxn>
                <a:cxn ang="0">
                  <a:pos x="137" y="0"/>
                </a:cxn>
                <a:cxn ang="0">
                  <a:pos x="164" y="3"/>
                </a:cxn>
                <a:cxn ang="0">
                  <a:pos x="191" y="17"/>
                </a:cxn>
                <a:cxn ang="0">
                  <a:pos x="212" y="42"/>
                </a:cxn>
                <a:cxn ang="0">
                  <a:pos x="226" y="84"/>
                </a:cxn>
                <a:cxn ang="0">
                  <a:pos x="222" y="140"/>
                </a:cxn>
                <a:cxn ang="0">
                  <a:pos x="199" y="217"/>
                </a:cxn>
                <a:cxn ang="0">
                  <a:pos x="150" y="313"/>
                </a:cxn>
                <a:cxn ang="0">
                  <a:pos x="72" y="434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4104" y="2138"/>
              <a:ext cx="437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10" y="72"/>
                </a:cxn>
                <a:cxn ang="0">
                  <a:pos x="18" y="101"/>
                </a:cxn>
                <a:cxn ang="0">
                  <a:pos x="32" y="129"/>
                </a:cxn>
                <a:cxn ang="0">
                  <a:pos x="52" y="154"/>
                </a:cxn>
                <a:cxn ang="0">
                  <a:pos x="79" y="177"/>
                </a:cxn>
                <a:cxn ang="0">
                  <a:pos x="108" y="191"/>
                </a:cxn>
                <a:cxn ang="0">
                  <a:pos x="144" y="207"/>
                </a:cxn>
                <a:cxn ang="0">
                  <a:pos x="180" y="220"/>
                </a:cxn>
                <a:cxn ang="0">
                  <a:pos x="218" y="230"/>
                </a:cxn>
                <a:cxn ang="0">
                  <a:pos x="257" y="235"/>
                </a:cxn>
                <a:cxn ang="0">
                  <a:pos x="295" y="235"/>
                </a:cxn>
                <a:cxn ang="0">
                  <a:pos x="331" y="229"/>
                </a:cxn>
                <a:cxn ang="0">
                  <a:pos x="368" y="214"/>
                </a:cxn>
                <a:cxn ang="0">
                  <a:pos x="406" y="190"/>
                </a:cxn>
                <a:cxn ang="0">
                  <a:pos x="454" y="162"/>
                </a:cxn>
                <a:cxn ang="0">
                  <a:pos x="506" y="132"/>
                </a:cxn>
                <a:cxn ang="0">
                  <a:pos x="559" y="103"/>
                </a:cxn>
                <a:cxn ang="0">
                  <a:pos x="607" y="77"/>
                </a:cxn>
                <a:cxn ang="0">
                  <a:pos x="646" y="56"/>
                </a:cxn>
                <a:cxn ang="0">
                  <a:pos x="673" y="41"/>
                </a:cxn>
                <a:cxn ang="0">
                  <a:pos x="683" y="37"/>
                </a:cxn>
                <a:cxn ang="0">
                  <a:pos x="670" y="37"/>
                </a:cxn>
                <a:cxn ang="0">
                  <a:pos x="638" y="37"/>
                </a:cxn>
                <a:cxn ang="0">
                  <a:pos x="590" y="37"/>
                </a:cxn>
                <a:cxn ang="0">
                  <a:pos x="530" y="39"/>
                </a:cxn>
                <a:cxn ang="0">
                  <a:pos x="464" y="41"/>
                </a:cxn>
                <a:cxn ang="0">
                  <a:pos x="399" y="46"/>
                </a:cxn>
                <a:cxn ang="0">
                  <a:pos x="336" y="52"/>
                </a:cxn>
                <a:cxn ang="0">
                  <a:pos x="282" y="62"/>
                </a:cxn>
                <a:cxn ang="0">
                  <a:pos x="234" y="69"/>
                </a:cxn>
                <a:cxn ang="0">
                  <a:pos x="193" y="77"/>
                </a:cxn>
                <a:cxn ang="0">
                  <a:pos x="155" y="81"/>
                </a:cxn>
                <a:cxn ang="0">
                  <a:pos x="122" y="82"/>
                </a:cxn>
                <a:cxn ang="0">
                  <a:pos x="90" y="75"/>
                </a:cxn>
                <a:cxn ang="0">
                  <a:pos x="60" y="60"/>
                </a:cxn>
                <a:cxn ang="0">
                  <a:pos x="29" y="35"/>
                </a:cxn>
                <a:cxn ang="0">
                  <a:pos x="0" y="0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4120" y="2170"/>
              <a:ext cx="369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2" y="37"/>
                </a:cxn>
                <a:cxn ang="0">
                  <a:pos x="8" y="60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29"/>
                </a:cxn>
                <a:cxn ang="0">
                  <a:pos x="65" y="148"/>
                </a:cxn>
                <a:cxn ang="0">
                  <a:pos x="89" y="161"/>
                </a:cxn>
                <a:cxn ang="0">
                  <a:pos x="119" y="174"/>
                </a:cxn>
                <a:cxn ang="0">
                  <a:pos x="150" y="184"/>
                </a:cxn>
                <a:cxn ang="0">
                  <a:pos x="183" y="193"/>
                </a:cxn>
                <a:cxn ang="0">
                  <a:pos x="215" y="197"/>
                </a:cxn>
                <a:cxn ang="0">
                  <a:pos x="248" y="197"/>
                </a:cxn>
                <a:cxn ang="0">
                  <a:pos x="279" y="191"/>
                </a:cxn>
                <a:cxn ang="0">
                  <a:pos x="310" y="179"/>
                </a:cxn>
                <a:cxn ang="0">
                  <a:pos x="341" y="158"/>
                </a:cxn>
                <a:cxn ang="0">
                  <a:pos x="382" y="136"/>
                </a:cxn>
                <a:cxn ang="0">
                  <a:pos x="425" y="110"/>
                </a:cxn>
                <a:cxn ang="0">
                  <a:pos x="469" y="86"/>
                </a:cxn>
                <a:cxn ang="0">
                  <a:pos x="509" y="64"/>
                </a:cxn>
                <a:cxn ang="0">
                  <a:pos x="543" y="46"/>
                </a:cxn>
                <a:cxn ang="0">
                  <a:pos x="564" y="34"/>
                </a:cxn>
                <a:cxn ang="0">
                  <a:pos x="574" y="30"/>
                </a:cxn>
                <a:cxn ang="0">
                  <a:pos x="562" y="30"/>
                </a:cxn>
                <a:cxn ang="0">
                  <a:pos x="535" y="30"/>
                </a:cxn>
                <a:cxn ang="0">
                  <a:pos x="495" y="30"/>
                </a:cxn>
                <a:cxn ang="0">
                  <a:pos x="447" y="33"/>
                </a:cxn>
                <a:cxn ang="0">
                  <a:pos x="390" y="34"/>
                </a:cxn>
                <a:cxn ang="0">
                  <a:pos x="335" y="38"/>
                </a:cxn>
                <a:cxn ang="0">
                  <a:pos x="283" y="43"/>
                </a:cxn>
                <a:cxn ang="0">
                  <a:pos x="238" y="51"/>
                </a:cxn>
                <a:cxn ang="0">
                  <a:pos x="197" y="58"/>
                </a:cxn>
                <a:cxn ang="0">
                  <a:pos x="163" y="64"/>
                </a:cxn>
                <a:cxn ang="0">
                  <a:pos x="130" y="68"/>
                </a:cxn>
                <a:cxn ang="0">
                  <a:pos x="104" y="68"/>
                </a:cxn>
                <a:cxn ang="0">
                  <a:pos x="77" y="63"/>
                </a:cxn>
                <a:cxn ang="0">
                  <a:pos x="51" y="51"/>
                </a:cxn>
                <a:cxn ang="0">
                  <a:pos x="26" y="30"/>
                </a:cxn>
                <a:cxn ang="0">
                  <a:pos x="0" y="0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4137" y="2202"/>
              <a:ext cx="298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8"/>
                </a:cxn>
                <a:cxn ang="0">
                  <a:pos x="12" y="68"/>
                </a:cxn>
                <a:cxn ang="0">
                  <a:pos x="21" y="87"/>
                </a:cxn>
                <a:cxn ang="0">
                  <a:pos x="34" y="106"/>
                </a:cxn>
                <a:cxn ang="0">
                  <a:pos x="53" y="120"/>
                </a:cxn>
                <a:cxn ang="0">
                  <a:pos x="72" y="129"/>
                </a:cxn>
                <a:cxn ang="0">
                  <a:pos x="96" y="140"/>
                </a:cxn>
                <a:cxn ang="0">
                  <a:pos x="122" y="148"/>
                </a:cxn>
                <a:cxn ang="0">
                  <a:pos x="147" y="155"/>
                </a:cxn>
                <a:cxn ang="0">
                  <a:pos x="173" y="159"/>
                </a:cxn>
                <a:cxn ang="0">
                  <a:pos x="199" y="159"/>
                </a:cxn>
                <a:cxn ang="0">
                  <a:pos x="225" y="154"/>
                </a:cxn>
                <a:cxn ang="0">
                  <a:pos x="250" y="145"/>
                </a:cxn>
                <a:cxn ang="0">
                  <a:pos x="276" y="128"/>
                </a:cxn>
                <a:cxn ang="0">
                  <a:pos x="308" y="110"/>
                </a:cxn>
                <a:cxn ang="0">
                  <a:pos x="343" y="89"/>
                </a:cxn>
                <a:cxn ang="0">
                  <a:pos x="380" y="70"/>
                </a:cxn>
                <a:cxn ang="0">
                  <a:pos x="411" y="52"/>
                </a:cxn>
                <a:cxn ang="0">
                  <a:pos x="438" y="38"/>
                </a:cxn>
                <a:cxn ang="0">
                  <a:pos x="456" y="27"/>
                </a:cxn>
                <a:cxn ang="0">
                  <a:pos x="463" y="25"/>
                </a:cxn>
                <a:cxn ang="0">
                  <a:pos x="453" y="25"/>
                </a:cxn>
                <a:cxn ang="0">
                  <a:pos x="432" y="25"/>
                </a:cxn>
                <a:cxn ang="0">
                  <a:pos x="400" y="25"/>
                </a:cxn>
                <a:cxn ang="0">
                  <a:pos x="360" y="26"/>
                </a:cxn>
                <a:cxn ang="0">
                  <a:pos x="315" y="27"/>
                </a:cxn>
                <a:cxn ang="0">
                  <a:pos x="270" y="31"/>
                </a:cxn>
                <a:cxn ang="0">
                  <a:pos x="226" y="34"/>
                </a:cxn>
                <a:cxn ang="0">
                  <a:pos x="191" y="40"/>
                </a:cxn>
                <a:cxn ang="0">
                  <a:pos x="158" y="46"/>
                </a:cxn>
                <a:cxn ang="0">
                  <a:pos x="130" y="51"/>
                </a:cxn>
                <a:cxn ang="0">
                  <a:pos x="103" y="53"/>
                </a:cxn>
                <a:cxn ang="0">
                  <a:pos x="82" y="55"/>
                </a:cxn>
                <a:cxn ang="0">
                  <a:pos x="60" y="50"/>
                </a:cxn>
                <a:cxn ang="0">
                  <a:pos x="40" y="40"/>
                </a:cxn>
                <a:cxn ang="0">
                  <a:pos x="20" y="23"/>
                </a:cxn>
                <a:cxn ang="0">
                  <a:pos x="0" y="0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4154" y="2234"/>
              <a:ext cx="227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8" y="51"/>
                </a:cxn>
                <a:cxn ang="0">
                  <a:pos x="15" y="66"/>
                </a:cxn>
                <a:cxn ang="0">
                  <a:pos x="25" y="79"/>
                </a:cxn>
                <a:cxn ang="0">
                  <a:pos x="41" y="91"/>
                </a:cxn>
                <a:cxn ang="0">
                  <a:pos x="56" y="99"/>
                </a:cxn>
                <a:cxn ang="0">
                  <a:pos x="73" y="107"/>
                </a:cxn>
                <a:cxn ang="0">
                  <a:pos x="91" y="112"/>
                </a:cxn>
                <a:cxn ang="0">
                  <a:pos x="113" y="119"/>
                </a:cxn>
                <a:cxn ang="0">
                  <a:pos x="131" y="120"/>
                </a:cxn>
                <a:cxn ang="0">
                  <a:pos x="151" y="120"/>
                </a:cxn>
                <a:cxn ang="0">
                  <a:pos x="171" y="116"/>
                </a:cxn>
                <a:cxn ang="0">
                  <a:pos x="190" y="110"/>
                </a:cxn>
                <a:cxn ang="0">
                  <a:pos x="210" y="96"/>
                </a:cxn>
                <a:cxn ang="0">
                  <a:pos x="235" y="83"/>
                </a:cxn>
                <a:cxn ang="0">
                  <a:pos x="262" y="68"/>
                </a:cxn>
                <a:cxn ang="0">
                  <a:pos x="289" y="53"/>
                </a:cxn>
                <a:cxn ang="0">
                  <a:pos x="313" y="38"/>
                </a:cxn>
                <a:cxn ang="0">
                  <a:pos x="334" y="27"/>
                </a:cxn>
                <a:cxn ang="0">
                  <a:pos x="348" y="21"/>
                </a:cxn>
                <a:cxn ang="0">
                  <a:pos x="354" y="18"/>
                </a:cxn>
                <a:cxn ang="0">
                  <a:pos x="347" y="18"/>
                </a:cxn>
                <a:cxn ang="0">
                  <a:pos x="330" y="18"/>
                </a:cxn>
                <a:cxn ang="0">
                  <a:pos x="305" y="18"/>
                </a:cxn>
                <a:cxn ang="0">
                  <a:pos x="275" y="19"/>
                </a:cxn>
                <a:cxn ang="0">
                  <a:pos x="241" y="19"/>
                </a:cxn>
                <a:cxn ang="0">
                  <a:pos x="207" y="23"/>
                </a:cxn>
                <a:cxn ang="0">
                  <a:pos x="175" y="26"/>
                </a:cxn>
                <a:cxn ang="0">
                  <a:pos x="147" y="31"/>
                </a:cxn>
                <a:cxn ang="0">
                  <a:pos x="121" y="35"/>
                </a:cxn>
                <a:cxn ang="0">
                  <a:pos x="101" y="39"/>
                </a:cxn>
                <a:cxn ang="0">
                  <a:pos x="82" y="42"/>
                </a:cxn>
                <a:cxn ang="0">
                  <a:pos x="65" y="42"/>
                </a:cxn>
                <a:cxn ang="0">
                  <a:pos x="48" y="38"/>
                </a:cxn>
                <a:cxn ang="0">
                  <a:pos x="32" y="30"/>
                </a:cxn>
                <a:cxn ang="0">
                  <a:pos x="15" y="17"/>
                </a:cxn>
                <a:cxn ang="0">
                  <a:pos x="0" y="0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4146" y="2597"/>
              <a:ext cx="183" cy="267"/>
            </a:xfrm>
            <a:custGeom>
              <a:avLst/>
              <a:gdLst/>
              <a:ahLst/>
              <a:cxnLst>
                <a:cxn ang="0">
                  <a:pos x="271" y="89"/>
                </a:cxn>
                <a:cxn ang="0">
                  <a:pos x="238" y="47"/>
                </a:cxn>
                <a:cxn ang="0">
                  <a:pos x="204" y="20"/>
                </a:cxn>
                <a:cxn ang="0">
                  <a:pos x="170" y="4"/>
                </a:cxn>
                <a:cxn ang="0">
                  <a:pos x="136" y="0"/>
                </a:cxn>
                <a:cxn ang="0">
                  <a:pos x="102" y="7"/>
                </a:cxn>
                <a:cxn ang="0">
                  <a:pos x="68" y="23"/>
                </a:cxn>
                <a:cxn ang="0">
                  <a:pos x="34" y="46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0" y="114"/>
                </a:cxn>
                <a:cxn ang="0">
                  <a:pos x="2" y="131"/>
                </a:cxn>
                <a:cxn ang="0">
                  <a:pos x="5" y="150"/>
                </a:cxn>
                <a:cxn ang="0">
                  <a:pos x="6" y="167"/>
                </a:cxn>
                <a:cxn ang="0">
                  <a:pos x="9" y="186"/>
                </a:cxn>
                <a:cxn ang="0">
                  <a:pos x="12" y="204"/>
                </a:cxn>
                <a:cxn ang="0">
                  <a:pos x="16" y="224"/>
                </a:cxn>
                <a:cxn ang="0">
                  <a:pos x="70" y="293"/>
                </a:cxn>
                <a:cxn ang="0">
                  <a:pos x="115" y="322"/>
                </a:cxn>
                <a:cxn ang="0">
                  <a:pos x="149" y="316"/>
                </a:cxn>
                <a:cxn ang="0">
                  <a:pos x="180" y="288"/>
                </a:cxn>
                <a:cxn ang="0">
                  <a:pos x="204" y="243"/>
                </a:cxn>
                <a:cxn ang="0">
                  <a:pos x="229" y="196"/>
                </a:cxn>
                <a:cxn ang="0">
                  <a:pos x="253" y="154"/>
                </a:cxn>
                <a:cxn ang="0">
                  <a:pos x="283" y="130"/>
                </a:cxn>
                <a:cxn ang="0">
                  <a:pos x="286" y="119"/>
                </a:cxn>
                <a:cxn ang="0">
                  <a:pos x="284" y="110"/>
                </a:cxn>
                <a:cxn ang="0">
                  <a:pos x="280" y="100"/>
                </a:cxn>
                <a:cxn ang="0">
                  <a:pos x="271" y="89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4202" y="2690"/>
              <a:ext cx="94" cy="135"/>
            </a:xfrm>
            <a:custGeom>
              <a:avLst/>
              <a:gdLst/>
              <a:ahLst/>
              <a:cxnLst>
                <a:cxn ang="0">
                  <a:pos x="141" y="45"/>
                </a:cxn>
                <a:cxn ang="0">
                  <a:pos x="122" y="23"/>
                </a:cxn>
                <a:cxn ang="0">
                  <a:pos x="104" y="10"/>
                </a:cxn>
                <a:cxn ang="0">
                  <a:pos x="87" y="1"/>
                </a:cxn>
                <a:cxn ang="0">
                  <a:pos x="70" y="0"/>
                </a:cxn>
                <a:cxn ang="0">
                  <a:pos x="52" y="2"/>
                </a:cxn>
                <a:cxn ang="0">
                  <a:pos x="33" y="10"/>
                </a:cxn>
                <a:cxn ang="0">
                  <a:pos x="16" y="2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2" y="77"/>
                </a:cxn>
                <a:cxn ang="0">
                  <a:pos x="2" y="84"/>
                </a:cxn>
                <a:cxn ang="0">
                  <a:pos x="5" y="95"/>
                </a:cxn>
                <a:cxn ang="0">
                  <a:pos x="7" y="103"/>
                </a:cxn>
                <a:cxn ang="0">
                  <a:pos x="9" y="113"/>
                </a:cxn>
                <a:cxn ang="0">
                  <a:pos x="36" y="148"/>
                </a:cxn>
                <a:cxn ang="0">
                  <a:pos x="59" y="163"/>
                </a:cxn>
                <a:cxn ang="0">
                  <a:pos x="76" y="160"/>
                </a:cxn>
                <a:cxn ang="0">
                  <a:pos x="91" y="146"/>
                </a:cxn>
                <a:cxn ang="0">
                  <a:pos x="103" y="124"/>
                </a:cxn>
                <a:cxn ang="0">
                  <a:pos x="115" y="100"/>
                </a:cxn>
                <a:cxn ang="0">
                  <a:pos x="128" y="79"/>
                </a:cxn>
                <a:cxn ang="0">
                  <a:pos x="143" y="66"/>
                </a:cxn>
                <a:cxn ang="0">
                  <a:pos x="146" y="56"/>
                </a:cxn>
                <a:cxn ang="0">
                  <a:pos x="141" y="45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3732" y="1814"/>
              <a:ext cx="252" cy="532"/>
            </a:xfrm>
            <a:custGeom>
              <a:avLst/>
              <a:gdLst/>
              <a:ahLst/>
              <a:cxnLst>
                <a:cxn ang="0">
                  <a:pos x="395" y="320"/>
                </a:cxn>
                <a:cxn ang="0">
                  <a:pos x="347" y="350"/>
                </a:cxn>
                <a:cxn ang="0">
                  <a:pos x="303" y="384"/>
                </a:cxn>
                <a:cxn ang="0">
                  <a:pos x="261" y="418"/>
                </a:cxn>
                <a:cxn ang="0">
                  <a:pos x="222" y="457"/>
                </a:cxn>
                <a:cxn ang="0">
                  <a:pos x="183" y="497"/>
                </a:cxn>
                <a:cxn ang="0">
                  <a:pos x="151" y="541"/>
                </a:cxn>
                <a:cxn ang="0">
                  <a:pos x="120" y="587"/>
                </a:cxn>
                <a:cxn ang="0">
                  <a:pos x="93" y="636"/>
                </a:cxn>
                <a:cxn ang="0">
                  <a:pos x="44" y="585"/>
                </a:cxn>
                <a:cxn ang="0">
                  <a:pos x="14" y="524"/>
                </a:cxn>
                <a:cxn ang="0">
                  <a:pos x="0" y="452"/>
                </a:cxn>
                <a:cxn ang="0">
                  <a:pos x="1" y="374"/>
                </a:cxn>
                <a:cxn ang="0">
                  <a:pos x="13" y="286"/>
                </a:cxn>
                <a:cxn ang="0">
                  <a:pos x="35" y="195"/>
                </a:cxn>
                <a:cxn ang="0">
                  <a:pos x="63" y="98"/>
                </a:cxn>
                <a:cxn ang="0">
                  <a:pos x="99" y="0"/>
                </a:cxn>
                <a:cxn ang="0">
                  <a:pos x="97" y="80"/>
                </a:cxn>
                <a:cxn ang="0">
                  <a:pos x="111" y="144"/>
                </a:cxn>
                <a:cxn ang="0">
                  <a:pos x="137" y="196"/>
                </a:cxn>
                <a:cxn ang="0">
                  <a:pos x="175" y="237"/>
                </a:cxn>
                <a:cxn ang="0">
                  <a:pos x="219" y="267"/>
                </a:cxn>
                <a:cxn ang="0">
                  <a:pos x="272" y="290"/>
                </a:cxn>
                <a:cxn ang="0">
                  <a:pos x="332" y="307"/>
                </a:cxn>
                <a:cxn ang="0">
                  <a:pos x="395" y="320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3771" y="1919"/>
              <a:ext cx="196" cy="351"/>
            </a:xfrm>
            <a:custGeom>
              <a:avLst/>
              <a:gdLst/>
              <a:ahLst/>
              <a:cxnLst>
                <a:cxn ang="0">
                  <a:pos x="305" y="218"/>
                </a:cxn>
                <a:cxn ang="0">
                  <a:pos x="271" y="239"/>
                </a:cxn>
                <a:cxn ang="0">
                  <a:pos x="240" y="260"/>
                </a:cxn>
                <a:cxn ang="0">
                  <a:pos x="209" y="281"/>
                </a:cxn>
                <a:cxn ang="0">
                  <a:pos x="182" y="305"/>
                </a:cxn>
                <a:cxn ang="0">
                  <a:pos x="155" y="329"/>
                </a:cxn>
                <a:cxn ang="0">
                  <a:pos x="133" y="356"/>
                </a:cxn>
                <a:cxn ang="0">
                  <a:pos x="110" y="386"/>
                </a:cxn>
                <a:cxn ang="0">
                  <a:pos x="92" y="420"/>
                </a:cxn>
                <a:cxn ang="0">
                  <a:pos x="55" y="385"/>
                </a:cxn>
                <a:cxn ang="0">
                  <a:pos x="30" y="346"/>
                </a:cxn>
                <a:cxn ang="0">
                  <a:pos x="11" y="299"/>
                </a:cxn>
                <a:cxn ang="0">
                  <a:pos x="1" y="249"/>
                </a:cxn>
                <a:cxn ang="0">
                  <a:pos x="0" y="192"/>
                </a:cxn>
                <a:cxn ang="0">
                  <a:pos x="7" y="132"/>
                </a:cxn>
                <a:cxn ang="0">
                  <a:pos x="21" y="68"/>
                </a:cxn>
                <a:cxn ang="0">
                  <a:pos x="44" y="0"/>
                </a:cxn>
                <a:cxn ang="0">
                  <a:pos x="45" y="55"/>
                </a:cxn>
                <a:cxn ang="0">
                  <a:pos x="61" y="99"/>
                </a:cxn>
                <a:cxn ang="0">
                  <a:pos x="88" y="134"/>
                </a:cxn>
                <a:cxn ang="0">
                  <a:pos x="123" y="162"/>
                </a:cxn>
                <a:cxn ang="0">
                  <a:pos x="164" y="181"/>
                </a:cxn>
                <a:cxn ang="0">
                  <a:pos x="210" y="197"/>
                </a:cxn>
                <a:cxn ang="0">
                  <a:pos x="257" y="209"/>
                </a:cxn>
                <a:cxn ang="0">
                  <a:pos x="305" y="218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3792" y="1955"/>
              <a:ext cx="164" cy="296"/>
            </a:xfrm>
            <a:custGeom>
              <a:avLst/>
              <a:gdLst/>
              <a:ahLst/>
              <a:cxnLst>
                <a:cxn ang="0">
                  <a:pos x="255" y="182"/>
                </a:cxn>
                <a:cxn ang="0">
                  <a:pos x="225" y="199"/>
                </a:cxn>
                <a:cxn ang="0">
                  <a:pos x="200" y="218"/>
                </a:cxn>
                <a:cxn ang="0">
                  <a:pos x="175" y="236"/>
                </a:cxn>
                <a:cxn ang="0">
                  <a:pos x="152" y="255"/>
                </a:cxn>
                <a:cxn ang="0">
                  <a:pos x="129" y="275"/>
                </a:cxn>
                <a:cxn ang="0">
                  <a:pos x="110" y="299"/>
                </a:cxn>
                <a:cxn ang="0">
                  <a:pos x="91" y="323"/>
                </a:cxn>
                <a:cxn ang="0">
                  <a:pos x="77" y="353"/>
                </a:cxn>
                <a:cxn ang="0">
                  <a:pos x="46" y="323"/>
                </a:cxn>
                <a:cxn ang="0">
                  <a:pos x="24" y="291"/>
                </a:cxn>
                <a:cxn ang="0">
                  <a:pos x="8" y="252"/>
                </a:cxn>
                <a:cxn ang="0">
                  <a:pos x="1" y="210"/>
                </a:cxn>
                <a:cxn ang="0">
                  <a:pos x="0" y="161"/>
                </a:cxn>
                <a:cxn ang="0">
                  <a:pos x="5" y="111"/>
                </a:cxn>
                <a:cxn ang="0">
                  <a:pos x="16" y="56"/>
                </a:cxn>
                <a:cxn ang="0">
                  <a:pos x="36" y="0"/>
                </a:cxn>
                <a:cxn ang="0">
                  <a:pos x="36" y="45"/>
                </a:cxn>
                <a:cxn ang="0">
                  <a:pos x="50" y="83"/>
                </a:cxn>
                <a:cxn ang="0">
                  <a:pos x="71" y="112"/>
                </a:cxn>
                <a:cxn ang="0">
                  <a:pos x="103" y="135"/>
                </a:cxn>
                <a:cxn ang="0">
                  <a:pos x="136" y="152"/>
                </a:cxn>
                <a:cxn ang="0">
                  <a:pos x="176" y="165"/>
                </a:cxn>
                <a:cxn ang="0">
                  <a:pos x="215" y="173"/>
                </a:cxn>
                <a:cxn ang="0">
                  <a:pos x="255" y="182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>
              <a:off x="3810" y="1989"/>
              <a:ext cx="133" cy="239"/>
            </a:xfrm>
            <a:custGeom>
              <a:avLst/>
              <a:gdLst/>
              <a:ahLst/>
              <a:cxnLst>
                <a:cxn ang="0">
                  <a:pos x="208" y="149"/>
                </a:cxn>
                <a:cxn ang="0">
                  <a:pos x="184" y="162"/>
                </a:cxn>
                <a:cxn ang="0">
                  <a:pos x="162" y="177"/>
                </a:cxn>
                <a:cxn ang="0">
                  <a:pos x="141" y="191"/>
                </a:cxn>
                <a:cxn ang="0">
                  <a:pos x="124" y="208"/>
                </a:cxn>
                <a:cxn ang="0">
                  <a:pos x="106" y="224"/>
                </a:cxn>
                <a:cxn ang="0">
                  <a:pos x="90" y="242"/>
                </a:cxn>
                <a:cxn ang="0">
                  <a:pos x="75" y="261"/>
                </a:cxn>
                <a:cxn ang="0">
                  <a:pos x="64" y="286"/>
                </a:cxn>
                <a:cxn ang="0">
                  <a:pos x="38" y="263"/>
                </a:cxn>
                <a:cxn ang="0">
                  <a:pos x="20" y="235"/>
                </a:cxn>
                <a:cxn ang="0">
                  <a:pos x="7" y="204"/>
                </a:cxn>
                <a:cxn ang="0">
                  <a:pos x="3" y="170"/>
                </a:cxn>
                <a:cxn ang="0">
                  <a:pos x="0" y="131"/>
                </a:cxn>
                <a:cxn ang="0">
                  <a:pos x="6" y="90"/>
                </a:cxn>
                <a:cxn ang="0">
                  <a:pos x="14" y="46"/>
                </a:cxn>
                <a:cxn ang="0">
                  <a:pos x="30" y="0"/>
                </a:cxn>
                <a:cxn ang="0">
                  <a:pos x="31" y="37"/>
                </a:cxn>
                <a:cxn ang="0">
                  <a:pos x="42" y="67"/>
                </a:cxn>
                <a:cxn ang="0">
                  <a:pos x="59" y="90"/>
                </a:cxn>
                <a:cxn ang="0">
                  <a:pos x="85" y="110"/>
                </a:cxn>
                <a:cxn ang="0">
                  <a:pos x="112" y="123"/>
                </a:cxn>
                <a:cxn ang="0">
                  <a:pos x="144" y="135"/>
                </a:cxn>
                <a:cxn ang="0">
                  <a:pos x="175" y="141"/>
                </a:cxn>
                <a:cxn ang="0">
                  <a:pos x="208" y="1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3831" y="2023"/>
              <a:ext cx="102" cy="184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41" y="125"/>
                </a:cxn>
                <a:cxn ang="0">
                  <a:pos x="124" y="136"/>
                </a:cxn>
                <a:cxn ang="0">
                  <a:pos x="109" y="147"/>
                </a:cxn>
                <a:cxn ang="0">
                  <a:pos x="95" y="159"/>
                </a:cxn>
                <a:cxn ang="0">
                  <a:pos x="81" y="171"/>
                </a:cxn>
                <a:cxn ang="0">
                  <a:pos x="69" y="187"/>
                </a:cxn>
                <a:cxn ang="0">
                  <a:pos x="57" y="202"/>
                </a:cxn>
                <a:cxn ang="0">
                  <a:pos x="48" y="220"/>
                </a:cxn>
                <a:cxn ang="0">
                  <a:pos x="28" y="201"/>
                </a:cxn>
                <a:cxn ang="0">
                  <a:pos x="14" y="181"/>
                </a:cxn>
                <a:cxn ang="0">
                  <a:pos x="6" y="157"/>
                </a:cxn>
                <a:cxn ang="0">
                  <a:pos x="2" y="130"/>
                </a:cxn>
                <a:cxn ang="0">
                  <a:pos x="0" y="100"/>
                </a:cxn>
                <a:cxn ang="0">
                  <a:pos x="4" y="69"/>
                </a:cxn>
                <a:cxn ang="0">
                  <a:pos x="11" y="35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33" y="52"/>
                </a:cxn>
                <a:cxn ang="0">
                  <a:pos x="45" y="70"/>
                </a:cxn>
                <a:cxn ang="0">
                  <a:pos x="65" y="86"/>
                </a:cxn>
                <a:cxn ang="0">
                  <a:pos x="85" y="95"/>
                </a:cxn>
                <a:cxn ang="0">
                  <a:pos x="109" y="104"/>
                </a:cxn>
                <a:cxn ang="0">
                  <a:pos x="133" y="110"/>
                </a:cxn>
                <a:cxn ang="0">
                  <a:pos x="158" y="115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788" y="1819"/>
              <a:ext cx="200" cy="303"/>
            </a:xfrm>
            <a:custGeom>
              <a:avLst/>
              <a:gdLst/>
              <a:ahLst/>
              <a:cxnLst>
                <a:cxn ang="0">
                  <a:pos x="312" y="314"/>
                </a:cxn>
                <a:cxn ang="0">
                  <a:pos x="244" y="301"/>
                </a:cxn>
                <a:cxn ang="0">
                  <a:pos x="185" y="282"/>
                </a:cxn>
                <a:cxn ang="0">
                  <a:pos x="133" y="256"/>
                </a:cxn>
                <a:cxn ang="0">
                  <a:pos x="90" y="222"/>
                </a:cxn>
                <a:cxn ang="0">
                  <a:pos x="55" y="179"/>
                </a:cxn>
                <a:cxn ang="0">
                  <a:pos x="30" y="128"/>
                </a:cxn>
                <a:cxn ang="0">
                  <a:pos x="13" y="68"/>
                </a:cxn>
                <a:cxn ang="0">
                  <a:pos x="8" y="0"/>
                </a:cxn>
                <a:cxn ang="0">
                  <a:pos x="0" y="65"/>
                </a:cxn>
                <a:cxn ang="0">
                  <a:pos x="1" y="126"/>
                </a:cxn>
                <a:cxn ang="0">
                  <a:pos x="14" y="181"/>
                </a:cxn>
                <a:cxn ang="0">
                  <a:pos x="37" y="231"/>
                </a:cxn>
                <a:cxn ang="0">
                  <a:pos x="69" y="273"/>
                </a:cxn>
                <a:cxn ang="0">
                  <a:pos x="113" y="308"/>
                </a:cxn>
                <a:cxn ang="0">
                  <a:pos x="168" y="338"/>
                </a:cxn>
                <a:cxn ang="0">
                  <a:pos x="236" y="361"/>
                </a:cxn>
                <a:cxn ang="0">
                  <a:pos x="251" y="359"/>
                </a:cxn>
                <a:cxn ang="0">
                  <a:pos x="267" y="356"/>
                </a:cxn>
                <a:cxn ang="0">
                  <a:pos x="279" y="351"/>
                </a:cxn>
                <a:cxn ang="0">
                  <a:pos x="291" y="347"/>
                </a:cxn>
                <a:cxn ang="0">
                  <a:pos x="298" y="339"/>
                </a:cxn>
                <a:cxn ang="0">
                  <a:pos x="305" y="333"/>
                </a:cxn>
                <a:cxn ang="0">
                  <a:pos x="309" y="323"/>
                </a:cxn>
                <a:cxn ang="0">
                  <a:pos x="312" y="314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3898" y="2192"/>
              <a:ext cx="223" cy="443"/>
            </a:xfrm>
            <a:custGeom>
              <a:avLst/>
              <a:gdLst/>
              <a:ahLst/>
              <a:cxnLst>
                <a:cxn ang="0">
                  <a:pos x="349" y="160"/>
                </a:cxn>
                <a:cxn ang="0">
                  <a:pos x="332" y="139"/>
                </a:cxn>
                <a:cxn ang="0">
                  <a:pos x="318" y="119"/>
                </a:cxn>
                <a:cxn ang="0">
                  <a:pos x="301" y="99"/>
                </a:cxn>
                <a:cxn ang="0">
                  <a:pos x="287" y="80"/>
                </a:cxn>
                <a:cxn ang="0">
                  <a:pos x="271" y="59"/>
                </a:cxn>
                <a:cxn ang="0">
                  <a:pos x="256" y="39"/>
                </a:cxn>
                <a:cxn ang="0">
                  <a:pos x="240" y="20"/>
                </a:cxn>
                <a:cxn ang="0">
                  <a:pos x="226" y="0"/>
                </a:cxn>
                <a:cxn ang="0">
                  <a:pos x="151" y="21"/>
                </a:cxn>
                <a:cxn ang="0">
                  <a:pos x="88" y="69"/>
                </a:cxn>
                <a:cxn ang="0">
                  <a:pos x="38" y="136"/>
                </a:cxn>
                <a:cxn ang="0">
                  <a:pos x="9" y="217"/>
                </a:cxn>
                <a:cxn ang="0">
                  <a:pos x="0" y="302"/>
                </a:cxn>
                <a:cxn ang="0">
                  <a:pos x="20" y="388"/>
                </a:cxn>
                <a:cxn ang="0">
                  <a:pos x="72" y="465"/>
                </a:cxn>
                <a:cxn ang="0">
                  <a:pos x="161" y="529"/>
                </a:cxn>
                <a:cxn ang="0">
                  <a:pos x="243" y="529"/>
                </a:cxn>
                <a:cxn ang="0">
                  <a:pos x="295" y="506"/>
                </a:cxn>
                <a:cxn ang="0">
                  <a:pos x="322" y="461"/>
                </a:cxn>
                <a:cxn ang="0">
                  <a:pos x="333" y="405"/>
                </a:cxn>
                <a:cxn ang="0">
                  <a:pos x="332" y="340"/>
                </a:cxn>
                <a:cxn ang="0">
                  <a:pos x="331" y="274"/>
                </a:cxn>
                <a:cxn ang="0">
                  <a:pos x="333" y="210"/>
                </a:cxn>
                <a:cxn ang="0">
                  <a:pos x="349" y="160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 noChangeArrowheads="1"/>
            </p:cNvSpPr>
            <p:nvPr/>
          </p:nvSpPr>
          <p:spPr bwMode="auto">
            <a:xfrm>
              <a:off x="3921" y="2204"/>
              <a:ext cx="198" cy="393"/>
            </a:xfrm>
            <a:custGeom>
              <a:avLst/>
              <a:gdLst/>
              <a:ahLst/>
              <a:cxnLst>
                <a:cxn ang="0">
                  <a:pos x="309" y="144"/>
                </a:cxn>
                <a:cxn ang="0">
                  <a:pos x="295" y="124"/>
                </a:cxn>
                <a:cxn ang="0">
                  <a:pos x="280" y="107"/>
                </a:cxn>
                <a:cxn ang="0">
                  <a:pos x="266" y="89"/>
                </a:cxn>
                <a:cxn ang="0">
                  <a:pos x="254" y="72"/>
                </a:cxn>
                <a:cxn ang="0">
                  <a:pos x="239" y="52"/>
                </a:cxn>
                <a:cxn ang="0">
                  <a:pos x="225" y="36"/>
                </a:cxn>
                <a:cxn ang="0">
                  <a:pos x="211" y="17"/>
                </a:cxn>
                <a:cxn ang="0">
                  <a:pos x="199" y="0"/>
                </a:cxn>
                <a:cxn ang="0">
                  <a:pos x="134" y="19"/>
                </a:cxn>
                <a:cxn ang="0">
                  <a:pos x="77" y="60"/>
                </a:cxn>
                <a:cxn ang="0">
                  <a:pos x="33" y="120"/>
                </a:cxn>
                <a:cxn ang="0">
                  <a:pos x="7" y="192"/>
                </a:cxn>
                <a:cxn ang="0">
                  <a:pos x="0" y="268"/>
                </a:cxn>
                <a:cxn ang="0">
                  <a:pos x="18" y="345"/>
                </a:cxn>
                <a:cxn ang="0">
                  <a:pos x="63" y="413"/>
                </a:cxn>
                <a:cxn ang="0">
                  <a:pos x="142" y="470"/>
                </a:cxn>
                <a:cxn ang="0">
                  <a:pos x="214" y="470"/>
                </a:cxn>
                <a:cxn ang="0">
                  <a:pos x="261" y="449"/>
                </a:cxn>
                <a:cxn ang="0">
                  <a:pos x="285" y="410"/>
                </a:cxn>
                <a:cxn ang="0">
                  <a:pos x="295" y="361"/>
                </a:cxn>
                <a:cxn ang="0">
                  <a:pos x="293" y="303"/>
                </a:cxn>
                <a:cxn ang="0">
                  <a:pos x="292" y="244"/>
                </a:cxn>
                <a:cxn ang="0">
                  <a:pos x="295" y="190"/>
                </a:cxn>
                <a:cxn ang="0">
                  <a:pos x="309" y="144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3944" y="2215"/>
              <a:ext cx="173" cy="343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57" y="108"/>
                </a:cxn>
                <a:cxn ang="0">
                  <a:pos x="244" y="92"/>
                </a:cxn>
                <a:cxn ang="0">
                  <a:pos x="233" y="77"/>
                </a:cxn>
                <a:cxn ang="0">
                  <a:pos x="222" y="61"/>
                </a:cxn>
                <a:cxn ang="0">
                  <a:pos x="209" y="45"/>
                </a:cxn>
                <a:cxn ang="0">
                  <a:pos x="196" y="30"/>
                </a:cxn>
                <a:cxn ang="0">
                  <a:pos x="185" y="14"/>
                </a:cxn>
                <a:cxn ang="0">
                  <a:pos x="174" y="0"/>
                </a:cxn>
                <a:cxn ang="0">
                  <a:pos x="116" y="15"/>
                </a:cxn>
                <a:cxn ang="0">
                  <a:pos x="68" y="52"/>
                </a:cxn>
                <a:cxn ang="0">
                  <a:pos x="28" y="103"/>
                </a:cxn>
                <a:cxn ang="0">
                  <a:pos x="6" y="167"/>
                </a:cxn>
                <a:cxn ang="0">
                  <a:pos x="0" y="233"/>
                </a:cxn>
                <a:cxn ang="0">
                  <a:pos x="16" y="300"/>
                </a:cxn>
                <a:cxn ang="0">
                  <a:pos x="55" y="359"/>
                </a:cxn>
                <a:cxn ang="0">
                  <a:pos x="124" y="410"/>
                </a:cxn>
                <a:cxn ang="0">
                  <a:pos x="188" y="410"/>
                </a:cxn>
                <a:cxn ang="0">
                  <a:pos x="227" y="390"/>
                </a:cxn>
                <a:cxn ang="0">
                  <a:pos x="249" y="356"/>
                </a:cxn>
                <a:cxn ang="0">
                  <a:pos x="257" y="313"/>
                </a:cxn>
                <a:cxn ang="0">
                  <a:pos x="256" y="262"/>
                </a:cxn>
                <a:cxn ang="0">
                  <a:pos x="256" y="212"/>
                </a:cxn>
                <a:cxn ang="0">
                  <a:pos x="257" y="164"/>
                </a:cxn>
                <a:cxn ang="0">
                  <a:pos x="270" y="124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3966" y="2227"/>
              <a:ext cx="148" cy="291"/>
            </a:xfrm>
            <a:custGeom>
              <a:avLst/>
              <a:gdLst/>
              <a:ahLst/>
              <a:cxnLst>
                <a:cxn ang="0">
                  <a:pos x="232" y="104"/>
                </a:cxn>
                <a:cxn ang="0">
                  <a:pos x="220" y="90"/>
                </a:cxn>
                <a:cxn ang="0">
                  <a:pos x="210" y="77"/>
                </a:cxn>
                <a:cxn ang="0">
                  <a:pos x="199" y="63"/>
                </a:cxn>
                <a:cxn ang="0">
                  <a:pos x="189" y="51"/>
                </a:cxn>
                <a:cxn ang="0">
                  <a:pos x="179" y="38"/>
                </a:cxn>
                <a:cxn ang="0">
                  <a:pos x="169" y="25"/>
                </a:cxn>
                <a:cxn ang="0">
                  <a:pos x="160" y="12"/>
                </a:cxn>
                <a:cxn ang="0">
                  <a:pos x="151" y="0"/>
                </a:cxn>
                <a:cxn ang="0">
                  <a:pos x="102" y="12"/>
                </a:cxn>
                <a:cxn ang="0">
                  <a:pos x="59" y="44"/>
                </a:cxn>
                <a:cxn ang="0">
                  <a:pos x="27" y="87"/>
                </a:cxn>
                <a:cxn ang="0">
                  <a:pos x="7" y="141"/>
                </a:cxn>
                <a:cxn ang="0">
                  <a:pos x="0" y="197"/>
                </a:cxn>
                <a:cxn ang="0">
                  <a:pos x="14" y="253"/>
                </a:cxn>
                <a:cxn ang="0">
                  <a:pos x="48" y="304"/>
                </a:cxn>
                <a:cxn ang="0">
                  <a:pos x="107" y="347"/>
                </a:cxn>
                <a:cxn ang="0">
                  <a:pos x="161" y="347"/>
                </a:cxn>
                <a:cxn ang="0">
                  <a:pos x="195" y="332"/>
                </a:cxn>
                <a:cxn ang="0">
                  <a:pos x="213" y="303"/>
                </a:cxn>
                <a:cxn ang="0">
                  <a:pos x="220" y="266"/>
                </a:cxn>
                <a:cxn ang="0">
                  <a:pos x="219" y="223"/>
                </a:cxn>
                <a:cxn ang="0">
                  <a:pos x="219" y="180"/>
                </a:cxn>
                <a:cxn ang="0">
                  <a:pos x="220" y="138"/>
                </a:cxn>
                <a:cxn ang="0">
                  <a:pos x="232" y="104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 noChangeArrowheads="1"/>
            </p:cNvSpPr>
            <p:nvPr/>
          </p:nvSpPr>
          <p:spPr bwMode="auto">
            <a:xfrm>
              <a:off x="4042" y="2276"/>
              <a:ext cx="79" cy="150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9" y="39"/>
                </a:cxn>
                <a:cxn ang="0">
                  <a:pos x="92" y="31"/>
                </a:cxn>
                <a:cxn ang="0">
                  <a:pos x="83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1" y="0"/>
                </a:cxn>
                <a:cxn ang="0">
                  <a:pos x="40" y="9"/>
                </a:cxn>
                <a:cxn ang="0">
                  <a:pos x="24" y="22"/>
                </a:cxn>
                <a:cxn ang="0">
                  <a:pos x="11" y="39"/>
                </a:cxn>
                <a:cxn ang="0">
                  <a:pos x="4" y="60"/>
                </a:cxn>
                <a:cxn ang="0">
                  <a:pos x="0" y="83"/>
                </a:cxn>
                <a:cxn ang="0">
                  <a:pos x="0" y="111"/>
                </a:cxn>
                <a:cxn ang="0">
                  <a:pos x="4" y="142"/>
                </a:cxn>
                <a:cxn ang="0">
                  <a:pos x="14" y="179"/>
                </a:cxn>
                <a:cxn ang="0">
                  <a:pos x="37" y="175"/>
                </a:cxn>
                <a:cxn ang="0">
                  <a:pos x="57" y="166"/>
                </a:cxn>
                <a:cxn ang="0">
                  <a:pos x="71" y="151"/>
                </a:cxn>
                <a:cxn ang="0">
                  <a:pos x="83" y="136"/>
                </a:cxn>
                <a:cxn ang="0">
                  <a:pos x="92" y="116"/>
                </a:cxn>
                <a:cxn ang="0">
                  <a:pos x="100" y="96"/>
                </a:cxn>
                <a:cxn ang="0">
                  <a:pos x="109" y="78"/>
                </a:cxn>
                <a:cxn ang="0">
                  <a:pos x="123" y="64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4031" y="2123"/>
              <a:ext cx="208" cy="237"/>
            </a:xfrm>
            <a:custGeom>
              <a:avLst/>
              <a:gdLst/>
              <a:ahLst/>
              <a:cxnLst>
                <a:cxn ang="0">
                  <a:pos x="322" y="283"/>
                </a:cxn>
                <a:cxn ang="0">
                  <a:pos x="230" y="272"/>
                </a:cxn>
                <a:cxn ang="0">
                  <a:pos x="161" y="251"/>
                </a:cxn>
                <a:cxn ang="0">
                  <a:pos x="109" y="221"/>
                </a:cxn>
                <a:cxn ang="0">
                  <a:pos x="74" y="183"/>
                </a:cxn>
                <a:cxn ang="0">
                  <a:pos x="48" y="140"/>
                </a:cxn>
                <a:cxn ang="0">
                  <a:pos x="30" y="94"/>
                </a:cxn>
                <a:cxn ang="0">
                  <a:pos x="14" y="46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2"/>
                </a:cxn>
                <a:cxn ang="0">
                  <a:pos x="24" y="18"/>
                </a:cxn>
                <a:cxn ang="0">
                  <a:pos x="34" y="25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6" y="39"/>
                </a:cxn>
                <a:cxn ang="0">
                  <a:pos x="81" y="43"/>
                </a:cxn>
                <a:cxn ang="0">
                  <a:pos x="89" y="81"/>
                </a:cxn>
                <a:cxn ang="0">
                  <a:pos x="103" y="119"/>
                </a:cxn>
                <a:cxn ang="0">
                  <a:pos x="122" y="154"/>
                </a:cxn>
                <a:cxn ang="0">
                  <a:pos x="147" y="188"/>
                </a:cxn>
                <a:cxn ang="0">
                  <a:pos x="177" y="217"/>
                </a:cxn>
                <a:cxn ang="0">
                  <a:pos x="216" y="243"/>
                </a:cxn>
                <a:cxn ang="0">
                  <a:pos x="264" y="265"/>
                </a:cxn>
                <a:cxn ang="0">
                  <a:pos x="322" y="283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4290" y="2259"/>
              <a:ext cx="269" cy="398"/>
            </a:xfrm>
            <a:custGeom>
              <a:avLst/>
              <a:gdLst/>
              <a:ahLst/>
              <a:cxnLst>
                <a:cxn ang="0">
                  <a:pos x="293" y="4"/>
                </a:cxn>
                <a:cxn ang="0">
                  <a:pos x="261" y="30"/>
                </a:cxn>
                <a:cxn ang="0">
                  <a:pos x="229" y="53"/>
                </a:cxn>
                <a:cxn ang="0">
                  <a:pos x="193" y="74"/>
                </a:cxn>
                <a:cxn ang="0">
                  <a:pos x="159" y="93"/>
                </a:cxn>
                <a:cxn ang="0">
                  <a:pos x="121" y="107"/>
                </a:cxn>
                <a:cxn ang="0">
                  <a:pos x="85" y="119"/>
                </a:cxn>
                <a:cxn ang="0">
                  <a:pos x="45" y="127"/>
                </a:cxn>
                <a:cxn ang="0">
                  <a:pos x="7" y="132"/>
                </a:cxn>
                <a:cxn ang="0">
                  <a:pos x="4" y="146"/>
                </a:cxn>
                <a:cxn ang="0">
                  <a:pos x="4" y="160"/>
                </a:cxn>
                <a:cxn ang="0">
                  <a:pos x="1" y="175"/>
                </a:cxn>
                <a:cxn ang="0">
                  <a:pos x="1" y="190"/>
                </a:cxn>
                <a:cxn ang="0">
                  <a:pos x="0" y="204"/>
                </a:cxn>
                <a:cxn ang="0">
                  <a:pos x="1" y="218"/>
                </a:cxn>
                <a:cxn ang="0">
                  <a:pos x="3" y="234"/>
                </a:cxn>
                <a:cxn ang="0">
                  <a:pos x="7" y="249"/>
                </a:cxn>
                <a:cxn ang="0">
                  <a:pos x="25" y="279"/>
                </a:cxn>
                <a:cxn ang="0">
                  <a:pos x="39" y="315"/>
                </a:cxn>
                <a:cxn ang="0">
                  <a:pos x="51" y="351"/>
                </a:cxn>
                <a:cxn ang="0">
                  <a:pos x="63" y="389"/>
                </a:cxn>
                <a:cxn ang="0">
                  <a:pos x="80" y="422"/>
                </a:cxn>
                <a:cxn ang="0">
                  <a:pos x="106" y="449"/>
                </a:cxn>
                <a:cxn ang="0">
                  <a:pos x="142" y="467"/>
                </a:cxn>
                <a:cxn ang="0">
                  <a:pos x="197" y="476"/>
                </a:cxn>
                <a:cxn ang="0">
                  <a:pos x="245" y="461"/>
                </a:cxn>
                <a:cxn ang="0">
                  <a:pos x="288" y="435"/>
                </a:cxn>
                <a:cxn ang="0">
                  <a:pos x="322" y="397"/>
                </a:cxn>
                <a:cxn ang="0">
                  <a:pos x="353" y="352"/>
                </a:cxn>
                <a:cxn ang="0">
                  <a:pos x="375" y="298"/>
                </a:cxn>
                <a:cxn ang="0">
                  <a:pos x="394" y="236"/>
                </a:cxn>
                <a:cxn ang="0">
                  <a:pos x="406" y="170"/>
                </a:cxn>
                <a:cxn ang="0">
                  <a:pos x="419" y="98"/>
                </a:cxn>
                <a:cxn ang="0">
                  <a:pos x="411" y="74"/>
                </a:cxn>
                <a:cxn ang="0">
                  <a:pos x="404" y="53"/>
                </a:cxn>
                <a:cxn ang="0">
                  <a:pos x="392" y="35"/>
                </a:cxn>
                <a:cxn ang="0">
                  <a:pos x="381" y="21"/>
                </a:cxn>
                <a:cxn ang="0">
                  <a:pos x="364" y="9"/>
                </a:cxn>
                <a:cxn ang="0">
                  <a:pos x="344" y="2"/>
                </a:cxn>
                <a:cxn ang="0">
                  <a:pos x="320" y="0"/>
                </a:cxn>
                <a:cxn ang="0">
                  <a:pos x="293" y="4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4293" y="2264"/>
              <a:ext cx="242" cy="362"/>
            </a:xfrm>
            <a:custGeom>
              <a:avLst/>
              <a:gdLst/>
              <a:ahLst/>
              <a:cxnLst>
                <a:cxn ang="0">
                  <a:pos x="265" y="4"/>
                </a:cxn>
                <a:cxn ang="0">
                  <a:pos x="236" y="28"/>
                </a:cxn>
                <a:cxn ang="0">
                  <a:pos x="206" y="50"/>
                </a:cxn>
                <a:cxn ang="0">
                  <a:pos x="175" y="68"/>
                </a:cxn>
                <a:cxn ang="0">
                  <a:pos x="144" y="85"/>
                </a:cxn>
                <a:cxn ang="0">
                  <a:pos x="110" y="97"/>
                </a:cxn>
                <a:cxn ang="0">
                  <a:pos x="76" y="109"/>
                </a:cxn>
                <a:cxn ang="0">
                  <a:pos x="41" y="115"/>
                </a:cxn>
                <a:cxn ang="0">
                  <a:pos x="6" y="122"/>
                </a:cxn>
                <a:cxn ang="0">
                  <a:pos x="3" y="134"/>
                </a:cxn>
                <a:cxn ang="0">
                  <a:pos x="3" y="147"/>
                </a:cxn>
                <a:cxn ang="0">
                  <a:pos x="1" y="160"/>
                </a:cxn>
                <a:cxn ang="0">
                  <a:pos x="1" y="174"/>
                </a:cxn>
                <a:cxn ang="0">
                  <a:pos x="0" y="186"/>
                </a:cxn>
                <a:cxn ang="0">
                  <a:pos x="0" y="200"/>
                </a:cxn>
                <a:cxn ang="0">
                  <a:pos x="1" y="212"/>
                </a:cxn>
                <a:cxn ang="0">
                  <a:pos x="6" y="226"/>
                </a:cxn>
                <a:cxn ang="0">
                  <a:pos x="22" y="254"/>
                </a:cxn>
                <a:cxn ang="0">
                  <a:pos x="35" y="286"/>
                </a:cxn>
                <a:cxn ang="0">
                  <a:pos x="46" y="320"/>
                </a:cxn>
                <a:cxn ang="0">
                  <a:pos x="58" y="354"/>
                </a:cxn>
                <a:cxn ang="0">
                  <a:pos x="72" y="383"/>
                </a:cxn>
                <a:cxn ang="0">
                  <a:pos x="96" y="409"/>
                </a:cxn>
                <a:cxn ang="0">
                  <a:pos x="128" y="426"/>
                </a:cxn>
                <a:cxn ang="0">
                  <a:pos x="178" y="434"/>
                </a:cxn>
                <a:cxn ang="0">
                  <a:pos x="220" y="418"/>
                </a:cxn>
                <a:cxn ang="0">
                  <a:pos x="260" y="395"/>
                </a:cxn>
                <a:cxn ang="0">
                  <a:pos x="291" y="361"/>
                </a:cxn>
                <a:cxn ang="0">
                  <a:pos x="318" y="320"/>
                </a:cxn>
                <a:cxn ang="0">
                  <a:pos x="337" y="271"/>
                </a:cxn>
                <a:cxn ang="0">
                  <a:pos x="354" y="216"/>
                </a:cxn>
                <a:cxn ang="0">
                  <a:pos x="367" y="153"/>
                </a:cxn>
                <a:cxn ang="0">
                  <a:pos x="378" y="88"/>
                </a:cxn>
                <a:cxn ang="0">
                  <a:pos x="371" y="67"/>
                </a:cxn>
                <a:cxn ang="0">
                  <a:pos x="364" y="49"/>
                </a:cxn>
                <a:cxn ang="0">
                  <a:pos x="354" y="32"/>
                </a:cxn>
                <a:cxn ang="0">
                  <a:pos x="344" y="20"/>
                </a:cxn>
                <a:cxn ang="0">
                  <a:pos x="329" y="10"/>
                </a:cxn>
                <a:cxn ang="0">
                  <a:pos x="312" y="3"/>
                </a:cxn>
                <a:cxn ang="0">
                  <a:pos x="291" y="0"/>
                </a:cxn>
                <a:cxn ang="0">
                  <a:pos x="265" y="4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4300" y="2269"/>
              <a:ext cx="215" cy="324"/>
            </a:xfrm>
            <a:custGeom>
              <a:avLst/>
              <a:gdLst/>
              <a:ahLst/>
              <a:cxnLst>
                <a:cxn ang="0">
                  <a:pos x="237" y="4"/>
                </a:cxn>
                <a:cxn ang="0">
                  <a:pos x="210" y="25"/>
                </a:cxn>
                <a:cxn ang="0">
                  <a:pos x="183" y="44"/>
                </a:cxn>
                <a:cxn ang="0">
                  <a:pos x="155" y="60"/>
                </a:cxn>
                <a:cxn ang="0">
                  <a:pos x="128" y="76"/>
                </a:cxn>
                <a:cxn ang="0">
                  <a:pos x="99" y="87"/>
                </a:cxn>
                <a:cxn ang="0">
                  <a:pos x="69" y="97"/>
                </a:cxn>
                <a:cxn ang="0">
                  <a:pos x="37" y="103"/>
                </a:cxn>
                <a:cxn ang="0">
                  <a:pos x="6" y="108"/>
                </a:cxn>
                <a:cxn ang="0">
                  <a:pos x="3" y="120"/>
                </a:cxn>
                <a:cxn ang="0">
                  <a:pos x="3" y="132"/>
                </a:cxn>
                <a:cxn ang="0">
                  <a:pos x="0" y="144"/>
                </a:cxn>
                <a:cxn ang="0">
                  <a:pos x="0" y="155"/>
                </a:cxn>
                <a:cxn ang="0">
                  <a:pos x="0" y="167"/>
                </a:cxn>
                <a:cxn ang="0">
                  <a:pos x="0" y="179"/>
                </a:cxn>
                <a:cxn ang="0">
                  <a:pos x="1" y="191"/>
                </a:cxn>
                <a:cxn ang="0">
                  <a:pos x="6" y="202"/>
                </a:cxn>
                <a:cxn ang="0">
                  <a:pos x="21" y="227"/>
                </a:cxn>
                <a:cxn ang="0">
                  <a:pos x="32" y="256"/>
                </a:cxn>
                <a:cxn ang="0">
                  <a:pos x="41" y="286"/>
                </a:cxn>
                <a:cxn ang="0">
                  <a:pos x="51" y="316"/>
                </a:cxn>
                <a:cxn ang="0">
                  <a:pos x="63" y="342"/>
                </a:cxn>
                <a:cxn ang="0">
                  <a:pos x="85" y="364"/>
                </a:cxn>
                <a:cxn ang="0">
                  <a:pos x="114" y="379"/>
                </a:cxn>
                <a:cxn ang="0">
                  <a:pos x="158" y="386"/>
                </a:cxn>
                <a:cxn ang="0">
                  <a:pos x="196" y="373"/>
                </a:cxn>
                <a:cxn ang="0">
                  <a:pos x="231" y="354"/>
                </a:cxn>
                <a:cxn ang="0">
                  <a:pos x="260" y="324"/>
                </a:cxn>
                <a:cxn ang="0">
                  <a:pos x="284" y="287"/>
                </a:cxn>
                <a:cxn ang="0">
                  <a:pos x="302" y="243"/>
                </a:cxn>
                <a:cxn ang="0">
                  <a:pos x="316" y="193"/>
                </a:cxn>
                <a:cxn ang="0">
                  <a:pos x="327" y="138"/>
                </a:cxn>
                <a:cxn ang="0">
                  <a:pos x="337" y="80"/>
                </a:cxn>
                <a:cxn ang="0">
                  <a:pos x="332" y="60"/>
                </a:cxn>
                <a:cxn ang="0">
                  <a:pos x="326" y="43"/>
                </a:cxn>
                <a:cxn ang="0">
                  <a:pos x="316" y="29"/>
                </a:cxn>
                <a:cxn ang="0">
                  <a:pos x="308" y="18"/>
                </a:cxn>
                <a:cxn ang="0">
                  <a:pos x="294" y="8"/>
                </a:cxn>
                <a:cxn ang="0">
                  <a:pos x="278" y="3"/>
                </a:cxn>
                <a:cxn ang="0">
                  <a:pos x="258" y="0"/>
                </a:cxn>
                <a:cxn ang="0">
                  <a:pos x="237" y="4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4302" y="2276"/>
              <a:ext cx="194" cy="286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88" y="21"/>
                </a:cxn>
                <a:cxn ang="0">
                  <a:pos x="165" y="39"/>
                </a:cxn>
                <a:cxn ang="0">
                  <a:pos x="140" y="53"/>
                </a:cxn>
                <a:cxn ang="0">
                  <a:pos x="116" y="66"/>
                </a:cxn>
                <a:cxn ang="0">
                  <a:pos x="89" y="75"/>
                </a:cxn>
                <a:cxn ang="0">
                  <a:pos x="62" y="85"/>
                </a:cxn>
                <a:cxn ang="0">
                  <a:pos x="34" y="90"/>
                </a:cxn>
                <a:cxn ang="0">
                  <a:pos x="7" y="95"/>
                </a:cxn>
                <a:cxn ang="0">
                  <a:pos x="4" y="104"/>
                </a:cxn>
                <a:cxn ang="0">
                  <a:pos x="4" y="115"/>
                </a:cxn>
                <a:cxn ang="0">
                  <a:pos x="2" y="125"/>
                </a:cxn>
                <a:cxn ang="0">
                  <a:pos x="2" y="137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3" y="167"/>
                </a:cxn>
                <a:cxn ang="0">
                  <a:pos x="7" y="179"/>
                </a:cxn>
                <a:cxn ang="0">
                  <a:pos x="20" y="200"/>
                </a:cxn>
                <a:cxn ang="0">
                  <a:pos x="28" y="226"/>
                </a:cxn>
                <a:cxn ang="0">
                  <a:pos x="35" y="252"/>
                </a:cxn>
                <a:cxn ang="0">
                  <a:pos x="45" y="279"/>
                </a:cxn>
                <a:cxn ang="0">
                  <a:pos x="57" y="301"/>
                </a:cxn>
                <a:cxn ang="0">
                  <a:pos x="76" y="321"/>
                </a:cxn>
                <a:cxn ang="0">
                  <a:pos x="103" y="334"/>
                </a:cxn>
                <a:cxn ang="0">
                  <a:pos x="143" y="341"/>
                </a:cxn>
                <a:cxn ang="0">
                  <a:pos x="177" y="329"/>
                </a:cxn>
                <a:cxn ang="0">
                  <a:pos x="206" y="311"/>
                </a:cxn>
                <a:cxn ang="0">
                  <a:pos x="232" y="284"/>
                </a:cxn>
                <a:cxn ang="0">
                  <a:pos x="253" y="252"/>
                </a:cxn>
                <a:cxn ang="0">
                  <a:pos x="270" y="213"/>
                </a:cxn>
                <a:cxn ang="0">
                  <a:pos x="283" y="169"/>
                </a:cxn>
                <a:cxn ang="0">
                  <a:pos x="292" y="120"/>
                </a:cxn>
                <a:cxn ang="0">
                  <a:pos x="302" y="69"/>
                </a:cxn>
                <a:cxn ang="0">
                  <a:pos x="297" y="52"/>
                </a:cxn>
                <a:cxn ang="0">
                  <a:pos x="291" y="38"/>
                </a:cxn>
                <a:cxn ang="0">
                  <a:pos x="283" y="25"/>
                </a:cxn>
                <a:cxn ang="0">
                  <a:pos x="274" y="15"/>
                </a:cxn>
                <a:cxn ang="0">
                  <a:pos x="261" y="6"/>
                </a:cxn>
                <a:cxn ang="0">
                  <a:pos x="247" y="1"/>
                </a:cxn>
                <a:cxn ang="0">
                  <a:pos x="230" y="0"/>
                </a:cxn>
                <a:cxn ang="0">
                  <a:pos x="212" y="2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4285" y="2235"/>
              <a:ext cx="207" cy="13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60" y="29"/>
                </a:cxn>
                <a:cxn ang="0">
                  <a:pos x="229" y="57"/>
                </a:cxn>
                <a:cxn ang="0">
                  <a:pos x="195" y="81"/>
                </a:cxn>
                <a:cxn ang="0">
                  <a:pos x="161" y="105"/>
                </a:cxn>
                <a:cxn ang="0">
                  <a:pos x="123" y="123"/>
                </a:cxn>
                <a:cxn ang="0">
                  <a:pos x="85" y="139"/>
                </a:cxn>
                <a:cxn ang="0">
                  <a:pos x="42" y="151"/>
                </a:cxn>
                <a:cxn ang="0">
                  <a:pos x="0" y="158"/>
                </a:cxn>
                <a:cxn ang="0">
                  <a:pos x="51" y="165"/>
                </a:cxn>
                <a:cxn ang="0">
                  <a:pos x="99" y="164"/>
                </a:cxn>
                <a:cxn ang="0">
                  <a:pos x="141" y="153"/>
                </a:cxn>
                <a:cxn ang="0">
                  <a:pos x="183" y="138"/>
                </a:cxn>
                <a:cxn ang="0">
                  <a:pos x="220" y="114"/>
                </a:cxn>
                <a:cxn ang="0">
                  <a:pos x="257" y="87"/>
                </a:cxn>
                <a:cxn ang="0">
                  <a:pos x="291" y="55"/>
                </a:cxn>
                <a:cxn ang="0">
                  <a:pos x="326" y="23"/>
                </a:cxn>
                <a:cxn ang="0">
                  <a:pos x="316" y="17"/>
                </a:cxn>
                <a:cxn ang="0">
                  <a:pos x="308" y="12"/>
                </a:cxn>
                <a:cxn ang="0">
                  <a:pos x="299" y="6"/>
                </a:cxn>
                <a:cxn ang="0">
                  <a:pos x="292" y="0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4403" y="2297"/>
              <a:ext cx="54" cy="1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4" y="3"/>
                </a:cxn>
                <a:cxn ang="0">
                  <a:pos x="64" y="9"/>
                </a:cxn>
                <a:cxn ang="0">
                  <a:pos x="54" y="14"/>
                </a:cxn>
                <a:cxn ang="0">
                  <a:pos x="45" y="19"/>
                </a:cxn>
                <a:cxn ang="0">
                  <a:pos x="36" y="24"/>
                </a:cxn>
                <a:cxn ang="0">
                  <a:pos x="27" y="30"/>
                </a:cxn>
                <a:cxn ang="0">
                  <a:pos x="17" y="35"/>
                </a:cxn>
                <a:cxn ang="0">
                  <a:pos x="9" y="41"/>
                </a:cxn>
                <a:cxn ang="0">
                  <a:pos x="5" y="67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2" y="144"/>
                </a:cxn>
                <a:cxn ang="0">
                  <a:pos x="3" y="164"/>
                </a:cxn>
                <a:cxn ang="0">
                  <a:pos x="10" y="181"/>
                </a:cxn>
                <a:cxn ang="0">
                  <a:pos x="19" y="193"/>
                </a:cxn>
                <a:cxn ang="0">
                  <a:pos x="33" y="201"/>
                </a:cxn>
                <a:cxn ang="0">
                  <a:pos x="54" y="190"/>
                </a:cxn>
                <a:cxn ang="0">
                  <a:pos x="69" y="175"/>
                </a:cxn>
                <a:cxn ang="0">
                  <a:pos x="79" y="152"/>
                </a:cxn>
                <a:cxn ang="0">
                  <a:pos x="86" y="128"/>
                </a:cxn>
                <a:cxn ang="0">
                  <a:pos x="86" y="97"/>
                </a:cxn>
                <a:cxn ang="0">
                  <a:pos x="86" y="66"/>
                </a:cxn>
                <a:cxn ang="0">
                  <a:pos x="85" y="32"/>
                </a:cxn>
                <a:cxn ang="0">
                  <a:pos x="84" y="0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4803" y="2499"/>
              <a:ext cx="708" cy="849"/>
            </a:xfrm>
            <a:custGeom>
              <a:avLst/>
              <a:gdLst/>
              <a:ahLst/>
              <a:cxnLst>
                <a:cxn ang="0">
                  <a:pos x="1102" y="118"/>
                </a:cxn>
                <a:cxn ang="0">
                  <a:pos x="1057" y="225"/>
                </a:cxn>
                <a:cxn ang="0">
                  <a:pos x="1012" y="327"/>
                </a:cxn>
                <a:cxn ang="0">
                  <a:pos x="957" y="426"/>
                </a:cxn>
                <a:cxn ang="0">
                  <a:pos x="882" y="529"/>
                </a:cxn>
                <a:cxn ang="0">
                  <a:pos x="773" y="634"/>
                </a:cxn>
                <a:cxn ang="0">
                  <a:pos x="625" y="749"/>
                </a:cxn>
                <a:cxn ang="0">
                  <a:pos x="423" y="874"/>
                </a:cxn>
                <a:cxn ang="0">
                  <a:pos x="162" y="1016"/>
                </a:cxn>
                <a:cxn ang="0">
                  <a:pos x="100" y="909"/>
                </a:cxn>
                <a:cxn ang="0">
                  <a:pos x="50" y="805"/>
                </a:cxn>
                <a:cxn ang="0">
                  <a:pos x="15" y="703"/>
                </a:cxn>
                <a:cxn ang="0">
                  <a:pos x="0" y="604"/>
                </a:cxn>
                <a:cxn ang="0">
                  <a:pos x="1" y="504"/>
                </a:cxn>
                <a:cxn ang="0">
                  <a:pos x="28" y="408"/>
                </a:cxn>
                <a:cxn ang="0">
                  <a:pos x="80" y="311"/>
                </a:cxn>
                <a:cxn ang="0">
                  <a:pos x="162" y="217"/>
                </a:cxn>
                <a:cxn ang="0">
                  <a:pos x="180" y="217"/>
                </a:cxn>
                <a:cxn ang="0">
                  <a:pos x="199" y="218"/>
                </a:cxn>
                <a:cxn ang="0">
                  <a:pos x="217" y="220"/>
                </a:cxn>
                <a:cxn ang="0">
                  <a:pos x="235" y="222"/>
                </a:cxn>
                <a:cxn ang="0">
                  <a:pos x="254" y="222"/>
                </a:cxn>
                <a:cxn ang="0">
                  <a:pos x="272" y="225"/>
                </a:cxn>
                <a:cxn ang="0">
                  <a:pos x="290" y="226"/>
                </a:cxn>
                <a:cxn ang="0">
                  <a:pos x="310" y="229"/>
                </a:cxn>
                <a:cxn ang="0">
                  <a:pos x="347" y="200"/>
                </a:cxn>
                <a:cxn ang="0">
                  <a:pos x="385" y="171"/>
                </a:cxn>
                <a:cxn ang="0">
                  <a:pos x="422" y="143"/>
                </a:cxn>
                <a:cxn ang="0">
                  <a:pos x="460" y="114"/>
                </a:cxn>
                <a:cxn ang="0">
                  <a:pos x="498" y="85"/>
                </a:cxn>
                <a:cxn ang="0">
                  <a:pos x="536" y="57"/>
                </a:cxn>
                <a:cxn ang="0">
                  <a:pos x="574" y="28"/>
                </a:cxn>
                <a:cxn ang="0">
                  <a:pos x="612" y="0"/>
                </a:cxn>
                <a:cxn ang="0">
                  <a:pos x="652" y="27"/>
                </a:cxn>
                <a:cxn ang="0">
                  <a:pos x="703" y="54"/>
                </a:cxn>
                <a:cxn ang="0">
                  <a:pos x="760" y="80"/>
                </a:cxn>
                <a:cxn ang="0">
                  <a:pos x="825" y="102"/>
                </a:cxn>
                <a:cxn ang="0">
                  <a:pos x="892" y="118"/>
                </a:cxn>
                <a:cxn ang="0">
                  <a:pos x="964" y="127"/>
                </a:cxn>
                <a:cxn ang="0">
                  <a:pos x="1033" y="127"/>
                </a:cxn>
                <a:cxn ang="0">
                  <a:pos x="1102" y="118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4832" y="2528"/>
              <a:ext cx="636" cy="764"/>
            </a:xfrm>
            <a:custGeom>
              <a:avLst/>
              <a:gdLst/>
              <a:ahLst/>
              <a:cxnLst>
                <a:cxn ang="0">
                  <a:pos x="994" y="107"/>
                </a:cxn>
                <a:cxn ang="0">
                  <a:pos x="953" y="203"/>
                </a:cxn>
                <a:cxn ang="0">
                  <a:pos x="914" y="295"/>
                </a:cxn>
                <a:cxn ang="0">
                  <a:pos x="864" y="384"/>
                </a:cxn>
                <a:cxn ang="0">
                  <a:pos x="796" y="476"/>
                </a:cxn>
                <a:cxn ang="0">
                  <a:pos x="699" y="571"/>
                </a:cxn>
                <a:cxn ang="0">
                  <a:pos x="565" y="674"/>
                </a:cxn>
                <a:cxn ang="0">
                  <a:pos x="384" y="788"/>
                </a:cxn>
                <a:cxn ang="0">
                  <a:pos x="147" y="916"/>
                </a:cxn>
                <a:cxn ang="0">
                  <a:pos x="91" y="819"/>
                </a:cxn>
                <a:cxn ang="0">
                  <a:pos x="47" y="725"/>
                </a:cxn>
                <a:cxn ang="0">
                  <a:pos x="14" y="632"/>
                </a:cxn>
                <a:cxn ang="0">
                  <a:pos x="0" y="544"/>
                </a:cxn>
                <a:cxn ang="0">
                  <a:pos x="3" y="453"/>
                </a:cxn>
                <a:cxn ang="0">
                  <a:pos x="27" y="366"/>
                </a:cxn>
                <a:cxn ang="0">
                  <a:pos x="74" y="280"/>
                </a:cxn>
                <a:cxn ang="0">
                  <a:pos x="147" y="196"/>
                </a:cxn>
                <a:cxn ang="0">
                  <a:pos x="163" y="196"/>
                </a:cxn>
                <a:cxn ang="0">
                  <a:pos x="180" y="198"/>
                </a:cxn>
                <a:cxn ang="0">
                  <a:pos x="197" y="199"/>
                </a:cxn>
                <a:cxn ang="0">
                  <a:pos x="214" y="200"/>
                </a:cxn>
                <a:cxn ang="0">
                  <a:pos x="230" y="200"/>
                </a:cxn>
                <a:cxn ang="0">
                  <a:pos x="247" y="203"/>
                </a:cxn>
                <a:cxn ang="0">
                  <a:pos x="264" y="203"/>
                </a:cxn>
                <a:cxn ang="0">
                  <a:pos x="281" y="205"/>
                </a:cxn>
                <a:cxn ang="0">
                  <a:pos x="315" y="179"/>
                </a:cxn>
                <a:cxn ang="0">
                  <a:pos x="349" y="153"/>
                </a:cxn>
                <a:cxn ang="0">
                  <a:pos x="383" y="127"/>
                </a:cxn>
                <a:cxn ang="0">
                  <a:pos x="417" y="102"/>
                </a:cxn>
                <a:cxn ang="0">
                  <a:pos x="451" y="76"/>
                </a:cxn>
                <a:cxn ang="0">
                  <a:pos x="485" y="51"/>
                </a:cxn>
                <a:cxn ang="0">
                  <a:pos x="518" y="25"/>
                </a:cxn>
                <a:cxn ang="0">
                  <a:pos x="552" y="0"/>
                </a:cxn>
                <a:cxn ang="0">
                  <a:pos x="592" y="13"/>
                </a:cxn>
                <a:cxn ang="0">
                  <a:pos x="641" y="32"/>
                </a:cxn>
                <a:cxn ang="0">
                  <a:pos x="695" y="50"/>
                </a:cxn>
                <a:cxn ang="0">
                  <a:pos x="754" y="70"/>
                </a:cxn>
                <a:cxn ang="0">
                  <a:pos x="815" y="85"/>
                </a:cxn>
                <a:cxn ang="0">
                  <a:pos x="876" y="98"/>
                </a:cxn>
                <a:cxn ang="0">
                  <a:pos x="936" y="105"/>
                </a:cxn>
                <a:cxn ang="0">
                  <a:pos x="994" y="107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4861" y="2555"/>
              <a:ext cx="568" cy="682"/>
            </a:xfrm>
            <a:custGeom>
              <a:avLst/>
              <a:gdLst/>
              <a:ahLst/>
              <a:cxnLst>
                <a:cxn ang="0">
                  <a:pos x="885" y="95"/>
                </a:cxn>
                <a:cxn ang="0">
                  <a:pos x="848" y="180"/>
                </a:cxn>
                <a:cxn ang="0">
                  <a:pos x="812" y="262"/>
                </a:cxn>
                <a:cxn ang="0">
                  <a:pos x="768" y="342"/>
                </a:cxn>
                <a:cxn ang="0">
                  <a:pos x="707" y="424"/>
                </a:cxn>
                <a:cxn ang="0">
                  <a:pos x="621" y="509"/>
                </a:cxn>
                <a:cxn ang="0">
                  <a:pos x="501" y="602"/>
                </a:cxn>
                <a:cxn ang="0">
                  <a:pos x="340" y="702"/>
                </a:cxn>
                <a:cxn ang="0">
                  <a:pos x="131" y="817"/>
                </a:cxn>
                <a:cxn ang="0">
                  <a:pos x="80" y="730"/>
                </a:cxn>
                <a:cxn ang="0">
                  <a:pos x="41" y="648"/>
                </a:cxn>
                <a:cxn ang="0">
                  <a:pos x="13" y="564"/>
                </a:cxn>
                <a:cxn ang="0">
                  <a:pos x="0" y="486"/>
                </a:cxn>
                <a:cxn ang="0">
                  <a:pos x="1" y="406"/>
                </a:cxn>
                <a:cxn ang="0">
                  <a:pos x="23" y="328"/>
                </a:cxn>
                <a:cxn ang="0">
                  <a:pos x="65" y="251"/>
                </a:cxn>
                <a:cxn ang="0">
                  <a:pos x="131" y="175"/>
                </a:cxn>
                <a:cxn ang="0">
                  <a:pos x="145" y="175"/>
                </a:cxn>
                <a:cxn ang="0">
                  <a:pos x="159" y="176"/>
                </a:cxn>
                <a:cxn ang="0">
                  <a:pos x="174" y="178"/>
                </a:cxn>
                <a:cxn ang="0">
                  <a:pos x="189" y="179"/>
                </a:cxn>
                <a:cxn ang="0">
                  <a:pos x="203" y="179"/>
                </a:cxn>
                <a:cxn ang="0">
                  <a:pos x="219" y="181"/>
                </a:cxn>
                <a:cxn ang="0">
                  <a:pos x="233" y="181"/>
                </a:cxn>
                <a:cxn ang="0">
                  <a:pos x="248" y="184"/>
                </a:cxn>
                <a:cxn ang="0">
                  <a:pos x="278" y="161"/>
                </a:cxn>
                <a:cxn ang="0">
                  <a:pos x="309" y="138"/>
                </a:cxn>
                <a:cxn ang="0">
                  <a:pos x="339" y="115"/>
                </a:cxn>
                <a:cxn ang="0">
                  <a:pos x="370" y="93"/>
                </a:cxn>
                <a:cxn ang="0">
                  <a:pos x="399" y="69"/>
                </a:cxn>
                <a:cxn ang="0">
                  <a:pos x="429" y="46"/>
                </a:cxn>
                <a:cxn ang="0">
                  <a:pos x="460" y="22"/>
                </a:cxn>
                <a:cxn ang="0">
                  <a:pos x="491" y="0"/>
                </a:cxn>
                <a:cxn ang="0">
                  <a:pos x="531" y="1"/>
                </a:cxn>
                <a:cxn ang="0">
                  <a:pos x="577" y="10"/>
                </a:cxn>
                <a:cxn ang="0">
                  <a:pos x="627" y="22"/>
                </a:cxn>
                <a:cxn ang="0">
                  <a:pos x="680" y="38"/>
                </a:cxn>
                <a:cxn ang="0">
                  <a:pos x="733" y="54"/>
                </a:cxn>
                <a:cxn ang="0">
                  <a:pos x="786" y="69"/>
                </a:cxn>
                <a:cxn ang="0">
                  <a:pos x="837" y="84"/>
                </a:cxn>
                <a:cxn ang="0">
                  <a:pos x="885" y="95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4890" y="2574"/>
              <a:ext cx="500" cy="608"/>
            </a:xfrm>
            <a:custGeom>
              <a:avLst/>
              <a:gdLst/>
              <a:ahLst/>
              <a:cxnLst>
                <a:cxn ang="0">
                  <a:pos x="778" y="96"/>
                </a:cxn>
                <a:cxn ang="0">
                  <a:pos x="745" y="170"/>
                </a:cxn>
                <a:cxn ang="0">
                  <a:pos x="714" y="242"/>
                </a:cxn>
                <a:cxn ang="0">
                  <a:pos x="673" y="312"/>
                </a:cxn>
                <a:cxn ang="0">
                  <a:pos x="621" y="384"/>
                </a:cxn>
                <a:cxn ang="0">
                  <a:pos x="545" y="458"/>
                </a:cxn>
                <a:cxn ang="0">
                  <a:pos x="441" y="539"/>
                </a:cxn>
                <a:cxn ang="0">
                  <a:pos x="299" y="628"/>
                </a:cxn>
                <a:cxn ang="0">
                  <a:pos x="114" y="729"/>
                </a:cxn>
                <a:cxn ang="0">
                  <a:pos x="71" y="653"/>
                </a:cxn>
                <a:cxn ang="0">
                  <a:pos x="35" y="579"/>
                </a:cxn>
                <a:cxn ang="0">
                  <a:pos x="11" y="507"/>
                </a:cxn>
                <a:cxn ang="0">
                  <a:pos x="0" y="438"/>
                </a:cxn>
                <a:cxn ang="0">
                  <a:pos x="2" y="367"/>
                </a:cxn>
                <a:cxn ang="0">
                  <a:pos x="20" y="299"/>
                </a:cxn>
                <a:cxn ang="0">
                  <a:pos x="57" y="233"/>
                </a:cxn>
                <a:cxn ang="0">
                  <a:pos x="114" y="166"/>
                </a:cxn>
                <a:cxn ang="0">
                  <a:pos x="127" y="166"/>
                </a:cxn>
                <a:cxn ang="0">
                  <a:pos x="140" y="166"/>
                </a:cxn>
                <a:cxn ang="0">
                  <a:pos x="153" y="167"/>
                </a:cxn>
                <a:cxn ang="0">
                  <a:pos x="167" y="169"/>
                </a:cxn>
                <a:cxn ang="0">
                  <a:pos x="179" y="169"/>
                </a:cxn>
                <a:cxn ang="0">
                  <a:pos x="192" y="171"/>
                </a:cxn>
                <a:cxn ang="0">
                  <a:pos x="205" y="171"/>
                </a:cxn>
                <a:cxn ang="0">
                  <a:pos x="219" y="174"/>
                </a:cxn>
                <a:cxn ang="0">
                  <a:pos x="244" y="153"/>
                </a:cxn>
                <a:cxn ang="0">
                  <a:pos x="271" y="132"/>
                </a:cxn>
                <a:cxn ang="0">
                  <a:pos x="298" y="112"/>
                </a:cxn>
                <a:cxn ang="0">
                  <a:pos x="325" y="93"/>
                </a:cxn>
                <a:cxn ang="0">
                  <a:pos x="350" y="72"/>
                </a:cxn>
                <a:cxn ang="0">
                  <a:pos x="378" y="52"/>
                </a:cxn>
                <a:cxn ang="0">
                  <a:pos x="404" y="33"/>
                </a:cxn>
                <a:cxn ang="0">
                  <a:pos x="432" y="13"/>
                </a:cxn>
                <a:cxn ang="0">
                  <a:pos x="472" y="2"/>
                </a:cxn>
                <a:cxn ang="0">
                  <a:pos x="515" y="0"/>
                </a:cxn>
                <a:cxn ang="0">
                  <a:pos x="560" y="5"/>
                </a:cxn>
                <a:cxn ang="0">
                  <a:pos x="608" y="17"/>
                </a:cxn>
                <a:cxn ang="0">
                  <a:pos x="654" y="33"/>
                </a:cxn>
                <a:cxn ang="0">
                  <a:pos x="699" y="52"/>
                </a:cxn>
                <a:cxn ang="0">
                  <a:pos x="740" y="73"/>
                </a:cxn>
                <a:cxn ang="0">
                  <a:pos x="778" y="96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4220" y="1822"/>
              <a:ext cx="1334" cy="783"/>
            </a:xfrm>
            <a:custGeom>
              <a:avLst/>
              <a:gdLst/>
              <a:ahLst/>
              <a:cxnLst>
                <a:cxn ang="0">
                  <a:pos x="568" y="371"/>
                </a:cxn>
                <a:cxn ang="0">
                  <a:pos x="427" y="439"/>
                </a:cxn>
                <a:cxn ang="0">
                  <a:pos x="271" y="473"/>
                </a:cxn>
                <a:cxn ang="0">
                  <a:pos x="96" y="466"/>
                </a:cxn>
                <a:cxn ang="0">
                  <a:pos x="110" y="431"/>
                </a:cxn>
                <a:cxn ang="0">
                  <a:pos x="288" y="375"/>
                </a:cxn>
                <a:cxn ang="0">
                  <a:pos x="422" y="288"/>
                </a:cxn>
                <a:cxn ang="0">
                  <a:pos x="518" y="180"/>
                </a:cxn>
                <a:cxn ang="0">
                  <a:pos x="698" y="33"/>
                </a:cxn>
                <a:cxn ang="0">
                  <a:pos x="917" y="10"/>
                </a:cxn>
                <a:cxn ang="0">
                  <a:pos x="1084" y="110"/>
                </a:cxn>
                <a:cxn ang="0">
                  <a:pos x="1246" y="224"/>
                </a:cxn>
                <a:cxn ang="0">
                  <a:pos x="1438" y="296"/>
                </a:cxn>
                <a:cxn ang="0">
                  <a:pos x="1699" y="405"/>
                </a:cxn>
                <a:cxn ang="0">
                  <a:pos x="1949" y="544"/>
                </a:cxn>
                <a:cxn ang="0">
                  <a:pos x="2080" y="710"/>
                </a:cxn>
                <a:cxn ang="0">
                  <a:pos x="2062" y="817"/>
                </a:cxn>
                <a:cxn ang="0">
                  <a:pos x="2045" y="849"/>
                </a:cxn>
                <a:cxn ang="0">
                  <a:pos x="2029" y="880"/>
                </a:cxn>
                <a:cxn ang="0">
                  <a:pos x="2017" y="911"/>
                </a:cxn>
                <a:cxn ang="0">
                  <a:pos x="1942" y="936"/>
                </a:cxn>
                <a:cxn ang="0">
                  <a:pos x="1801" y="927"/>
                </a:cxn>
                <a:cxn ang="0">
                  <a:pos x="1669" y="889"/>
                </a:cxn>
                <a:cxn ang="0">
                  <a:pos x="1561" y="836"/>
                </a:cxn>
                <a:cxn ang="0">
                  <a:pos x="1527" y="805"/>
                </a:cxn>
                <a:cxn ang="0">
                  <a:pos x="1490" y="762"/>
                </a:cxn>
                <a:cxn ang="0">
                  <a:pos x="1427" y="681"/>
                </a:cxn>
                <a:cxn ang="0">
                  <a:pos x="1370" y="597"/>
                </a:cxn>
                <a:cxn ang="0">
                  <a:pos x="1302" y="512"/>
                </a:cxn>
                <a:cxn ang="0">
                  <a:pos x="1211" y="473"/>
                </a:cxn>
                <a:cxn ang="0">
                  <a:pos x="1130" y="448"/>
                </a:cxn>
                <a:cxn ang="0">
                  <a:pos x="1054" y="423"/>
                </a:cxn>
                <a:cxn ang="0">
                  <a:pos x="978" y="432"/>
                </a:cxn>
                <a:cxn ang="0">
                  <a:pos x="916" y="531"/>
                </a:cxn>
                <a:cxn ang="0">
                  <a:pos x="944" y="637"/>
                </a:cxn>
                <a:cxn ang="0">
                  <a:pos x="1041" y="678"/>
                </a:cxn>
                <a:cxn ang="0">
                  <a:pos x="1182" y="634"/>
                </a:cxn>
                <a:cxn ang="0">
                  <a:pos x="1223" y="624"/>
                </a:cxn>
                <a:cxn ang="0">
                  <a:pos x="1133" y="689"/>
                </a:cxn>
                <a:cxn ang="0">
                  <a:pos x="1024" y="702"/>
                </a:cxn>
                <a:cxn ang="0">
                  <a:pos x="894" y="661"/>
                </a:cxn>
                <a:cxn ang="0">
                  <a:pos x="756" y="610"/>
                </a:cxn>
                <a:cxn ang="0">
                  <a:pos x="676" y="561"/>
                </a:cxn>
                <a:cxn ang="0">
                  <a:pos x="642" y="479"/>
                </a:cxn>
                <a:cxn ang="0">
                  <a:pos x="633" y="37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4296" y="1876"/>
              <a:ext cx="1241" cy="638"/>
            </a:xfrm>
            <a:custGeom>
              <a:avLst/>
              <a:gdLst/>
              <a:ahLst/>
              <a:cxnLst>
                <a:cxn ang="0">
                  <a:pos x="516" y="221"/>
                </a:cxn>
                <a:cxn ang="0">
                  <a:pos x="386" y="305"/>
                </a:cxn>
                <a:cxn ang="0">
                  <a:pos x="240" y="371"/>
                </a:cxn>
                <a:cxn ang="0">
                  <a:pos x="82" y="392"/>
                </a:cxn>
                <a:cxn ang="0">
                  <a:pos x="91" y="365"/>
                </a:cxn>
                <a:cxn ang="0">
                  <a:pos x="241" y="318"/>
                </a:cxn>
                <a:cxn ang="0">
                  <a:pos x="354" y="245"/>
                </a:cxn>
                <a:cxn ang="0">
                  <a:pos x="437" y="154"/>
                </a:cxn>
                <a:cxn ang="0">
                  <a:pos x="591" y="27"/>
                </a:cxn>
                <a:cxn ang="0">
                  <a:pos x="790" y="8"/>
                </a:cxn>
                <a:cxn ang="0">
                  <a:pos x="953" y="90"/>
                </a:cxn>
                <a:cxn ang="0">
                  <a:pos x="1104" y="187"/>
                </a:cxn>
                <a:cxn ang="0">
                  <a:pos x="1274" y="245"/>
                </a:cxn>
                <a:cxn ang="0">
                  <a:pos x="1527" y="330"/>
                </a:cxn>
                <a:cxn ang="0">
                  <a:pos x="1781" y="439"/>
                </a:cxn>
                <a:cxn ang="0">
                  <a:pos x="1925" y="572"/>
                </a:cxn>
                <a:cxn ang="0">
                  <a:pos x="1931" y="672"/>
                </a:cxn>
                <a:cxn ang="0">
                  <a:pos x="1935" y="711"/>
                </a:cxn>
                <a:cxn ang="0">
                  <a:pos x="1922" y="739"/>
                </a:cxn>
                <a:cxn ang="0">
                  <a:pos x="1891" y="753"/>
                </a:cxn>
                <a:cxn ang="0">
                  <a:pos x="1811" y="764"/>
                </a:cxn>
                <a:cxn ang="0">
                  <a:pos x="1694" y="755"/>
                </a:cxn>
                <a:cxn ang="0">
                  <a:pos x="1582" y="722"/>
                </a:cxn>
                <a:cxn ang="0">
                  <a:pos x="1489" y="679"/>
                </a:cxn>
                <a:cxn ang="0">
                  <a:pos x="1447" y="640"/>
                </a:cxn>
                <a:cxn ang="0">
                  <a:pos x="1372" y="553"/>
                </a:cxn>
                <a:cxn ang="0">
                  <a:pos x="1260" y="441"/>
                </a:cxn>
                <a:cxn ang="0">
                  <a:pos x="1166" y="351"/>
                </a:cxn>
                <a:cxn ang="0">
                  <a:pos x="1098" y="332"/>
                </a:cxn>
                <a:cxn ang="0">
                  <a:pos x="1008" y="332"/>
                </a:cxn>
                <a:cxn ang="0">
                  <a:pos x="916" y="337"/>
                </a:cxn>
                <a:cxn ang="0">
                  <a:pos x="830" y="363"/>
                </a:cxn>
                <a:cxn ang="0">
                  <a:pos x="773" y="454"/>
                </a:cxn>
                <a:cxn ang="0">
                  <a:pos x="797" y="567"/>
                </a:cxn>
                <a:cxn ang="0">
                  <a:pos x="881" y="632"/>
                </a:cxn>
                <a:cxn ang="0">
                  <a:pos x="1001" y="619"/>
                </a:cxn>
                <a:cxn ang="0">
                  <a:pos x="1034" y="611"/>
                </a:cxn>
                <a:cxn ang="0">
                  <a:pos x="958" y="642"/>
                </a:cxn>
                <a:cxn ang="0">
                  <a:pos x="865" y="624"/>
                </a:cxn>
                <a:cxn ang="0">
                  <a:pos x="755" y="564"/>
                </a:cxn>
                <a:cxn ang="0">
                  <a:pos x="639" y="513"/>
                </a:cxn>
                <a:cxn ang="0">
                  <a:pos x="583" y="445"/>
                </a:cxn>
                <a:cxn ang="0">
                  <a:pos x="569" y="339"/>
                </a:cxn>
                <a:cxn ang="0">
                  <a:pos x="573" y="22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4626" y="1958"/>
              <a:ext cx="83" cy="15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" y="173"/>
                </a:cxn>
                <a:cxn ang="0">
                  <a:pos x="5" y="183"/>
                </a:cxn>
                <a:cxn ang="0">
                  <a:pos x="17" y="156"/>
                </a:cxn>
                <a:cxn ang="0">
                  <a:pos x="31" y="129"/>
                </a:cxn>
                <a:cxn ang="0">
                  <a:pos x="44" y="100"/>
                </a:cxn>
                <a:cxn ang="0">
                  <a:pos x="57" y="73"/>
                </a:cxn>
                <a:cxn ang="0">
                  <a:pos x="70" y="47"/>
                </a:cxn>
                <a:cxn ang="0">
                  <a:pos x="86" y="25"/>
                </a:cxn>
                <a:cxn ang="0">
                  <a:pos x="105" y="9"/>
                </a:cxn>
                <a:cxn ang="0">
                  <a:pos x="127" y="1"/>
                </a:cxn>
                <a:cxn ang="0">
                  <a:pos x="103" y="0"/>
                </a:cxn>
                <a:cxn ang="0">
                  <a:pos x="85" y="10"/>
                </a:cxn>
                <a:cxn ang="0">
                  <a:pos x="68" y="30"/>
                </a:cxn>
                <a:cxn ang="0">
                  <a:pos x="55" y="56"/>
                </a:cxn>
                <a:cxn ang="0">
                  <a:pos x="41" y="83"/>
                </a:cxn>
                <a:cxn ang="0">
                  <a:pos x="29" y="113"/>
                </a:cxn>
                <a:cxn ang="0">
                  <a:pos x="14" y="141"/>
                </a:cxn>
                <a:cxn ang="0">
                  <a:pos x="0" y="166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4699" y="2048"/>
              <a:ext cx="49" cy="289"/>
            </a:xfrm>
            <a:custGeom>
              <a:avLst/>
              <a:gdLst/>
              <a:ahLst/>
              <a:cxnLst>
                <a:cxn ang="0">
                  <a:pos x="60" y="346"/>
                </a:cxn>
                <a:cxn ang="0">
                  <a:pos x="26" y="294"/>
                </a:cxn>
                <a:cxn ang="0">
                  <a:pos x="7" y="247"/>
                </a:cxn>
                <a:cxn ang="0">
                  <a:pos x="0" y="201"/>
                </a:cxn>
                <a:cxn ang="0">
                  <a:pos x="5" y="159"/>
                </a:cxn>
                <a:cxn ang="0">
                  <a:pos x="14" y="117"/>
                </a:cxn>
                <a:cxn ang="0">
                  <a:pos x="30" y="77"/>
                </a:cxn>
                <a:cxn ang="0">
                  <a:pos x="48" y="38"/>
                </a:cxn>
                <a:cxn ang="0">
                  <a:pos x="68" y="0"/>
                </a:cxn>
                <a:cxn ang="0">
                  <a:pos x="50" y="43"/>
                </a:cxn>
                <a:cxn ang="0">
                  <a:pos x="34" y="86"/>
                </a:cxn>
                <a:cxn ang="0">
                  <a:pos x="23" y="129"/>
                </a:cxn>
                <a:cxn ang="0">
                  <a:pos x="16" y="172"/>
                </a:cxn>
                <a:cxn ang="0">
                  <a:pos x="16" y="215"/>
                </a:cxn>
                <a:cxn ang="0">
                  <a:pos x="24" y="258"/>
                </a:cxn>
                <a:cxn ang="0">
                  <a:pos x="43" y="301"/>
                </a:cxn>
                <a:cxn ang="0">
                  <a:pos x="74" y="346"/>
                </a:cxn>
                <a:cxn ang="0">
                  <a:pos x="65" y="346"/>
                </a:cxn>
                <a:cxn ang="0">
                  <a:pos x="60" y="346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5193" y="2491"/>
              <a:ext cx="154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29" y="26"/>
                </a:cxn>
                <a:cxn ang="0">
                  <a:pos x="57" y="42"/>
                </a:cxn>
                <a:cxn ang="0">
                  <a:pos x="84" y="57"/>
                </a:cxn>
                <a:cxn ang="0">
                  <a:pos x="113" y="74"/>
                </a:cxn>
                <a:cxn ang="0">
                  <a:pos x="140" y="89"/>
                </a:cxn>
                <a:cxn ang="0">
                  <a:pos x="171" y="102"/>
                </a:cxn>
                <a:cxn ang="0">
                  <a:pos x="204" y="114"/>
                </a:cxn>
                <a:cxn ang="0">
                  <a:pos x="240" y="121"/>
                </a:cxn>
                <a:cxn ang="0">
                  <a:pos x="202" y="110"/>
                </a:cxn>
                <a:cxn ang="0">
                  <a:pos x="171" y="97"/>
                </a:cxn>
                <a:cxn ang="0">
                  <a:pos x="142" y="81"/>
                </a:cxn>
                <a:cxn ang="0">
                  <a:pos x="116" y="67"/>
                </a:cxn>
                <a:cxn ang="0">
                  <a:pos x="91" y="48"/>
                </a:cxn>
                <a:cxn ang="0">
                  <a:pos x="67" y="33"/>
                </a:cxn>
                <a:cxn ang="0">
                  <a:pos x="40" y="16"/>
                </a:cxn>
                <a:cxn ang="0">
                  <a:pos x="15" y="0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3634" y="2963"/>
              <a:ext cx="167" cy="267"/>
            </a:xfrm>
            <a:custGeom>
              <a:avLst/>
              <a:gdLst/>
              <a:ahLst/>
              <a:cxnLst>
                <a:cxn ang="0">
                  <a:pos x="17" y="293"/>
                </a:cxn>
                <a:cxn ang="0">
                  <a:pos x="12" y="298"/>
                </a:cxn>
                <a:cxn ang="0">
                  <a:pos x="8" y="306"/>
                </a:cxn>
                <a:cxn ang="0">
                  <a:pos x="3" y="314"/>
                </a:cxn>
                <a:cxn ang="0">
                  <a:pos x="0" y="322"/>
                </a:cxn>
                <a:cxn ang="0">
                  <a:pos x="34" y="284"/>
                </a:cxn>
                <a:cxn ang="0">
                  <a:pos x="72" y="251"/>
                </a:cxn>
                <a:cxn ang="0">
                  <a:pos x="112" y="221"/>
                </a:cxn>
                <a:cxn ang="0">
                  <a:pos x="153" y="191"/>
                </a:cxn>
                <a:cxn ang="0">
                  <a:pos x="190" y="156"/>
                </a:cxn>
                <a:cxn ang="0">
                  <a:pos x="222" y="114"/>
                </a:cxn>
                <a:cxn ang="0">
                  <a:pos x="246" y="63"/>
                </a:cxn>
                <a:cxn ang="0">
                  <a:pos x="263" y="0"/>
                </a:cxn>
                <a:cxn ang="0">
                  <a:pos x="239" y="54"/>
                </a:cxn>
                <a:cxn ang="0">
                  <a:pos x="212" y="100"/>
                </a:cxn>
                <a:cxn ang="0">
                  <a:pos x="183" y="136"/>
                </a:cxn>
                <a:cxn ang="0">
                  <a:pos x="150" y="170"/>
                </a:cxn>
                <a:cxn ang="0">
                  <a:pos x="116" y="199"/>
                </a:cxn>
                <a:cxn ang="0">
                  <a:pos x="82" y="228"/>
                </a:cxn>
                <a:cxn ang="0">
                  <a:pos x="48" y="258"/>
                </a:cxn>
                <a:cxn ang="0">
                  <a:pos x="17" y="293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3693" y="3695"/>
              <a:ext cx="598" cy="151"/>
            </a:xfrm>
            <a:custGeom>
              <a:avLst/>
              <a:gdLst/>
              <a:ahLst/>
              <a:cxnLst>
                <a:cxn ang="0">
                  <a:pos x="785" y="26"/>
                </a:cxn>
                <a:cxn ang="0">
                  <a:pos x="686" y="14"/>
                </a:cxn>
                <a:cxn ang="0">
                  <a:pos x="588" y="8"/>
                </a:cxn>
                <a:cxn ang="0">
                  <a:pos x="490" y="2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9"/>
                </a:cxn>
                <a:cxn ang="0">
                  <a:pos x="3" y="35"/>
                </a:cxn>
                <a:cxn ang="0">
                  <a:pos x="4" y="51"/>
                </a:cxn>
                <a:cxn ang="0">
                  <a:pos x="7" y="66"/>
                </a:cxn>
                <a:cxn ang="0">
                  <a:pos x="8" y="82"/>
                </a:cxn>
                <a:cxn ang="0">
                  <a:pos x="10" y="98"/>
                </a:cxn>
                <a:cxn ang="0">
                  <a:pos x="11" y="113"/>
                </a:cxn>
                <a:cxn ang="0">
                  <a:pos x="14" y="129"/>
                </a:cxn>
                <a:cxn ang="0">
                  <a:pos x="73" y="139"/>
                </a:cxn>
                <a:cxn ang="0">
                  <a:pos x="133" y="150"/>
                </a:cxn>
                <a:cxn ang="0">
                  <a:pos x="193" y="158"/>
                </a:cxn>
                <a:cxn ang="0">
                  <a:pos x="257" y="167"/>
                </a:cxn>
                <a:cxn ang="0">
                  <a:pos x="320" y="172"/>
                </a:cxn>
                <a:cxn ang="0">
                  <a:pos x="385" y="177"/>
                </a:cxn>
                <a:cxn ang="0">
                  <a:pos x="450" y="179"/>
                </a:cxn>
                <a:cxn ang="0">
                  <a:pos x="519" y="180"/>
                </a:cxn>
                <a:cxn ang="0">
                  <a:pos x="577" y="180"/>
                </a:cxn>
                <a:cxn ang="0">
                  <a:pos x="632" y="176"/>
                </a:cxn>
                <a:cxn ang="0">
                  <a:pos x="684" y="171"/>
                </a:cxn>
                <a:cxn ang="0">
                  <a:pos x="737" y="164"/>
                </a:cxn>
                <a:cxn ang="0">
                  <a:pos x="786" y="154"/>
                </a:cxn>
                <a:cxn ang="0">
                  <a:pos x="834" y="146"/>
                </a:cxn>
                <a:cxn ang="0">
                  <a:pos x="882" y="137"/>
                </a:cxn>
                <a:cxn ang="0">
                  <a:pos x="933" y="129"/>
                </a:cxn>
                <a:cxn ang="0">
                  <a:pos x="920" y="113"/>
                </a:cxn>
                <a:cxn ang="0">
                  <a:pos x="907" y="99"/>
                </a:cxn>
                <a:cxn ang="0">
                  <a:pos x="893" y="85"/>
                </a:cxn>
                <a:cxn ang="0">
                  <a:pos x="878" y="72"/>
                </a:cxn>
                <a:cxn ang="0">
                  <a:pos x="858" y="59"/>
                </a:cxn>
                <a:cxn ang="0">
                  <a:pos x="837" y="47"/>
                </a:cxn>
                <a:cxn ang="0">
                  <a:pos x="813" y="35"/>
                </a:cxn>
                <a:cxn ang="0">
                  <a:pos x="785" y="26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3693" y="3695"/>
              <a:ext cx="598" cy="132"/>
            </a:xfrm>
            <a:custGeom>
              <a:avLst/>
              <a:gdLst/>
              <a:ahLst/>
              <a:cxnLst>
                <a:cxn ang="0">
                  <a:pos x="785" y="23"/>
                </a:cxn>
                <a:cxn ang="0">
                  <a:pos x="686" y="12"/>
                </a:cxn>
                <a:cxn ang="0">
                  <a:pos x="588" y="7"/>
                </a:cxn>
                <a:cxn ang="0">
                  <a:pos x="490" y="2"/>
                </a:cxn>
                <a:cxn ang="0">
                  <a:pos x="392" y="2"/>
                </a:cxn>
                <a:cxn ang="0">
                  <a:pos x="293" y="0"/>
                </a:cxn>
                <a:cxn ang="0">
                  <a:pos x="196" y="2"/>
                </a:cxn>
                <a:cxn ang="0">
                  <a:pos x="97" y="2"/>
                </a:cxn>
                <a:cxn ang="0">
                  <a:pos x="0" y="4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4" y="44"/>
                </a:cxn>
                <a:cxn ang="0">
                  <a:pos x="7" y="58"/>
                </a:cxn>
                <a:cxn ang="0">
                  <a:pos x="8" y="71"/>
                </a:cxn>
                <a:cxn ang="0">
                  <a:pos x="10" y="85"/>
                </a:cxn>
                <a:cxn ang="0">
                  <a:pos x="11" y="98"/>
                </a:cxn>
                <a:cxn ang="0">
                  <a:pos x="14" y="113"/>
                </a:cxn>
                <a:cxn ang="0">
                  <a:pos x="73" y="122"/>
                </a:cxn>
                <a:cxn ang="0">
                  <a:pos x="133" y="131"/>
                </a:cxn>
                <a:cxn ang="0">
                  <a:pos x="193" y="139"/>
                </a:cxn>
                <a:cxn ang="0">
                  <a:pos x="257" y="147"/>
                </a:cxn>
                <a:cxn ang="0">
                  <a:pos x="320" y="151"/>
                </a:cxn>
                <a:cxn ang="0">
                  <a:pos x="385" y="156"/>
                </a:cxn>
                <a:cxn ang="0">
                  <a:pos x="450" y="157"/>
                </a:cxn>
                <a:cxn ang="0">
                  <a:pos x="519" y="158"/>
                </a:cxn>
                <a:cxn ang="0">
                  <a:pos x="577" y="157"/>
                </a:cxn>
                <a:cxn ang="0">
                  <a:pos x="632" y="155"/>
                </a:cxn>
                <a:cxn ang="0">
                  <a:pos x="684" y="149"/>
                </a:cxn>
                <a:cxn ang="0">
                  <a:pos x="737" y="144"/>
                </a:cxn>
                <a:cxn ang="0">
                  <a:pos x="786" y="136"/>
                </a:cxn>
                <a:cxn ang="0">
                  <a:pos x="834" y="128"/>
                </a:cxn>
                <a:cxn ang="0">
                  <a:pos x="882" y="119"/>
                </a:cxn>
                <a:cxn ang="0">
                  <a:pos x="933" y="113"/>
                </a:cxn>
                <a:cxn ang="0">
                  <a:pos x="920" y="100"/>
                </a:cxn>
                <a:cxn ang="0">
                  <a:pos x="907" y="88"/>
                </a:cxn>
                <a:cxn ang="0">
                  <a:pos x="893" y="76"/>
                </a:cxn>
                <a:cxn ang="0">
                  <a:pos x="878" y="64"/>
                </a:cxn>
                <a:cxn ang="0">
                  <a:pos x="858" y="53"/>
                </a:cxn>
                <a:cxn ang="0">
                  <a:pos x="837" y="41"/>
                </a:cxn>
                <a:cxn ang="0">
                  <a:pos x="813" y="30"/>
                </a:cxn>
                <a:cxn ang="0">
                  <a:pos x="785" y="23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3693" y="3695"/>
              <a:ext cx="598" cy="114"/>
            </a:xfrm>
            <a:custGeom>
              <a:avLst/>
              <a:gdLst/>
              <a:ahLst/>
              <a:cxnLst>
                <a:cxn ang="0">
                  <a:pos x="785" y="19"/>
                </a:cxn>
                <a:cxn ang="0">
                  <a:pos x="686" y="10"/>
                </a:cxn>
                <a:cxn ang="0">
                  <a:pos x="588" y="6"/>
                </a:cxn>
                <a:cxn ang="0">
                  <a:pos x="490" y="0"/>
                </a:cxn>
                <a:cxn ang="0">
                  <a:pos x="392" y="0"/>
                </a:cxn>
                <a:cxn ang="0">
                  <a:pos x="293" y="0"/>
                </a:cxn>
                <a:cxn ang="0">
                  <a:pos x="196" y="0"/>
                </a:cxn>
                <a:cxn ang="0">
                  <a:pos x="97" y="2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3" y="27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1" y="85"/>
                </a:cxn>
                <a:cxn ang="0">
                  <a:pos x="14" y="97"/>
                </a:cxn>
                <a:cxn ang="0">
                  <a:pos x="73" y="105"/>
                </a:cxn>
                <a:cxn ang="0">
                  <a:pos x="133" y="113"/>
                </a:cxn>
                <a:cxn ang="0">
                  <a:pos x="193" y="119"/>
                </a:cxn>
                <a:cxn ang="0">
                  <a:pos x="257" y="126"/>
                </a:cxn>
                <a:cxn ang="0">
                  <a:pos x="320" y="128"/>
                </a:cxn>
                <a:cxn ang="0">
                  <a:pos x="385" y="132"/>
                </a:cxn>
                <a:cxn ang="0">
                  <a:pos x="450" y="135"/>
                </a:cxn>
                <a:cxn ang="0">
                  <a:pos x="519" y="136"/>
                </a:cxn>
                <a:cxn ang="0">
                  <a:pos x="577" y="135"/>
                </a:cxn>
                <a:cxn ang="0">
                  <a:pos x="632" y="132"/>
                </a:cxn>
                <a:cxn ang="0">
                  <a:pos x="684" y="127"/>
                </a:cxn>
                <a:cxn ang="0">
                  <a:pos x="737" y="123"/>
                </a:cxn>
                <a:cxn ang="0">
                  <a:pos x="786" y="117"/>
                </a:cxn>
                <a:cxn ang="0">
                  <a:pos x="834" y="110"/>
                </a:cxn>
                <a:cxn ang="0">
                  <a:pos x="882" y="102"/>
                </a:cxn>
                <a:cxn ang="0">
                  <a:pos x="933" y="97"/>
                </a:cxn>
                <a:cxn ang="0">
                  <a:pos x="920" y="85"/>
                </a:cxn>
                <a:cxn ang="0">
                  <a:pos x="907" y="75"/>
                </a:cxn>
                <a:cxn ang="0">
                  <a:pos x="893" y="64"/>
                </a:cxn>
                <a:cxn ang="0">
                  <a:pos x="878" y="54"/>
                </a:cxn>
                <a:cxn ang="0">
                  <a:pos x="858" y="44"/>
                </a:cxn>
                <a:cxn ang="0">
                  <a:pos x="837" y="34"/>
                </a:cxn>
                <a:cxn ang="0">
                  <a:pos x="813" y="27"/>
                </a:cxn>
                <a:cxn ang="0">
                  <a:pos x="785" y="19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3693" y="3692"/>
              <a:ext cx="598" cy="97"/>
            </a:xfrm>
            <a:custGeom>
              <a:avLst/>
              <a:gdLst/>
              <a:ahLst/>
              <a:cxnLst>
                <a:cxn ang="0">
                  <a:pos x="785" y="18"/>
                </a:cxn>
                <a:cxn ang="0">
                  <a:pos x="686" y="10"/>
                </a:cxn>
                <a:cxn ang="0">
                  <a:pos x="588" y="5"/>
                </a:cxn>
                <a:cxn ang="0">
                  <a:pos x="490" y="1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3"/>
                </a:cxn>
                <a:cxn ang="0">
                  <a:pos x="3" y="23"/>
                </a:cxn>
                <a:cxn ang="0">
                  <a:pos x="4" y="32"/>
                </a:cxn>
                <a:cxn ang="0">
                  <a:pos x="7" y="43"/>
                </a:cxn>
                <a:cxn ang="0">
                  <a:pos x="8" y="52"/>
                </a:cxn>
                <a:cxn ang="0">
                  <a:pos x="10" y="63"/>
                </a:cxn>
                <a:cxn ang="0">
                  <a:pos x="11" y="72"/>
                </a:cxn>
                <a:cxn ang="0">
                  <a:pos x="14" y="82"/>
                </a:cxn>
                <a:cxn ang="0">
                  <a:pos x="73" y="89"/>
                </a:cxn>
                <a:cxn ang="0">
                  <a:pos x="133" y="95"/>
                </a:cxn>
                <a:cxn ang="0">
                  <a:pos x="193" y="100"/>
                </a:cxn>
                <a:cxn ang="0">
                  <a:pos x="257" y="106"/>
                </a:cxn>
                <a:cxn ang="0">
                  <a:pos x="320" y="108"/>
                </a:cxn>
                <a:cxn ang="0">
                  <a:pos x="385" y="112"/>
                </a:cxn>
                <a:cxn ang="0">
                  <a:pos x="450" y="113"/>
                </a:cxn>
                <a:cxn ang="0">
                  <a:pos x="519" y="115"/>
                </a:cxn>
                <a:cxn ang="0">
                  <a:pos x="577" y="113"/>
                </a:cxn>
                <a:cxn ang="0">
                  <a:pos x="632" y="112"/>
                </a:cxn>
                <a:cxn ang="0">
                  <a:pos x="684" y="108"/>
                </a:cxn>
                <a:cxn ang="0">
                  <a:pos x="737" y="104"/>
                </a:cxn>
                <a:cxn ang="0">
                  <a:pos x="786" y="98"/>
                </a:cxn>
                <a:cxn ang="0">
                  <a:pos x="834" y="93"/>
                </a:cxn>
                <a:cxn ang="0">
                  <a:pos x="882" y="86"/>
                </a:cxn>
                <a:cxn ang="0">
                  <a:pos x="933" y="82"/>
                </a:cxn>
                <a:cxn ang="0">
                  <a:pos x="920" y="72"/>
                </a:cxn>
                <a:cxn ang="0">
                  <a:pos x="907" y="63"/>
                </a:cxn>
                <a:cxn ang="0">
                  <a:pos x="893" y="55"/>
                </a:cxn>
                <a:cxn ang="0">
                  <a:pos x="878" y="47"/>
                </a:cxn>
                <a:cxn ang="0">
                  <a:pos x="858" y="39"/>
                </a:cxn>
                <a:cxn ang="0">
                  <a:pos x="837" y="31"/>
                </a:cxn>
                <a:cxn ang="0">
                  <a:pos x="813" y="23"/>
                </a:cxn>
                <a:cxn ang="0">
                  <a:pos x="785" y="18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4196" y="3538"/>
              <a:ext cx="625" cy="282"/>
            </a:xfrm>
            <a:custGeom>
              <a:avLst/>
              <a:gdLst/>
              <a:ahLst/>
              <a:cxnLst>
                <a:cxn ang="0">
                  <a:pos x="975" y="70"/>
                </a:cxn>
                <a:cxn ang="0">
                  <a:pos x="808" y="25"/>
                </a:cxn>
                <a:cxn ang="0">
                  <a:pos x="660" y="2"/>
                </a:cxn>
                <a:cxn ang="0">
                  <a:pos x="525" y="0"/>
                </a:cxn>
                <a:cxn ang="0">
                  <a:pos x="403" y="17"/>
                </a:cxn>
                <a:cxn ang="0">
                  <a:pos x="290" y="48"/>
                </a:cxn>
                <a:cxn ang="0">
                  <a:pos x="186" y="94"/>
                </a:cxn>
                <a:cxn ang="0">
                  <a:pos x="90" y="150"/>
                </a:cxn>
                <a:cxn ang="0">
                  <a:pos x="0" y="214"/>
                </a:cxn>
                <a:cxn ang="0">
                  <a:pos x="14" y="233"/>
                </a:cxn>
                <a:cxn ang="0">
                  <a:pos x="32" y="252"/>
                </a:cxn>
                <a:cxn ang="0">
                  <a:pos x="52" y="267"/>
                </a:cxn>
                <a:cxn ang="0">
                  <a:pos x="76" y="283"/>
                </a:cxn>
                <a:cxn ang="0">
                  <a:pos x="101" y="295"/>
                </a:cxn>
                <a:cxn ang="0">
                  <a:pos x="131" y="305"/>
                </a:cxn>
                <a:cxn ang="0">
                  <a:pos x="163" y="313"/>
                </a:cxn>
                <a:cxn ang="0">
                  <a:pos x="200" y="321"/>
                </a:cxn>
                <a:cxn ang="0">
                  <a:pos x="273" y="322"/>
                </a:cxn>
                <a:cxn ang="0">
                  <a:pos x="348" y="325"/>
                </a:cxn>
                <a:cxn ang="0">
                  <a:pos x="423" y="326"/>
                </a:cxn>
                <a:cxn ang="0">
                  <a:pos x="499" y="329"/>
                </a:cxn>
                <a:cxn ang="0">
                  <a:pos x="573" y="330"/>
                </a:cxn>
                <a:cxn ang="0">
                  <a:pos x="648" y="333"/>
                </a:cxn>
                <a:cxn ang="0">
                  <a:pos x="722" y="334"/>
                </a:cxn>
                <a:cxn ang="0">
                  <a:pos x="799" y="338"/>
                </a:cxn>
                <a:cxn ang="0">
                  <a:pos x="841" y="331"/>
                </a:cxn>
                <a:cxn ang="0">
                  <a:pos x="875" y="313"/>
                </a:cxn>
                <a:cxn ang="0">
                  <a:pos x="900" y="286"/>
                </a:cxn>
                <a:cxn ang="0">
                  <a:pos x="921" y="250"/>
                </a:cxn>
                <a:cxn ang="0">
                  <a:pos x="935" y="209"/>
                </a:cxn>
                <a:cxn ang="0">
                  <a:pos x="950" y="163"/>
                </a:cxn>
                <a:cxn ang="0">
                  <a:pos x="961" y="116"/>
                </a:cxn>
                <a:cxn ang="0">
                  <a:pos x="975" y="70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4217" y="3546"/>
              <a:ext cx="583" cy="262"/>
            </a:xfrm>
            <a:custGeom>
              <a:avLst/>
              <a:gdLst/>
              <a:ahLst/>
              <a:cxnLst>
                <a:cxn ang="0">
                  <a:pos x="909" y="66"/>
                </a:cxn>
                <a:cxn ang="0">
                  <a:pos x="753" y="22"/>
                </a:cxn>
                <a:cxn ang="0">
                  <a:pos x="615" y="1"/>
                </a:cxn>
                <a:cxn ang="0">
                  <a:pos x="488" y="0"/>
                </a:cxn>
                <a:cxn ang="0">
                  <a:pos x="375" y="16"/>
                </a:cxn>
                <a:cxn ang="0">
                  <a:pos x="269" y="46"/>
                </a:cxn>
                <a:cxn ang="0">
                  <a:pos x="173" y="87"/>
                </a:cxn>
                <a:cxn ang="0">
                  <a:pos x="83" y="138"/>
                </a:cxn>
                <a:cxn ang="0">
                  <a:pos x="0" y="198"/>
                </a:cxn>
                <a:cxn ang="0">
                  <a:pos x="11" y="217"/>
                </a:cxn>
                <a:cxn ang="0">
                  <a:pos x="28" y="235"/>
                </a:cxn>
                <a:cxn ang="0">
                  <a:pos x="48" y="249"/>
                </a:cxn>
                <a:cxn ang="0">
                  <a:pos x="70" y="264"/>
                </a:cxn>
                <a:cxn ang="0">
                  <a:pos x="94" y="274"/>
                </a:cxn>
                <a:cxn ang="0">
                  <a:pos x="122" y="285"/>
                </a:cxn>
                <a:cxn ang="0">
                  <a:pos x="152" y="291"/>
                </a:cxn>
                <a:cxn ang="0">
                  <a:pos x="186" y="298"/>
                </a:cxn>
                <a:cxn ang="0">
                  <a:pos x="255" y="299"/>
                </a:cxn>
                <a:cxn ang="0">
                  <a:pos x="324" y="301"/>
                </a:cxn>
                <a:cxn ang="0">
                  <a:pos x="393" y="303"/>
                </a:cxn>
                <a:cxn ang="0">
                  <a:pos x="464" y="305"/>
                </a:cxn>
                <a:cxn ang="0">
                  <a:pos x="533" y="307"/>
                </a:cxn>
                <a:cxn ang="0">
                  <a:pos x="604" y="309"/>
                </a:cxn>
                <a:cxn ang="0">
                  <a:pos x="673" y="312"/>
                </a:cxn>
                <a:cxn ang="0">
                  <a:pos x="743" y="315"/>
                </a:cxn>
                <a:cxn ang="0">
                  <a:pos x="783" y="308"/>
                </a:cxn>
                <a:cxn ang="0">
                  <a:pos x="814" y="292"/>
                </a:cxn>
                <a:cxn ang="0">
                  <a:pos x="838" y="266"/>
                </a:cxn>
                <a:cxn ang="0">
                  <a:pos x="858" y="234"/>
                </a:cxn>
                <a:cxn ang="0">
                  <a:pos x="872" y="194"/>
                </a:cxn>
                <a:cxn ang="0">
                  <a:pos x="885" y="153"/>
                </a:cxn>
                <a:cxn ang="0">
                  <a:pos x="896" y="108"/>
                </a:cxn>
                <a:cxn ang="0">
                  <a:pos x="909" y="66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4237" y="3555"/>
              <a:ext cx="540" cy="242"/>
            </a:xfrm>
            <a:custGeom>
              <a:avLst/>
              <a:gdLst/>
              <a:ahLst/>
              <a:cxnLst>
                <a:cxn ang="0">
                  <a:pos x="843" y="61"/>
                </a:cxn>
                <a:cxn ang="0">
                  <a:pos x="700" y="21"/>
                </a:cxn>
                <a:cxn ang="0">
                  <a:pos x="572" y="1"/>
                </a:cxn>
                <a:cxn ang="0">
                  <a:pos x="454" y="0"/>
                </a:cxn>
                <a:cxn ang="0">
                  <a:pos x="349" y="14"/>
                </a:cxn>
                <a:cxn ang="0">
                  <a:pos x="250" y="42"/>
                </a:cxn>
                <a:cxn ang="0">
                  <a:pos x="161" y="81"/>
                </a:cxn>
                <a:cxn ang="0">
                  <a:pos x="78" y="128"/>
                </a:cxn>
                <a:cxn ang="0">
                  <a:pos x="0" y="184"/>
                </a:cxn>
                <a:cxn ang="0">
                  <a:pos x="11" y="201"/>
                </a:cxn>
                <a:cxn ang="0">
                  <a:pos x="27" y="218"/>
                </a:cxn>
                <a:cxn ang="0">
                  <a:pos x="44" y="231"/>
                </a:cxn>
                <a:cxn ang="0">
                  <a:pos x="66" y="244"/>
                </a:cxn>
                <a:cxn ang="0">
                  <a:pos x="87" y="255"/>
                </a:cxn>
                <a:cxn ang="0">
                  <a:pos x="113" y="264"/>
                </a:cxn>
                <a:cxn ang="0">
                  <a:pos x="141" y="270"/>
                </a:cxn>
                <a:cxn ang="0">
                  <a:pos x="172" y="276"/>
                </a:cxn>
                <a:cxn ang="0">
                  <a:pos x="236" y="277"/>
                </a:cxn>
                <a:cxn ang="0">
                  <a:pos x="301" y="279"/>
                </a:cxn>
                <a:cxn ang="0">
                  <a:pos x="366" y="281"/>
                </a:cxn>
                <a:cxn ang="0">
                  <a:pos x="431" y="283"/>
                </a:cxn>
                <a:cxn ang="0">
                  <a:pos x="494" y="285"/>
                </a:cxn>
                <a:cxn ang="0">
                  <a:pos x="560" y="287"/>
                </a:cxn>
                <a:cxn ang="0">
                  <a:pos x="624" y="289"/>
                </a:cxn>
                <a:cxn ang="0">
                  <a:pos x="690" y="291"/>
                </a:cxn>
                <a:cxn ang="0">
                  <a:pos x="726" y="285"/>
                </a:cxn>
                <a:cxn ang="0">
                  <a:pos x="755" y="270"/>
                </a:cxn>
                <a:cxn ang="0">
                  <a:pos x="778" y="245"/>
                </a:cxn>
                <a:cxn ang="0">
                  <a:pos x="796" y="215"/>
                </a:cxn>
                <a:cxn ang="0">
                  <a:pos x="809" y="179"/>
                </a:cxn>
                <a:cxn ang="0">
                  <a:pos x="820" y="140"/>
                </a:cxn>
                <a:cxn ang="0">
                  <a:pos x="830" y="99"/>
                </a:cxn>
                <a:cxn ang="0">
                  <a:pos x="843" y="61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4259" y="3560"/>
              <a:ext cx="496" cy="228"/>
            </a:xfrm>
            <a:custGeom>
              <a:avLst/>
              <a:gdLst/>
              <a:ahLst/>
              <a:cxnLst>
                <a:cxn ang="0">
                  <a:pos x="775" y="57"/>
                </a:cxn>
                <a:cxn ang="0">
                  <a:pos x="644" y="19"/>
                </a:cxn>
                <a:cxn ang="0">
                  <a:pos x="525" y="1"/>
                </a:cxn>
                <a:cxn ang="0">
                  <a:pos x="418" y="0"/>
                </a:cxn>
                <a:cxn ang="0">
                  <a:pos x="320" y="13"/>
                </a:cxn>
                <a:cxn ang="0">
                  <a:pos x="230" y="38"/>
                </a:cxn>
                <a:cxn ang="0">
                  <a:pos x="148" y="74"/>
                </a:cxn>
                <a:cxn ang="0">
                  <a:pos x="72" y="119"/>
                </a:cxn>
                <a:cxn ang="0">
                  <a:pos x="0" y="170"/>
                </a:cxn>
                <a:cxn ang="0">
                  <a:pos x="11" y="185"/>
                </a:cxn>
                <a:cxn ang="0">
                  <a:pos x="25" y="201"/>
                </a:cxn>
                <a:cxn ang="0">
                  <a:pos x="41" y="213"/>
                </a:cxn>
                <a:cxn ang="0">
                  <a:pos x="61" y="226"/>
                </a:cxn>
                <a:cxn ang="0">
                  <a:pos x="80" y="235"/>
                </a:cxn>
                <a:cxn ang="0">
                  <a:pos x="104" y="243"/>
                </a:cxn>
                <a:cxn ang="0">
                  <a:pos x="130" y="249"/>
                </a:cxn>
                <a:cxn ang="0">
                  <a:pos x="158" y="254"/>
                </a:cxn>
                <a:cxn ang="0">
                  <a:pos x="217" y="256"/>
                </a:cxn>
                <a:cxn ang="0">
                  <a:pos x="277" y="258"/>
                </a:cxn>
                <a:cxn ang="0">
                  <a:pos x="336" y="260"/>
                </a:cxn>
                <a:cxn ang="0">
                  <a:pos x="395" y="262"/>
                </a:cxn>
                <a:cxn ang="0">
                  <a:pos x="454" y="264"/>
                </a:cxn>
                <a:cxn ang="0">
                  <a:pos x="514" y="266"/>
                </a:cxn>
                <a:cxn ang="0">
                  <a:pos x="573" y="268"/>
                </a:cxn>
                <a:cxn ang="0">
                  <a:pos x="634" y="270"/>
                </a:cxn>
                <a:cxn ang="0">
                  <a:pos x="668" y="264"/>
                </a:cxn>
                <a:cxn ang="0">
                  <a:pos x="694" y="249"/>
                </a:cxn>
                <a:cxn ang="0">
                  <a:pos x="714" y="226"/>
                </a:cxn>
                <a:cxn ang="0">
                  <a:pos x="731" y="198"/>
                </a:cxn>
                <a:cxn ang="0">
                  <a:pos x="744" y="164"/>
                </a:cxn>
                <a:cxn ang="0">
                  <a:pos x="755" y="129"/>
                </a:cxn>
                <a:cxn ang="0">
                  <a:pos x="763" y="93"/>
                </a:cxn>
                <a:cxn ang="0">
                  <a:pos x="775" y="57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 noChangeArrowheads="1"/>
            </p:cNvSpPr>
            <p:nvPr/>
          </p:nvSpPr>
          <p:spPr bwMode="auto">
            <a:xfrm>
              <a:off x="4322" y="3630"/>
              <a:ext cx="187" cy="274"/>
            </a:xfrm>
            <a:custGeom>
              <a:avLst/>
              <a:gdLst/>
              <a:ahLst/>
              <a:cxnLst>
                <a:cxn ang="0">
                  <a:pos x="240" y="280"/>
                </a:cxn>
                <a:cxn ang="0">
                  <a:pos x="246" y="244"/>
                </a:cxn>
                <a:cxn ang="0">
                  <a:pos x="251" y="209"/>
                </a:cxn>
                <a:cxn ang="0">
                  <a:pos x="257" y="174"/>
                </a:cxn>
                <a:cxn ang="0">
                  <a:pos x="264" y="140"/>
                </a:cxn>
                <a:cxn ang="0">
                  <a:pos x="270" y="105"/>
                </a:cxn>
                <a:cxn ang="0">
                  <a:pos x="277" y="69"/>
                </a:cxn>
                <a:cxn ang="0">
                  <a:pos x="282" y="34"/>
                </a:cxn>
                <a:cxn ang="0">
                  <a:pos x="289" y="0"/>
                </a:cxn>
                <a:cxn ang="0">
                  <a:pos x="225" y="1"/>
                </a:cxn>
                <a:cxn ang="0">
                  <a:pos x="168" y="12"/>
                </a:cxn>
                <a:cxn ang="0">
                  <a:pos x="119" y="30"/>
                </a:cxn>
                <a:cxn ang="0">
                  <a:pos x="79" y="56"/>
                </a:cxn>
                <a:cxn ang="0">
                  <a:pos x="45" y="90"/>
                </a:cxn>
                <a:cxn ang="0">
                  <a:pos x="21" y="133"/>
                </a:cxn>
                <a:cxn ang="0">
                  <a:pos x="6" y="184"/>
                </a:cxn>
                <a:cxn ang="0">
                  <a:pos x="0" y="246"/>
                </a:cxn>
                <a:cxn ang="0">
                  <a:pos x="16" y="286"/>
                </a:cxn>
                <a:cxn ang="0">
                  <a:pos x="38" y="312"/>
                </a:cxn>
                <a:cxn ang="0">
                  <a:pos x="64" y="325"/>
                </a:cxn>
                <a:cxn ang="0">
                  <a:pos x="96" y="329"/>
                </a:cxn>
                <a:cxn ang="0">
                  <a:pos x="129" y="323"/>
                </a:cxn>
                <a:cxn ang="0">
                  <a:pos x="164" y="311"/>
                </a:cxn>
                <a:cxn ang="0">
                  <a:pos x="202" y="295"/>
                </a:cxn>
                <a:cxn ang="0">
                  <a:pos x="240" y="280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 noChangeArrowheads="1"/>
            </p:cNvSpPr>
            <p:nvPr/>
          </p:nvSpPr>
          <p:spPr bwMode="auto">
            <a:xfrm>
              <a:off x="4347" y="3672"/>
              <a:ext cx="137" cy="201"/>
            </a:xfrm>
            <a:custGeom>
              <a:avLst/>
              <a:gdLst/>
              <a:ahLst/>
              <a:cxnLst>
                <a:cxn ang="0">
                  <a:pos x="177" y="204"/>
                </a:cxn>
                <a:cxn ang="0">
                  <a:pos x="181" y="178"/>
                </a:cxn>
                <a:cxn ang="0">
                  <a:pos x="185" y="153"/>
                </a:cxn>
                <a:cxn ang="0">
                  <a:pos x="189" y="127"/>
                </a:cxn>
                <a:cxn ang="0">
                  <a:pos x="195" y="102"/>
                </a:cxn>
                <a:cxn ang="0">
                  <a:pos x="199" y="76"/>
                </a:cxn>
                <a:cxn ang="0">
                  <a:pos x="203" y="51"/>
                </a:cxn>
                <a:cxn ang="0">
                  <a:pos x="208" y="25"/>
                </a:cxn>
                <a:cxn ang="0">
                  <a:pos x="212" y="0"/>
                </a:cxn>
                <a:cxn ang="0">
                  <a:pos x="164" y="0"/>
                </a:cxn>
                <a:cxn ang="0">
                  <a:pos x="123" y="8"/>
                </a:cxn>
                <a:cxn ang="0">
                  <a:pos x="88" y="21"/>
                </a:cxn>
                <a:cxn ang="0">
                  <a:pos x="58" y="41"/>
                </a:cxn>
                <a:cxn ang="0">
                  <a:pos x="33" y="64"/>
                </a:cxn>
                <a:cxn ang="0">
                  <a:pos x="16" y="95"/>
                </a:cxn>
                <a:cxn ang="0">
                  <a:pos x="4" y="133"/>
                </a:cxn>
                <a:cxn ang="0">
                  <a:pos x="0" y="179"/>
                </a:cxn>
                <a:cxn ang="0">
                  <a:pos x="11" y="208"/>
                </a:cxn>
                <a:cxn ang="0">
                  <a:pos x="27" y="227"/>
                </a:cxn>
                <a:cxn ang="0">
                  <a:pos x="47" y="238"/>
                </a:cxn>
                <a:cxn ang="0">
                  <a:pos x="71" y="240"/>
                </a:cxn>
                <a:cxn ang="0">
                  <a:pos x="95" y="235"/>
                </a:cxn>
                <a:cxn ang="0">
                  <a:pos x="122" y="226"/>
                </a:cxn>
                <a:cxn ang="0">
                  <a:pos x="148" y="214"/>
                </a:cxn>
                <a:cxn ang="0">
                  <a:pos x="177" y="204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4595" y="3658"/>
              <a:ext cx="120" cy="172"/>
            </a:xfrm>
            <a:custGeom>
              <a:avLst/>
              <a:gdLst/>
              <a:ahLst/>
              <a:cxnLst>
                <a:cxn ang="0">
                  <a:pos x="98" y="200"/>
                </a:cxn>
                <a:cxn ang="0">
                  <a:pos x="57" y="191"/>
                </a:cxn>
                <a:cxn ang="0">
                  <a:pos x="31" y="175"/>
                </a:cxn>
                <a:cxn ang="0">
                  <a:pos x="15" y="151"/>
                </a:cxn>
                <a:cxn ang="0">
                  <a:pos x="9" y="123"/>
                </a:cxn>
                <a:cxn ang="0">
                  <a:pos x="7" y="92"/>
                </a:cxn>
                <a:cxn ang="0">
                  <a:pos x="7" y="59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45" y="12"/>
                </a:cxn>
                <a:cxn ang="0">
                  <a:pos x="87" y="28"/>
                </a:cxn>
                <a:cxn ang="0">
                  <a:pos x="124" y="45"/>
                </a:cxn>
                <a:cxn ang="0">
                  <a:pos x="155" y="66"/>
                </a:cxn>
                <a:cxn ang="0">
                  <a:pos x="175" y="89"/>
                </a:cxn>
                <a:cxn ang="0">
                  <a:pos x="186" y="118"/>
                </a:cxn>
                <a:cxn ang="0">
                  <a:pos x="184" y="152"/>
                </a:cxn>
                <a:cxn ang="0">
                  <a:pos x="170" y="192"/>
                </a:cxn>
                <a:cxn ang="0">
                  <a:pos x="158" y="196"/>
                </a:cxn>
                <a:cxn ang="0">
                  <a:pos x="148" y="201"/>
                </a:cxn>
                <a:cxn ang="0">
                  <a:pos x="138" y="203"/>
                </a:cxn>
                <a:cxn ang="0">
                  <a:pos x="129" y="205"/>
                </a:cxn>
                <a:cxn ang="0">
                  <a:pos x="120" y="204"/>
                </a:cxn>
                <a:cxn ang="0">
                  <a:pos x="111" y="203"/>
                </a:cxn>
                <a:cxn ang="0">
                  <a:pos x="104" y="201"/>
                </a:cxn>
                <a:cxn ang="0">
                  <a:pos x="98" y="200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4618" y="3692"/>
              <a:ext cx="73" cy="105"/>
            </a:xfrm>
            <a:custGeom>
              <a:avLst/>
              <a:gdLst/>
              <a:ahLst/>
              <a:cxnLst>
                <a:cxn ang="0">
                  <a:pos x="60" y="123"/>
                </a:cxn>
                <a:cxn ang="0">
                  <a:pos x="34" y="117"/>
                </a:cxn>
                <a:cxn ang="0">
                  <a:pos x="18" y="107"/>
                </a:cxn>
                <a:cxn ang="0">
                  <a:pos x="8" y="93"/>
                </a:cxn>
                <a:cxn ang="0">
                  <a:pos x="5" y="76"/>
                </a:cxn>
                <a:cxn ang="0">
                  <a:pos x="4" y="55"/>
                </a:cxn>
                <a:cxn ang="0">
                  <a:pos x="4" y="35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6" y="8"/>
                </a:cxn>
                <a:cxn ang="0">
                  <a:pos x="53" y="17"/>
                </a:cxn>
                <a:cxn ang="0">
                  <a:pos x="74" y="27"/>
                </a:cxn>
                <a:cxn ang="0">
                  <a:pos x="94" y="40"/>
                </a:cxn>
                <a:cxn ang="0">
                  <a:pos x="106" y="53"/>
                </a:cxn>
                <a:cxn ang="0">
                  <a:pos x="114" y="72"/>
                </a:cxn>
                <a:cxn ang="0">
                  <a:pos x="113" y="91"/>
                </a:cxn>
                <a:cxn ang="0">
                  <a:pos x="104" y="116"/>
                </a:cxn>
                <a:cxn ang="0">
                  <a:pos x="90" y="123"/>
                </a:cxn>
                <a:cxn ang="0">
                  <a:pos x="79" y="125"/>
                </a:cxn>
                <a:cxn ang="0">
                  <a:pos x="69" y="124"/>
                </a:cxn>
                <a:cxn ang="0">
                  <a:pos x="60" y="123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4451" y="3632"/>
              <a:ext cx="186" cy="254"/>
            </a:xfrm>
            <a:custGeom>
              <a:avLst/>
              <a:gdLst/>
              <a:ahLst/>
              <a:cxnLst>
                <a:cxn ang="0">
                  <a:pos x="179" y="293"/>
                </a:cxn>
                <a:cxn ang="0">
                  <a:pos x="246" y="248"/>
                </a:cxn>
                <a:cxn ang="0">
                  <a:pos x="282" y="199"/>
                </a:cxn>
                <a:cxn ang="0">
                  <a:pos x="292" y="149"/>
                </a:cxn>
                <a:cxn ang="0">
                  <a:pos x="282" y="102"/>
                </a:cxn>
                <a:cxn ang="0">
                  <a:pos x="251" y="57"/>
                </a:cxn>
                <a:cxn ang="0">
                  <a:pos x="208" y="23"/>
                </a:cxn>
                <a:cxn ang="0">
                  <a:pos x="151" y="2"/>
                </a:cxn>
                <a:cxn ang="0">
                  <a:pos x="90" y="0"/>
                </a:cxn>
                <a:cxn ang="0">
                  <a:pos x="75" y="38"/>
                </a:cxn>
                <a:cxn ang="0">
                  <a:pos x="54" y="81"/>
                </a:cxn>
                <a:cxn ang="0">
                  <a:pos x="28" y="122"/>
                </a:cxn>
                <a:cxn ang="0">
                  <a:pos x="9" y="166"/>
                </a:cxn>
                <a:cxn ang="0">
                  <a:pos x="0" y="206"/>
                </a:cxn>
                <a:cxn ang="0">
                  <a:pos x="9" y="244"/>
                </a:cxn>
                <a:cxn ang="0">
                  <a:pos x="41" y="275"/>
                </a:cxn>
                <a:cxn ang="0">
                  <a:pos x="105" y="303"/>
                </a:cxn>
                <a:cxn ang="0">
                  <a:pos x="116" y="303"/>
                </a:cxn>
                <a:cxn ang="0">
                  <a:pos x="127" y="304"/>
                </a:cxn>
                <a:cxn ang="0">
                  <a:pos x="136" y="303"/>
                </a:cxn>
                <a:cxn ang="0">
                  <a:pos x="145" y="303"/>
                </a:cxn>
                <a:cxn ang="0">
                  <a:pos x="153" y="300"/>
                </a:cxn>
                <a:cxn ang="0">
                  <a:pos x="161" y="297"/>
                </a:cxn>
                <a:cxn ang="0">
                  <a:pos x="169" y="295"/>
                </a:cxn>
                <a:cxn ang="0">
                  <a:pos x="179" y="293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4491" y="3687"/>
              <a:ext cx="104" cy="139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36" y="136"/>
                </a:cxn>
                <a:cxn ang="0">
                  <a:pos x="155" y="110"/>
                </a:cxn>
                <a:cxn ang="0">
                  <a:pos x="161" y="81"/>
                </a:cxn>
                <a:cxn ang="0">
                  <a:pos x="155" y="55"/>
                </a:cxn>
                <a:cxn ang="0">
                  <a:pos x="137" y="30"/>
                </a:cxn>
                <a:cxn ang="0">
                  <a:pos x="113" y="13"/>
                </a:cxn>
                <a:cxn ang="0">
                  <a:pos x="82" y="2"/>
                </a:cxn>
                <a:cxn ang="0">
                  <a:pos x="49" y="0"/>
                </a:cxn>
                <a:cxn ang="0">
                  <a:pos x="41" y="21"/>
                </a:cxn>
                <a:cxn ang="0">
                  <a:pos x="30" y="45"/>
                </a:cxn>
                <a:cxn ang="0">
                  <a:pos x="16" y="68"/>
                </a:cxn>
                <a:cxn ang="0">
                  <a:pos x="6" y="92"/>
                </a:cxn>
                <a:cxn ang="0">
                  <a:pos x="0" y="113"/>
                </a:cxn>
                <a:cxn ang="0">
                  <a:pos x="6" y="133"/>
                </a:cxn>
                <a:cxn ang="0">
                  <a:pos x="24" y="150"/>
                </a:cxn>
                <a:cxn ang="0">
                  <a:pos x="59" y="166"/>
                </a:cxn>
                <a:cxn ang="0">
                  <a:pos x="69" y="166"/>
                </a:cxn>
                <a:cxn ang="0">
                  <a:pos x="80" y="166"/>
                </a:cxn>
                <a:cxn ang="0">
                  <a:pos x="89" y="164"/>
                </a:cxn>
                <a:cxn ang="0">
                  <a:pos x="100" y="16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4374" y="3847"/>
              <a:ext cx="64" cy="10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17"/>
                </a:cxn>
                <a:cxn ang="0">
                  <a:pos x="74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7" y="0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0"/>
                </a:cxn>
                <a:cxn ang="0">
                  <a:pos x="7" y="39"/>
                </a:cxn>
                <a:cxn ang="0">
                  <a:pos x="13" y="58"/>
                </a:cxn>
                <a:cxn ang="0">
                  <a:pos x="23" y="75"/>
                </a:cxn>
                <a:cxn ang="0">
                  <a:pos x="34" y="88"/>
                </a:cxn>
                <a:cxn ang="0">
                  <a:pos x="50" y="101"/>
                </a:cxn>
                <a:cxn ang="0">
                  <a:pos x="68" y="111"/>
                </a:cxn>
                <a:cxn ang="0">
                  <a:pos x="92" y="120"/>
                </a:cxn>
                <a:cxn ang="0">
                  <a:pos x="86" y="109"/>
                </a:cxn>
                <a:cxn ang="0">
                  <a:pos x="85" y="97"/>
                </a:cxn>
                <a:cxn ang="0">
                  <a:pos x="83" y="85"/>
                </a:cxn>
                <a:cxn ang="0">
                  <a:pos x="85" y="75"/>
                </a:cxn>
                <a:cxn ang="0">
                  <a:pos x="85" y="63"/>
                </a:cxn>
                <a:cxn ang="0">
                  <a:pos x="89" y="51"/>
                </a:cxn>
                <a:cxn ang="0">
                  <a:pos x="93" y="39"/>
                </a:cxn>
                <a:cxn ang="0">
                  <a:pos x="99" y="2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4659" y="3804"/>
              <a:ext cx="34" cy="7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12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8" y="0"/>
                </a:cxn>
                <a:cxn ang="0">
                  <a:pos x="52" y="1"/>
                </a:cxn>
                <a:cxn ang="0">
                  <a:pos x="50" y="14"/>
                </a:cxn>
                <a:cxn ang="0">
                  <a:pos x="47" y="27"/>
                </a:cxn>
                <a:cxn ang="0">
                  <a:pos x="43" y="39"/>
                </a:cxn>
                <a:cxn ang="0">
                  <a:pos x="40" y="52"/>
                </a:cxn>
                <a:cxn ang="0">
                  <a:pos x="33" y="61"/>
                </a:cxn>
                <a:cxn ang="0">
                  <a:pos x="26" y="71"/>
                </a:cxn>
                <a:cxn ang="0">
                  <a:pos x="16" y="78"/>
                </a:cxn>
                <a:cxn ang="0">
                  <a:pos x="6" y="85"/>
                </a:cxn>
                <a:cxn ang="0">
                  <a:pos x="6" y="76"/>
                </a:cxn>
                <a:cxn ang="0">
                  <a:pos x="7" y="68"/>
                </a:cxn>
                <a:cxn ang="0">
                  <a:pos x="7" y="60"/>
                </a:cxn>
                <a:cxn ang="0">
                  <a:pos x="7" y="52"/>
                </a:cxn>
                <a:cxn ang="0">
                  <a:pos x="4" y="43"/>
                </a:cxn>
                <a:cxn ang="0">
                  <a:pos x="3" y="35"/>
                </a:cxn>
                <a:cxn ang="0">
                  <a:pos x="2" y="27"/>
                </a:cxn>
                <a:cxn ang="0">
                  <a:pos x="0" y="20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4518" y="3846"/>
              <a:ext cx="44" cy="82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62" y="19"/>
                </a:cxn>
                <a:cxn ang="0">
                  <a:pos x="55" y="13"/>
                </a:cxn>
                <a:cxn ang="0">
                  <a:pos x="48" y="7"/>
                </a:cxn>
                <a:cxn ang="0">
                  <a:pos x="41" y="4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4" y="24"/>
                </a:cxn>
                <a:cxn ang="0">
                  <a:pos x="7" y="35"/>
                </a:cxn>
                <a:cxn ang="0">
                  <a:pos x="11" y="47"/>
                </a:cxn>
                <a:cxn ang="0">
                  <a:pos x="13" y="58"/>
                </a:cxn>
                <a:cxn ang="0">
                  <a:pos x="14" y="70"/>
                </a:cxn>
                <a:cxn ang="0">
                  <a:pos x="14" y="83"/>
                </a:cxn>
                <a:cxn ang="0">
                  <a:pos x="14" y="99"/>
                </a:cxn>
                <a:cxn ang="0">
                  <a:pos x="21" y="95"/>
                </a:cxn>
                <a:cxn ang="0">
                  <a:pos x="28" y="90"/>
                </a:cxn>
                <a:cxn ang="0">
                  <a:pos x="35" y="82"/>
                </a:cxn>
                <a:cxn ang="0">
                  <a:pos x="44" y="73"/>
                </a:cxn>
                <a:cxn ang="0">
                  <a:pos x="49" y="61"/>
                </a:cxn>
                <a:cxn ang="0">
                  <a:pos x="56" y="51"/>
                </a:cxn>
                <a:cxn ang="0">
                  <a:pos x="62" y="39"/>
                </a:cxn>
                <a:cxn ang="0">
                  <a:pos x="69" y="27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3454" y="3791"/>
              <a:ext cx="258" cy="232"/>
            </a:xfrm>
            <a:custGeom>
              <a:avLst/>
              <a:gdLst/>
              <a:ahLst/>
              <a:cxnLst>
                <a:cxn ang="0">
                  <a:pos x="242" y="253"/>
                </a:cxn>
                <a:cxn ang="0">
                  <a:pos x="293" y="225"/>
                </a:cxn>
                <a:cxn ang="0">
                  <a:pos x="333" y="197"/>
                </a:cxn>
                <a:cxn ang="0">
                  <a:pos x="362" y="167"/>
                </a:cxn>
                <a:cxn ang="0">
                  <a:pos x="385" y="137"/>
                </a:cxn>
                <a:cxn ang="0">
                  <a:pos x="396" y="103"/>
                </a:cxn>
                <a:cxn ang="0">
                  <a:pos x="402" y="71"/>
                </a:cxn>
                <a:cxn ang="0">
                  <a:pos x="399" y="35"/>
                </a:cxn>
                <a:cxn ang="0">
                  <a:pos x="392" y="0"/>
                </a:cxn>
                <a:cxn ang="0">
                  <a:pos x="357" y="39"/>
                </a:cxn>
                <a:cxn ang="0">
                  <a:pos x="309" y="63"/>
                </a:cxn>
                <a:cxn ang="0">
                  <a:pos x="252" y="74"/>
                </a:cxn>
                <a:cxn ang="0">
                  <a:pos x="192" y="84"/>
                </a:cxn>
                <a:cxn ang="0">
                  <a:pos x="131" y="93"/>
                </a:cxn>
                <a:cxn ang="0">
                  <a:pos x="76" y="112"/>
                </a:cxn>
                <a:cxn ang="0">
                  <a:pos x="31" y="146"/>
                </a:cxn>
                <a:cxn ang="0">
                  <a:pos x="0" y="202"/>
                </a:cxn>
                <a:cxn ang="0">
                  <a:pos x="12" y="229"/>
                </a:cxn>
                <a:cxn ang="0">
                  <a:pos x="31" y="251"/>
                </a:cxn>
                <a:cxn ang="0">
                  <a:pos x="53" y="266"/>
                </a:cxn>
                <a:cxn ang="0">
                  <a:pos x="81" y="277"/>
                </a:cxn>
                <a:cxn ang="0">
                  <a:pos x="114" y="279"/>
                </a:cxn>
                <a:cxn ang="0">
                  <a:pos x="152" y="277"/>
                </a:cxn>
                <a:cxn ang="0">
                  <a:pos x="194" y="268"/>
                </a:cxn>
                <a:cxn ang="0">
                  <a:pos x="242" y="253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3507" y="3827"/>
              <a:ext cx="204" cy="164"/>
            </a:xfrm>
            <a:custGeom>
              <a:avLst/>
              <a:gdLst/>
              <a:ahLst/>
              <a:cxnLst>
                <a:cxn ang="0">
                  <a:pos x="159" y="178"/>
                </a:cxn>
                <a:cxn ang="0">
                  <a:pos x="200" y="158"/>
                </a:cxn>
                <a:cxn ang="0">
                  <a:pos x="234" y="139"/>
                </a:cxn>
                <a:cxn ang="0">
                  <a:pos x="262" y="118"/>
                </a:cxn>
                <a:cxn ang="0">
                  <a:pos x="285" y="97"/>
                </a:cxn>
                <a:cxn ang="0">
                  <a:pos x="299" y="74"/>
                </a:cxn>
                <a:cxn ang="0">
                  <a:pos x="310" y="50"/>
                </a:cxn>
                <a:cxn ang="0">
                  <a:pos x="316" y="25"/>
                </a:cxn>
                <a:cxn ang="0">
                  <a:pos x="319" y="0"/>
                </a:cxn>
                <a:cxn ang="0">
                  <a:pos x="285" y="28"/>
                </a:cxn>
                <a:cxn ang="0">
                  <a:pos x="247" y="44"/>
                </a:cxn>
                <a:cxn ang="0">
                  <a:pos x="205" y="51"/>
                </a:cxn>
                <a:cxn ang="0">
                  <a:pos x="161" y="58"/>
                </a:cxn>
                <a:cxn ang="0">
                  <a:pos x="116" y="64"/>
                </a:cxn>
                <a:cxn ang="0">
                  <a:pos x="73" y="79"/>
                </a:cxn>
                <a:cxn ang="0">
                  <a:pos x="32" y="104"/>
                </a:cxn>
                <a:cxn ang="0">
                  <a:pos x="0" y="144"/>
                </a:cxn>
                <a:cxn ang="0">
                  <a:pos x="3" y="162"/>
                </a:cxn>
                <a:cxn ang="0">
                  <a:pos x="11" y="177"/>
                </a:cxn>
                <a:cxn ang="0">
                  <a:pos x="24" y="187"/>
                </a:cxn>
                <a:cxn ang="0">
                  <a:pos x="41" y="195"/>
                </a:cxn>
                <a:cxn ang="0">
                  <a:pos x="62" y="196"/>
                </a:cxn>
                <a:cxn ang="0">
                  <a:pos x="90" y="194"/>
                </a:cxn>
                <a:cxn ang="0">
                  <a:pos x="121" y="187"/>
                </a:cxn>
                <a:cxn ang="0">
                  <a:pos x="159" y="178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 noChangeArrowheads="1"/>
            </p:cNvSpPr>
            <p:nvPr/>
          </p:nvSpPr>
          <p:spPr bwMode="auto">
            <a:xfrm>
              <a:off x="3575" y="3779"/>
              <a:ext cx="340" cy="234"/>
            </a:xfrm>
            <a:custGeom>
              <a:avLst/>
              <a:gdLst/>
              <a:ahLst/>
              <a:cxnLst>
                <a:cxn ang="0">
                  <a:pos x="243" y="257"/>
                </a:cxn>
                <a:cxn ang="0">
                  <a:pos x="363" y="212"/>
                </a:cxn>
                <a:cxn ang="0">
                  <a:pos x="449" y="171"/>
                </a:cxn>
                <a:cxn ang="0">
                  <a:pos x="506" y="134"/>
                </a:cxn>
                <a:cxn ang="0">
                  <a:pos x="532" y="102"/>
                </a:cxn>
                <a:cxn ang="0">
                  <a:pos x="531" y="72"/>
                </a:cxn>
                <a:cxn ang="0">
                  <a:pos x="507" y="47"/>
                </a:cxn>
                <a:cxn ang="0">
                  <a:pos x="460" y="23"/>
                </a:cxn>
                <a:cxn ang="0">
                  <a:pos x="394" y="4"/>
                </a:cxn>
                <a:cxn ang="0">
                  <a:pos x="356" y="3"/>
                </a:cxn>
                <a:cxn ang="0">
                  <a:pos x="319" y="1"/>
                </a:cxn>
                <a:cxn ang="0">
                  <a:pos x="283" y="0"/>
                </a:cxn>
                <a:cxn ang="0">
                  <a:pos x="253" y="4"/>
                </a:cxn>
                <a:cxn ang="0">
                  <a:pos x="228" y="10"/>
                </a:cxn>
                <a:cxn ang="0">
                  <a:pos x="212" y="25"/>
                </a:cxn>
                <a:cxn ang="0">
                  <a:pos x="205" y="48"/>
                </a:cxn>
                <a:cxn ang="0">
                  <a:pos x="211" y="84"/>
                </a:cxn>
                <a:cxn ang="0">
                  <a:pos x="177" y="87"/>
                </a:cxn>
                <a:cxn ang="0">
                  <a:pos x="144" y="93"/>
                </a:cxn>
                <a:cxn ang="0">
                  <a:pos x="113" y="99"/>
                </a:cxn>
                <a:cxn ang="0">
                  <a:pos x="85" y="111"/>
                </a:cxn>
                <a:cxn ang="0">
                  <a:pos x="57" y="125"/>
                </a:cxn>
                <a:cxn ang="0">
                  <a:pos x="34" y="146"/>
                </a:cxn>
                <a:cxn ang="0">
                  <a:pos x="14" y="172"/>
                </a:cxn>
                <a:cxn ang="0">
                  <a:pos x="0" y="206"/>
                </a:cxn>
                <a:cxn ang="0">
                  <a:pos x="13" y="232"/>
                </a:cxn>
                <a:cxn ang="0">
                  <a:pos x="31" y="253"/>
                </a:cxn>
                <a:cxn ang="0">
                  <a:pos x="54" y="268"/>
                </a:cxn>
                <a:cxn ang="0">
                  <a:pos x="84" y="278"/>
                </a:cxn>
                <a:cxn ang="0">
                  <a:pos x="116" y="281"/>
                </a:cxn>
                <a:cxn ang="0">
                  <a:pos x="153" y="279"/>
                </a:cxn>
                <a:cxn ang="0">
                  <a:pos x="195" y="270"/>
                </a:cxn>
                <a:cxn ang="0">
                  <a:pos x="243" y="257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 noChangeArrowheads="1"/>
            </p:cNvSpPr>
            <p:nvPr/>
          </p:nvSpPr>
          <p:spPr bwMode="auto">
            <a:xfrm>
              <a:off x="3648" y="3822"/>
              <a:ext cx="212" cy="147"/>
            </a:xfrm>
            <a:custGeom>
              <a:avLst/>
              <a:gdLst/>
              <a:ahLst/>
              <a:cxnLst>
                <a:cxn ang="0">
                  <a:pos x="152" y="161"/>
                </a:cxn>
                <a:cxn ang="0">
                  <a:pos x="226" y="132"/>
                </a:cxn>
                <a:cxn ang="0">
                  <a:pos x="279" y="106"/>
                </a:cxn>
                <a:cxn ang="0">
                  <a:pos x="313" y="82"/>
                </a:cxn>
                <a:cxn ang="0">
                  <a:pos x="331" y="64"/>
                </a:cxn>
                <a:cxn ang="0">
                  <a:pos x="331" y="45"/>
                </a:cxn>
                <a:cxn ang="0">
                  <a:pos x="316" y="29"/>
                </a:cxn>
                <a:cxn ang="0">
                  <a:pos x="288" y="15"/>
                </a:cxn>
                <a:cxn ang="0">
                  <a:pos x="247" y="3"/>
                </a:cxn>
                <a:cxn ang="0">
                  <a:pos x="223" y="2"/>
                </a:cxn>
                <a:cxn ang="0">
                  <a:pos x="199" y="0"/>
                </a:cxn>
                <a:cxn ang="0">
                  <a:pos x="176" y="0"/>
                </a:cxn>
                <a:cxn ang="0">
                  <a:pos x="158" y="3"/>
                </a:cxn>
                <a:cxn ang="0">
                  <a:pos x="141" y="7"/>
                </a:cxn>
                <a:cxn ang="0">
                  <a:pos x="131" y="16"/>
                </a:cxn>
                <a:cxn ang="0">
                  <a:pos x="127" y="30"/>
                </a:cxn>
                <a:cxn ang="0">
                  <a:pos x="131" y="54"/>
                </a:cxn>
                <a:cxn ang="0">
                  <a:pos x="110" y="55"/>
                </a:cxn>
                <a:cxn ang="0">
                  <a:pos x="89" y="59"/>
                </a:cxn>
                <a:cxn ang="0">
                  <a:pos x="69" y="63"/>
                </a:cxn>
                <a:cxn ang="0">
                  <a:pos x="52" y="71"/>
                </a:cxn>
                <a:cxn ang="0">
                  <a:pos x="35" y="79"/>
                </a:cxn>
                <a:cxn ang="0">
                  <a:pos x="21" y="92"/>
                </a:cxn>
                <a:cxn ang="0">
                  <a:pos x="8" y="107"/>
                </a:cxn>
                <a:cxn ang="0">
                  <a:pos x="0" y="129"/>
                </a:cxn>
                <a:cxn ang="0">
                  <a:pos x="7" y="145"/>
                </a:cxn>
                <a:cxn ang="0">
                  <a:pos x="19" y="160"/>
                </a:cxn>
                <a:cxn ang="0">
                  <a:pos x="34" y="167"/>
                </a:cxn>
                <a:cxn ang="0">
                  <a:pos x="52" y="174"/>
                </a:cxn>
                <a:cxn ang="0">
                  <a:pos x="72" y="175"/>
                </a:cxn>
                <a:cxn ang="0">
                  <a:pos x="96" y="174"/>
                </a:cxn>
                <a:cxn ang="0">
                  <a:pos x="121" y="169"/>
                </a:cxn>
                <a:cxn ang="0">
                  <a:pos x="152" y="161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3417" y="3961"/>
              <a:ext cx="73" cy="110"/>
            </a:xfrm>
            <a:custGeom>
              <a:avLst/>
              <a:gdLst/>
              <a:ahLst/>
              <a:cxnLst>
                <a:cxn ang="0">
                  <a:pos x="112" y="55"/>
                </a:cxn>
                <a:cxn ang="0">
                  <a:pos x="112" y="38"/>
                </a:cxn>
                <a:cxn ang="0">
                  <a:pos x="112" y="26"/>
                </a:cxn>
                <a:cxn ang="0">
                  <a:pos x="109" y="16"/>
                </a:cxn>
                <a:cxn ang="0">
                  <a:pos x="105" y="9"/>
                </a:cxn>
                <a:cxn ang="0">
                  <a:pos x="96" y="4"/>
                </a:cxn>
                <a:cxn ang="0">
                  <a:pos x="88" y="1"/>
                </a:cxn>
                <a:cxn ang="0">
                  <a:pos x="75" y="0"/>
                </a:cxn>
                <a:cxn ang="0">
                  <a:pos x="64" y="3"/>
                </a:cxn>
                <a:cxn ang="0">
                  <a:pos x="45" y="18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2" y="115"/>
                </a:cxn>
                <a:cxn ang="0">
                  <a:pos x="9" y="132"/>
                </a:cxn>
                <a:cxn ang="0">
                  <a:pos x="17" y="115"/>
                </a:cxn>
                <a:cxn ang="0">
                  <a:pos x="30" y="102"/>
                </a:cxn>
                <a:cxn ang="0">
                  <a:pos x="41" y="90"/>
                </a:cxn>
                <a:cxn ang="0">
                  <a:pos x="55" y="81"/>
                </a:cxn>
                <a:cxn ang="0">
                  <a:pos x="68" y="72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5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3571" y="3948"/>
              <a:ext cx="73" cy="110"/>
            </a:xfrm>
            <a:custGeom>
              <a:avLst/>
              <a:gdLst/>
              <a:ahLst/>
              <a:cxnLst>
                <a:cxn ang="0">
                  <a:pos x="112" y="56"/>
                </a:cxn>
                <a:cxn ang="0">
                  <a:pos x="113" y="39"/>
                </a:cxn>
                <a:cxn ang="0">
                  <a:pos x="113" y="26"/>
                </a:cxn>
                <a:cxn ang="0">
                  <a:pos x="110" y="16"/>
                </a:cxn>
                <a:cxn ang="0">
                  <a:pos x="106" y="9"/>
                </a:cxn>
                <a:cxn ang="0">
                  <a:pos x="97" y="4"/>
                </a:cxn>
                <a:cxn ang="0">
                  <a:pos x="89" y="1"/>
                </a:cxn>
                <a:cxn ang="0">
                  <a:pos x="76" y="0"/>
                </a:cxn>
                <a:cxn ang="0">
                  <a:pos x="65" y="1"/>
                </a:cxn>
                <a:cxn ang="0">
                  <a:pos x="45" y="17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3" y="116"/>
                </a:cxn>
                <a:cxn ang="0">
                  <a:pos x="10" y="133"/>
                </a:cxn>
                <a:cxn ang="0">
                  <a:pos x="18" y="116"/>
                </a:cxn>
                <a:cxn ang="0">
                  <a:pos x="30" y="102"/>
                </a:cxn>
                <a:cxn ang="0">
                  <a:pos x="42" y="89"/>
                </a:cxn>
                <a:cxn ang="0">
                  <a:pos x="55" y="80"/>
                </a:cxn>
                <a:cxn ang="0">
                  <a:pos x="68" y="71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6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3810" y="3438"/>
              <a:ext cx="231" cy="463"/>
            </a:xfrm>
            <a:custGeom>
              <a:avLst/>
              <a:gdLst/>
              <a:ahLst/>
              <a:cxnLst>
                <a:cxn ang="0">
                  <a:pos x="83" y="463"/>
                </a:cxn>
                <a:cxn ang="0">
                  <a:pos x="72" y="404"/>
                </a:cxn>
                <a:cxn ang="0">
                  <a:pos x="62" y="347"/>
                </a:cxn>
                <a:cxn ang="0">
                  <a:pos x="51" y="288"/>
                </a:cxn>
                <a:cxn ang="0">
                  <a:pos x="41" y="231"/>
                </a:cxn>
                <a:cxn ang="0">
                  <a:pos x="30" y="172"/>
                </a:cxn>
                <a:cxn ang="0">
                  <a:pos x="20" y="115"/>
                </a:cxn>
                <a:cxn ang="0">
                  <a:pos x="10" y="57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87" y="82"/>
                </a:cxn>
                <a:cxn ang="0">
                  <a:pos x="133" y="131"/>
                </a:cxn>
                <a:cxn ang="0">
                  <a:pos x="179" y="188"/>
                </a:cxn>
                <a:cxn ang="0">
                  <a:pos x="224" y="248"/>
                </a:cxn>
                <a:cxn ang="0">
                  <a:pos x="271" y="314"/>
                </a:cxn>
                <a:cxn ang="0">
                  <a:pos x="316" y="383"/>
                </a:cxn>
                <a:cxn ang="0">
                  <a:pos x="361" y="457"/>
                </a:cxn>
                <a:cxn ang="0">
                  <a:pos x="334" y="504"/>
                </a:cxn>
                <a:cxn ang="0">
                  <a:pos x="305" y="535"/>
                </a:cxn>
                <a:cxn ang="0">
                  <a:pos x="272" y="551"/>
                </a:cxn>
                <a:cxn ang="0">
                  <a:pos x="240" y="553"/>
                </a:cxn>
                <a:cxn ang="0">
                  <a:pos x="202" y="543"/>
                </a:cxn>
                <a:cxn ang="0">
                  <a:pos x="164" y="524"/>
                </a:cxn>
                <a:cxn ang="0">
                  <a:pos x="124" y="497"/>
                </a:cxn>
                <a:cxn ang="0">
                  <a:pos x="83" y="463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3061" y="2911"/>
              <a:ext cx="871" cy="927"/>
            </a:xfrm>
            <a:custGeom>
              <a:avLst/>
              <a:gdLst/>
              <a:ahLst/>
              <a:cxnLst>
                <a:cxn ang="0">
                  <a:pos x="1343" y="929"/>
                </a:cxn>
                <a:cxn ang="0">
                  <a:pos x="1309" y="888"/>
                </a:cxn>
                <a:cxn ang="0">
                  <a:pos x="1270" y="849"/>
                </a:cxn>
                <a:cxn ang="0">
                  <a:pos x="1226" y="811"/>
                </a:cxn>
                <a:cxn ang="0">
                  <a:pos x="1194" y="767"/>
                </a:cxn>
                <a:cxn ang="0">
                  <a:pos x="1173" y="717"/>
                </a:cxn>
                <a:cxn ang="0">
                  <a:pos x="1151" y="668"/>
                </a:cxn>
                <a:cxn ang="0">
                  <a:pos x="1132" y="618"/>
                </a:cxn>
                <a:cxn ang="0">
                  <a:pos x="1092" y="564"/>
                </a:cxn>
                <a:cxn ang="0">
                  <a:pos x="1030" y="516"/>
                </a:cxn>
                <a:cxn ang="0">
                  <a:pos x="966" y="476"/>
                </a:cxn>
                <a:cxn ang="0">
                  <a:pos x="903" y="442"/>
                </a:cxn>
                <a:cxn ang="0">
                  <a:pos x="876" y="421"/>
                </a:cxn>
                <a:cxn ang="0">
                  <a:pos x="886" y="405"/>
                </a:cxn>
                <a:cxn ang="0">
                  <a:pos x="896" y="391"/>
                </a:cxn>
                <a:cxn ang="0">
                  <a:pos x="906" y="375"/>
                </a:cxn>
                <a:cxn ang="0">
                  <a:pos x="911" y="320"/>
                </a:cxn>
                <a:cxn ang="0">
                  <a:pos x="880" y="228"/>
                </a:cxn>
                <a:cxn ang="0">
                  <a:pos x="824" y="136"/>
                </a:cxn>
                <a:cxn ang="0">
                  <a:pos x="765" y="45"/>
                </a:cxn>
                <a:cxn ang="0">
                  <a:pos x="652" y="34"/>
                </a:cxn>
                <a:cxn ang="0">
                  <a:pos x="470" y="94"/>
                </a:cxn>
                <a:cxn ang="0">
                  <a:pos x="289" y="166"/>
                </a:cxn>
                <a:cxn ang="0">
                  <a:pos x="120" y="277"/>
                </a:cxn>
                <a:cxn ang="0">
                  <a:pos x="15" y="416"/>
                </a:cxn>
                <a:cxn ang="0">
                  <a:pos x="0" y="499"/>
                </a:cxn>
                <a:cxn ang="0">
                  <a:pos x="24" y="546"/>
                </a:cxn>
                <a:cxn ang="0">
                  <a:pos x="73" y="570"/>
                </a:cxn>
                <a:cxn ang="0">
                  <a:pos x="163" y="593"/>
                </a:cxn>
                <a:cxn ang="0">
                  <a:pos x="265" y="683"/>
                </a:cxn>
                <a:cxn ang="0">
                  <a:pos x="406" y="806"/>
                </a:cxn>
                <a:cxn ang="0">
                  <a:pos x="660" y="899"/>
                </a:cxn>
                <a:cxn ang="0">
                  <a:pos x="899" y="963"/>
                </a:cxn>
                <a:cxn ang="0">
                  <a:pos x="989" y="1044"/>
                </a:cxn>
                <a:cxn ang="0">
                  <a:pos x="1082" y="1098"/>
                </a:cxn>
                <a:cxn ang="0">
                  <a:pos x="1177" y="1111"/>
                </a:cxn>
                <a:cxn ang="0">
                  <a:pos x="1270" y="1093"/>
                </a:cxn>
                <a:cxn ang="0">
                  <a:pos x="1326" y="1071"/>
                </a:cxn>
                <a:cxn ang="0">
                  <a:pos x="1353" y="1031"/>
                </a:cxn>
                <a:cxn ang="0">
                  <a:pos x="1359" y="978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3115" y="2921"/>
              <a:ext cx="760" cy="861"/>
            </a:xfrm>
            <a:custGeom>
              <a:avLst/>
              <a:gdLst/>
              <a:ahLst/>
              <a:cxnLst>
                <a:cxn ang="0">
                  <a:pos x="1172" y="871"/>
                </a:cxn>
                <a:cxn ang="0">
                  <a:pos x="1141" y="835"/>
                </a:cxn>
                <a:cxn ang="0">
                  <a:pos x="1107" y="801"/>
                </a:cxn>
                <a:cxn ang="0">
                  <a:pos x="1069" y="768"/>
                </a:cxn>
                <a:cxn ang="0">
                  <a:pos x="1039" y="730"/>
                </a:cxn>
                <a:cxn ang="0">
                  <a:pos x="1022" y="686"/>
                </a:cxn>
                <a:cxn ang="0">
                  <a:pos x="1004" y="643"/>
                </a:cxn>
                <a:cxn ang="0">
                  <a:pos x="987" y="600"/>
                </a:cxn>
                <a:cxn ang="0">
                  <a:pos x="952" y="554"/>
                </a:cxn>
                <a:cxn ang="0">
                  <a:pos x="898" y="511"/>
                </a:cxn>
                <a:cxn ang="0">
                  <a:pos x="843" y="476"/>
                </a:cxn>
                <a:cxn ang="0">
                  <a:pos x="786" y="447"/>
                </a:cxn>
                <a:cxn ang="0">
                  <a:pos x="764" y="425"/>
                </a:cxn>
                <a:cxn ang="0">
                  <a:pos x="779" y="399"/>
                </a:cxn>
                <a:cxn ang="0">
                  <a:pos x="795" y="369"/>
                </a:cxn>
                <a:cxn ang="0">
                  <a:pos x="809" y="341"/>
                </a:cxn>
                <a:cxn ang="0">
                  <a:pos x="813" y="290"/>
                </a:cxn>
                <a:cxn ang="0">
                  <a:pos x="785" y="207"/>
                </a:cxn>
                <a:cxn ang="0">
                  <a:pos x="734" y="123"/>
                </a:cxn>
                <a:cxn ang="0">
                  <a:pos x="679" y="40"/>
                </a:cxn>
                <a:cxn ang="0">
                  <a:pos x="580" y="33"/>
                </a:cxn>
                <a:cxn ang="0">
                  <a:pos x="418" y="102"/>
                </a:cxn>
                <a:cxn ang="0">
                  <a:pos x="256" y="186"/>
                </a:cxn>
                <a:cxn ang="0">
                  <a:pos x="106" y="298"/>
                </a:cxn>
                <a:cxn ang="0">
                  <a:pos x="14" y="421"/>
                </a:cxn>
                <a:cxn ang="0">
                  <a:pos x="0" y="481"/>
                </a:cxn>
                <a:cxn ang="0">
                  <a:pos x="20" y="504"/>
                </a:cxn>
                <a:cxn ang="0">
                  <a:pos x="64" y="511"/>
                </a:cxn>
                <a:cxn ang="0">
                  <a:pos x="143" y="531"/>
                </a:cxn>
                <a:cxn ang="0">
                  <a:pos x="232" y="625"/>
                </a:cxn>
                <a:cxn ang="0">
                  <a:pos x="353" y="749"/>
                </a:cxn>
                <a:cxn ang="0">
                  <a:pos x="575" y="844"/>
                </a:cxn>
                <a:cxn ang="0">
                  <a:pos x="784" y="900"/>
                </a:cxn>
                <a:cxn ang="0">
                  <a:pos x="863" y="972"/>
                </a:cxn>
                <a:cxn ang="0">
                  <a:pos x="945" y="1020"/>
                </a:cxn>
                <a:cxn ang="0">
                  <a:pos x="1028" y="1031"/>
                </a:cxn>
                <a:cxn ang="0">
                  <a:pos x="1107" y="1015"/>
                </a:cxn>
                <a:cxn ang="0">
                  <a:pos x="1158" y="997"/>
                </a:cxn>
                <a:cxn ang="0">
                  <a:pos x="1182" y="961"/>
                </a:cxn>
                <a:cxn ang="0">
                  <a:pos x="1186" y="914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 noChangeArrowheads="1"/>
            </p:cNvSpPr>
            <p:nvPr/>
          </p:nvSpPr>
          <p:spPr bwMode="auto">
            <a:xfrm>
              <a:off x="3139" y="2948"/>
              <a:ext cx="710" cy="808"/>
            </a:xfrm>
            <a:custGeom>
              <a:avLst/>
              <a:gdLst/>
              <a:ahLst/>
              <a:cxnLst>
                <a:cxn ang="0">
                  <a:pos x="1095" y="816"/>
                </a:cxn>
                <a:cxn ang="0">
                  <a:pos x="1069" y="783"/>
                </a:cxn>
                <a:cxn ang="0">
                  <a:pos x="1035" y="752"/>
                </a:cxn>
                <a:cxn ang="0">
                  <a:pos x="999" y="721"/>
                </a:cxn>
                <a:cxn ang="0">
                  <a:pos x="974" y="686"/>
                </a:cxn>
                <a:cxn ang="0">
                  <a:pos x="957" y="644"/>
                </a:cxn>
                <a:cxn ang="0">
                  <a:pos x="940" y="603"/>
                </a:cxn>
                <a:cxn ang="0">
                  <a:pos x="923" y="561"/>
                </a:cxn>
                <a:cxn ang="0">
                  <a:pos x="891" y="518"/>
                </a:cxn>
                <a:cxn ang="0">
                  <a:pos x="840" y="478"/>
                </a:cxn>
                <a:cxn ang="0">
                  <a:pos x="789" y="445"/>
                </a:cxn>
                <a:cxn ang="0">
                  <a:pos x="738" y="419"/>
                </a:cxn>
                <a:cxn ang="0">
                  <a:pos x="716" y="400"/>
                </a:cxn>
                <a:cxn ang="0">
                  <a:pos x="728" y="375"/>
                </a:cxn>
                <a:cxn ang="0">
                  <a:pos x="744" y="345"/>
                </a:cxn>
                <a:cxn ang="0">
                  <a:pos x="757" y="320"/>
                </a:cxn>
                <a:cxn ang="0">
                  <a:pos x="762" y="273"/>
                </a:cxn>
                <a:cxn ang="0">
                  <a:pos x="737" y="193"/>
                </a:cxn>
                <a:cxn ang="0">
                  <a:pos x="692" y="115"/>
                </a:cxn>
                <a:cxn ang="0">
                  <a:pos x="642" y="37"/>
                </a:cxn>
                <a:cxn ang="0">
                  <a:pos x="550" y="31"/>
                </a:cxn>
                <a:cxn ang="0">
                  <a:pos x="397" y="97"/>
                </a:cxn>
                <a:cxn ang="0">
                  <a:pos x="241" y="175"/>
                </a:cxn>
                <a:cxn ang="0">
                  <a:pos x="99" y="281"/>
                </a:cxn>
                <a:cxn ang="0">
                  <a:pos x="13" y="394"/>
                </a:cxn>
                <a:cxn ang="0">
                  <a:pos x="0" y="451"/>
                </a:cxn>
                <a:cxn ang="0">
                  <a:pos x="20" y="473"/>
                </a:cxn>
                <a:cxn ang="0">
                  <a:pos x="59" y="479"/>
                </a:cxn>
                <a:cxn ang="0">
                  <a:pos x="133" y="499"/>
                </a:cxn>
                <a:cxn ang="0">
                  <a:pos x="216" y="585"/>
                </a:cxn>
                <a:cxn ang="0">
                  <a:pos x="330" y="701"/>
                </a:cxn>
                <a:cxn ang="0">
                  <a:pos x="538" y="790"/>
                </a:cxn>
                <a:cxn ang="0">
                  <a:pos x="733" y="845"/>
                </a:cxn>
                <a:cxn ang="0">
                  <a:pos x="807" y="910"/>
                </a:cxn>
                <a:cxn ang="0">
                  <a:pos x="884" y="956"/>
                </a:cxn>
                <a:cxn ang="0">
                  <a:pos x="961" y="966"/>
                </a:cxn>
                <a:cxn ang="0">
                  <a:pos x="1036" y="951"/>
                </a:cxn>
                <a:cxn ang="0">
                  <a:pos x="1083" y="934"/>
                </a:cxn>
                <a:cxn ang="0">
                  <a:pos x="1104" y="900"/>
                </a:cxn>
                <a:cxn ang="0">
                  <a:pos x="1108" y="857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 noChangeArrowheads="1"/>
            </p:cNvSpPr>
            <p:nvPr/>
          </p:nvSpPr>
          <p:spPr bwMode="auto">
            <a:xfrm>
              <a:off x="3162" y="2975"/>
              <a:ext cx="664" cy="752"/>
            </a:xfrm>
            <a:custGeom>
              <a:avLst/>
              <a:gdLst/>
              <a:ahLst/>
              <a:cxnLst>
                <a:cxn ang="0">
                  <a:pos x="1024" y="762"/>
                </a:cxn>
                <a:cxn ang="0">
                  <a:pos x="997" y="731"/>
                </a:cxn>
                <a:cxn ang="0">
                  <a:pos x="966" y="701"/>
                </a:cxn>
                <a:cxn ang="0">
                  <a:pos x="933" y="672"/>
                </a:cxn>
                <a:cxn ang="0">
                  <a:pos x="909" y="639"/>
                </a:cxn>
                <a:cxn ang="0">
                  <a:pos x="894" y="600"/>
                </a:cxn>
                <a:cxn ang="0">
                  <a:pos x="878" y="562"/>
                </a:cxn>
                <a:cxn ang="0">
                  <a:pos x="863" y="525"/>
                </a:cxn>
                <a:cxn ang="0">
                  <a:pos x="832" y="484"/>
                </a:cxn>
                <a:cxn ang="0">
                  <a:pos x="785" y="448"/>
                </a:cxn>
                <a:cxn ang="0">
                  <a:pos x="738" y="416"/>
                </a:cxn>
                <a:cxn ang="0">
                  <a:pos x="689" y="390"/>
                </a:cxn>
                <a:cxn ang="0">
                  <a:pos x="669" y="373"/>
                </a:cxn>
                <a:cxn ang="0">
                  <a:pos x="681" y="350"/>
                </a:cxn>
                <a:cxn ang="0">
                  <a:pos x="695" y="322"/>
                </a:cxn>
                <a:cxn ang="0">
                  <a:pos x="707" y="299"/>
                </a:cxn>
                <a:cxn ang="0">
                  <a:pos x="713" y="254"/>
                </a:cxn>
                <a:cxn ang="0">
                  <a:pos x="690" y="180"/>
                </a:cxn>
                <a:cxn ang="0">
                  <a:pos x="651" y="105"/>
                </a:cxn>
                <a:cxn ang="0">
                  <a:pos x="609" y="34"/>
                </a:cxn>
                <a:cxn ang="0">
                  <a:pos x="521" y="28"/>
                </a:cxn>
                <a:cxn ang="0">
                  <a:pos x="376" y="90"/>
                </a:cxn>
                <a:cxn ang="0">
                  <a:pos x="229" y="164"/>
                </a:cxn>
                <a:cxn ang="0">
                  <a:pos x="92" y="263"/>
                </a:cxn>
                <a:cxn ang="0">
                  <a:pos x="12" y="371"/>
                </a:cxn>
                <a:cxn ang="0">
                  <a:pos x="0" y="421"/>
                </a:cxn>
                <a:cxn ang="0">
                  <a:pos x="19" y="441"/>
                </a:cxn>
                <a:cxn ang="0">
                  <a:pos x="57" y="448"/>
                </a:cxn>
                <a:cxn ang="0">
                  <a:pos x="124" y="465"/>
                </a:cxn>
                <a:cxn ang="0">
                  <a:pos x="202" y="547"/>
                </a:cxn>
                <a:cxn ang="0">
                  <a:pos x="309" y="655"/>
                </a:cxn>
                <a:cxn ang="0">
                  <a:pos x="503" y="737"/>
                </a:cxn>
                <a:cxn ang="0">
                  <a:pos x="685" y="787"/>
                </a:cxn>
                <a:cxn ang="0">
                  <a:pos x="754" y="848"/>
                </a:cxn>
                <a:cxn ang="0">
                  <a:pos x="825" y="891"/>
                </a:cxn>
                <a:cxn ang="0">
                  <a:pos x="897" y="901"/>
                </a:cxn>
                <a:cxn ang="0">
                  <a:pos x="967" y="888"/>
                </a:cxn>
                <a:cxn ang="0">
                  <a:pos x="1011" y="869"/>
                </a:cxn>
                <a:cxn ang="0">
                  <a:pos x="1031" y="839"/>
                </a:cxn>
                <a:cxn ang="0">
                  <a:pos x="1035" y="800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 noChangeArrowheads="1"/>
            </p:cNvSpPr>
            <p:nvPr/>
          </p:nvSpPr>
          <p:spPr bwMode="auto">
            <a:xfrm>
              <a:off x="3185" y="3002"/>
              <a:ext cx="615" cy="700"/>
            </a:xfrm>
            <a:custGeom>
              <a:avLst/>
              <a:gdLst/>
              <a:ahLst/>
              <a:cxnLst>
                <a:cxn ang="0">
                  <a:pos x="949" y="709"/>
                </a:cxn>
                <a:cxn ang="0">
                  <a:pos x="923" y="679"/>
                </a:cxn>
                <a:cxn ang="0">
                  <a:pos x="895" y="652"/>
                </a:cxn>
                <a:cxn ang="0">
                  <a:pos x="865" y="626"/>
                </a:cxn>
                <a:cxn ang="0">
                  <a:pos x="841" y="594"/>
                </a:cxn>
                <a:cxn ang="0">
                  <a:pos x="827" y="559"/>
                </a:cxn>
                <a:cxn ang="0">
                  <a:pos x="813" y="524"/>
                </a:cxn>
                <a:cxn ang="0">
                  <a:pos x="799" y="489"/>
                </a:cxn>
                <a:cxn ang="0">
                  <a:pos x="771" y="451"/>
                </a:cxn>
                <a:cxn ang="0">
                  <a:pos x="727" y="417"/>
                </a:cxn>
                <a:cxn ang="0">
                  <a:pos x="683" y="388"/>
                </a:cxn>
                <a:cxn ang="0">
                  <a:pos x="638" y="365"/>
                </a:cxn>
                <a:cxn ang="0">
                  <a:pos x="620" y="348"/>
                </a:cxn>
                <a:cxn ang="0">
                  <a:pos x="631" y="327"/>
                </a:cxn>
                <a:cxn ang="0">
                  <a:pos x="644" y="302"/>
                </a:cxn>
                <a:cxn ang="0">
                  <a:pos x="655" y="280"/>
                </a:cxn>
                <a:cxn ang="0">
                  <a:pos x="661" y="238"/>
                </a:cxn>
                <a:cxn ang="0">
                  <a:pos x="644" y="169"/>
                </a:cxn>
                <a:cxn ang="0">
                  <a:pos x="608" y="100"/>
                </a:cxn>
                <a:cxn ang="0">
                  <a:pos x="570" y="32"/>
                </a:cxn>
                <a:cxn ang="0">
                  <a:pos x="490" y="26"/>
                </a:cxn>
                <a:cxn ang="0">
                  <a:pos x="353" y="83"/>
                </a:cxn>
                <a:cxn ang="0">
                  <a:pos x="215" y="153"/>
                </a:cxn>
                <a:cxn ang="0">
                  <a:pos x="87" y="246"/>
                </a:cxn>
                <a:cxn ang="0">
                  <a:pos x="13" y="345"/>
                </a:cxn>
                <a:cxn ang="0">
                  <a:pos x="0" y="392"/>
                </a:cxn>
                <a:cxn ang="0">
                  <a:pos x="18" y="410"/>
                </a:cxn>
                <a:cxn ang="0">
                  <a:pos x="54" y="416"/>
                </a:cxn>
                <a:cxn ang="0">
                  <a:pos x="116" y="433"/>
                </a:cxn>
                <a:cxn ang="0">
                  <a:pos x="188" y="507"/>
                </a:cxn>
                <a:cxn ang="0">
                  <a:pos x="287" y="607"/>
                </a:cxn>
                <a:cxn ang="0">
                  <a:pos x="464" y="685"/>
                </a:cxn>
                <a:cxn ang="0">
                  <a:pos x="632" y="732"/>
                </a:cxn>
                <a:cxn ang="0">
                  <a:pos x="697" y="789"/>
                </a:cxn>
                <a:cxn ang="0">
                  <a:pos x="764" y="828"/>
                </a:cxn>
                <a:cxn ang="0">
                  <a:pos x="831" y="836"/>
                </a:cxn>
                <a:cxn ang="0">
                  <a:pos x="896" y="824"/>
                </a:cxn>
                <a:cxn ang="0">
                  <a:pos x="936" y="809"/>
                </a:cxn>
                <a:cxn ang="0">
                  <a:pos x="956" y="780"/>
                </a:cxn>
                <a:cxn ang="0">
                  <a:pos x="960" y="743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 noChangeArrowheads="1"/>
            </p:cNvSpPr>
            <p:nvPr/>
          </p:nvSpPr>
          <p:spPr bwMode="auto">
            <a:xfrm>
              <a:off x="3425" y="3177"/>
              <a:ext cx="202" cy="94"/>
            </a:xfrm>
            <a:custGeom>
              <a:avLst/>
              <a:gdLst/>
              <a:ahLst/>
              <a:cxnLst>
                <a:cxn ang="0">
                  <a:pos x="219" y="76"/>
                </a:cxn>
                <a:cxn ang="0">
                  <a:pos x="192" y="55"/>
                </a:cxn>
                <a:cxn ang="0">
                  <a:pos x="167" y="38"/>
                </a:cxn>
                <a:cxn ang="0">
                  <a:pos x="140" y="24"/>
                </a:cxn>
                <a:cxn ang="0">
                  <a:pos x="114" y="13"/>
                </a:cxn>
                <a:cxn ang="0">
                  <a:pos x="86" y="5"/>
                </a:cxn>
                <a:cxn ang="0">
                  <a:pos x="58" y="2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64" y="9"/>
                </a:cxn>
                <a:cxn ang="0">
                  <a:pos x="93" y="16"/>
                </a:cxn>
                <a:cxn ang="0">
                  <a:pos x="120" y="26"/>
                </a:cxn>
                <a:cxn ang="0">
                  <a:pos x="144" y="37"/>
                </a:cxn>
                <a:cxn ang="0">
                  <a:pos x="168" y="51"/>
                </a:cxn>
                <a:cxn ang="0">
                  <a:pos x="189" y="67"/>
                </a:cxn>
                <a:cxn ang="0">
                  <a:pos x="210" y="86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8"/>
                </a:cxn>
                <a:cxn ang="0">
                  <a:pos x="254" y="102"/>
                </a:cxn>
                <a:cxn ang="0">
                  <a:pos x="265" y="105"/>
                </a:cxn>
                <a:cxn ang="0">
                  <a:pos x="278" y="107"/>
                </a:cxn>
                <a:cxn ang="0">
                  <a:pos x="292" y="110"/>
                </a:cxn>
                <a:cxn ang="0">
                  <a:pos x="308" y="114"/>
                </a:cxn>
                <a:cxn ang="0">
                  <a:pos x="312" y="107"/>
                </a:cxn>
                <a:cxn ang="0">
                  <a:pos x="316" y="102"/>
                </a:cxn>
                <a:cxn ang="0">
                  <a:pos x="302" y="101"/>
                </a:cxn>
                <a:cxn ang="0">
                  <a:pos x="289" y="99"/>
                </a:cxn>
                <a:cxn ang="0">
                  <a:pos x="277" y="97"/>
                </a:cxn>
                <a:cxn ang="0">
                  <a:pos x="264" y="94"/>
                </a:cxn>
                <a:cxn ang="0">
                  <a:pos x="251" y="90"/>
                </a:cxn>
                <a:cxn ang="0">
                  <a:pos x="240" y="86"/>
                </a:cxn>
                <a:cxn ang="0">
                  <a:pos x="229" y="81"/>
                </a:cxn>
                <a:cxn ang="0">
                  <a:pos x="219" y="76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 noChangeArrowheads="1"/>
            </p:cNvSpPr>
            <p:nvPr/>
          </p:nvSpPr>
          <p:spPr bwMode="auto">
            <a:xfrm>
              <a:off x="3648" y="3542"/>
              <a:ext cx="204" cy="289"/>
            </a:xfrm>
            <a:custGeom>
              <a:avLst/>
              <a:gdLst/>
              <a:ahLst/>
              <a:cxnLst>
                <a:cxn ang="0">
                  <a:pos x="318" y="340"/>
                </a:cxn>
                <a:cxn ang="0">
                  <a:pos x="280" y="276"/>
                </a:cxn>
                <a:cxn ang="0">
                  <a:pos x="241" y="224"/>
                </a:cxn>
                <a:cxn ang="0">
                  <a:pos x="202" y="179"/>
                </a:cxn>
                <a:cxn ang="0">
                  <a:pos x="162" y="139"/>
                </a:cxn>
                <a:cxn ang="0">
                  <a:pos x="121" y="101"/>
                </a:cxn>
                <a:cxn ang="0">
                  <a:pos x="81" y="68"/>
                </a:cxn>
                <a:cxn ang="0">
                  <a:pos x="40" y="34"/>
                </a:cxn>
                <a:cxn ang="0">
                  <a:pos x="0" y="0"/>
                </a:cxn>
                <a:cxn ang="0">
                  <a:pos x="38" y="36"/>
                </a:cxn>
                <a:cxn ang="0">
                  <a:pos x="78" y="73"/>
                </a:cxn>
                <a:cxn ang="0">
                  <a:pos x="116" y="108"/>
                </a:cxn>
                <a:cxn ang="0">
                  <a:pos x="155" y="149"/>
                </a:cxn>
                <a:cxn ang="0">
                  <a:pos x="192" y="189"/>
                </a:cxn>
                <a:cxn ang="0">
                  <a:pos x="230" y="236"/>
                </a:cxn>
                <a:cxn ang="0">
                  <a:pos x="267" y="287"/>
                </a:cxn>
                <a:cxn ang="0">
                  <a:pos x="302" y="346"/>
                </a:cxn>
                <a:cxn ang="0">
                  <a:pos x="309" y="343"/>
                </a:cxn>
                <a:cxn ang="0">
                  <a:pos x="318" y="340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 noChangeArrowheads="1"/>
            </p:cNvSpPr>
            <p:nvPr/>
          </p:nvSpPr>
          <p:spPr bwMode="auto">
            <a:xfrm>
              <a:off x="3720" y="3461"/>
              <a:ext cx="113" cy="115"/>
            </a:xfrm>
            <a:custGeom>
              <a:avLst/>
              <a:gdLst/>
              <a:ahLst/>
              <a:cxnLst>
                <a:cxn ang="0">
                  <a:pos x="175" y="124"/>
                </a:cxn>
                <a:cxn ang="0">
                  <a:pos x="152" y="108"/>
                </a:cxn>
                <a:cxn ang="0">
                  <a:pos x="130" y="93"/>
                </a:cxn>
                <a:cxn ang="0">
                  <a:pos x="108" y="77"/>
                </a:cxn>
                <a:cxn ang="0">
                  <a:pos x="87" y="61"/>
                </a:cxn>
                <a:cxn ang="0">
                  <a:pos x="65" y="46"/>
                </a:cxn>
                <a:cxn ang="0">
                  <a:pos x="42" y="30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21" y="17"/>
                </a:cxn>
                <a:cxn ang="0">
                  <a:pos x="42" y="34"/>
                </a:cxn>
                <a:cxn ang="0">
                  <a:pos x="65" y="51"/>
                </a:cxn>
                <a:cxn ang="0">
                  <a:pos x="87" y="69"/>
                </a:cxn>
                <a:cxn ang="0">
                  <a:pos x="110" y="86"/>
                </a:cxn>
                <a:cxn ang="0">
                  <a:pos x="132" y="103"/>
                </a:cxn>
                <a:cxn ang="0">
                  <a:pos x="155" y="120"/>
                </a:cxn>
                <a:cxn ang="0">
                  <a:pos x="179" y="138"/>
                </a:cxn>
                <a:cxn ang="0">
                  <a:pos x="175" y="131"/>
                </a:cxn>
                <a:cxn ang="0">
                  <a:pos x="175" y="124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 noChangeArrowheads="1"/>
            </p:cNvSpPr>
            <p:nvPr/>
          </p:nvSpPr>
          <p:spPr bwMode="auto">
            <a:xfrm>
              <a:off x="4144" y="2677"/>
              <a:ext cx="188" cy="239"/>
            </a:xfrm>
            <a:custGeom>
              <a:avLst/>
              <a:gdLst/>
              <a:ahLst/>
              <a:cxnLst>
                <a:cxn ang="0">
                  <a:pos x="148" y="287"/>
                </a:cxn>
                <a:cxn ang="0">
                  <a:pos x="100" y="264"/>
                </a:cxn>
                <a:cxn ang="0">
                  <a:pos x="66" y="238"/>
                </a:cxn>
                <a:cxn ang="0">
                  <a:pos x="39" y="207"/>
                </a:cxn>
                <a:cxn ang="0">
                  <a:pos x="22" y="171"/>
                </a:cxn>
                <a:cxn ang="0">
                  <a:pos x="9" y="131"/>
                </a:cxn>
                <a:cxn ang="0">
                  <a:pos x="4" y="89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8" y="72"/>
                </a:cxn>
                <a:cxn ang="0">
                  <a:pos x="18" y="103"/>
                </a:cxn>
                <a:cxn ang="0">
                  <a:pos x="33" y="132"/>
                </a:cxn>
                <a:cxn ang="0">
                  <a:pos x="50" y="154"/>
                </a:cxn>
                <a:cxn ang="0">
                  <a:pos x="76" y="173"/>
                </a:cxn>
                <a:cxn ang="0">
                  <a:pos x="105" y="184"/>
                </a:cxn>
                <a:cxn ang="0">
                  <a:pos x="142" y="192"/>
                </a:cxn>
                <a:cxn ang="0">
                  <a:pos x="168" y="170"/>
                </a:cxn>
                <a:cxn ang="0">
                  <a:pos x="183" y="145"/>
                </a:cxn>
                <a:cxn ang="0">
                  <a:pos x="192" y="116"/>
                </a:cxn>
                <a:cxn ang="0">
                  <a:pos x="200" y="88"/>
                </a:cxn>
                <a:cxn ang="0">
                  <a:pos x="207" y="60"/>
                </a:cxn>
                <a:cxn ang="0">
                  <a:pos x="223" y="39"/>
                </a:cxn>
                <a:cxn ang="0">
                  <a:pos x="249" y="25"/>
                </a:cxn>
                <a:cxn ang="0">
                  <a:pos x="293" y="22"/>
                </a:cxn>
                <a:cxn ang="0">
                  <a:pos x="282" y="33"/>
                </a:cxn>
                <a:cxn ang="0">
                  <a:pos x="273" y="43"/>
                </a:cxn>
                <a:cxn ang="0">
                  <a:pos x="262" y="55"/>
                </a:cxn>
                <a:cxn ang="0">
                  <a:pos x="254" y="67"/>
                </a:cxn>
                <a:cxn ang="0">
                  <a:pos x="242" y="96"/>
                </a:cxn>
                <a:cxn ang="0">
                  <a:pos x="235" y="128"/>
                </a:cxn>
                <a:cxn ang="0">
                  <a:pos x="230" y="162"/>
                </a:cxn>
                <a:cxn ang="0">
                  <a:pos x="224" y="196"/>
                </a:cxn>
                <a:cxn ang="0">
                  <a:pos x="214" y="226"/>
                </a:cxn>
                <a:cxn ang="0">
                  <a:pos x="200" y="254"/>
                </a:cxn>
                <a:cxn ang="0">
                  <a:pos x="177" y="274"/>
                </a:cxn>
                <a:cxn ang="0">
                  <a:pos x="148" y="287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 noChangeArrowheads="1"/>
            </p:cNvSpPr>
            <p:nvPr/>
          </p:nvSpPr>
          <p:spPr bwMode="auto">
            <a:xfrm>
              <a:off x="4149" y="2697"/>
              <a:ext cx="178" cy="207"/>
            </a:xfrm>
            <a:custGeom>
              <a:avLst/>
              <a:gdLst/>
              <a:ahLst/>
              <a:cxnLst>
                <a:cxn ang="0">
                  <a:pos x="141" y="247"/>
                </a:cxn>
                <a:cxn ang="0">
                  <a:pos x="98" y="228"/>
                </a:cxn>
                <a:cxn ang="0">
                  <a:pos x="66" y="206"/>
                </a:cxn>
                <a:cxn ang="0">
                  <a:pos x="41" y="180"/>
                </a:cxn>
                <a:cxn ang="0">
                  <a:pos x="24" y="151"/>
                </a:cxn>
                <a:cxn ang="0">
                  <a:pos x="11" y="119"/>
                </a:cxn>
                <a:cxn ang="0">
                  <a:pos x="4" y="85"/>
                </a:cxn>
                <a:cxn ang="0">
                  <a:pos x="0" y="48"/>
                </a:cxn>
                <a:cxn ang="0">
                  <a:pos x="0" y="13"/>
                </a:cxn>
                <a:cxn ang="0">
                  <a:pos x="1" y="43"/>
                </a:cxn>
                <a:cxn ang="0">
                  <a:pos x="8" y="72"/>
                </a:cxn>
                <a:cxn ang="0">
                  <a:pos x="18" y="96"/>
                </a:cxn>
                <a:cxn ang="0">
                  <a:pos x="34" y="120"/>
                </a:cxn>
                <a:cxn ang="0">
                  <a:pos x="52" y="138"/>
                </a:cxn>
                <a:cxn ang="0">
                  <a:pos x="74" y="153"/>
                </a:cxn>
                <a:cxn ang="0">
                  <a:pos x="101" y="162"/>
                </a:cxn>
                <a:cxn ang="0">
                  <a:pos x="135" y="168"/>
                </a:cxn>
                <a:cxn ang="0">
                  <a:pos x="158" y="150"/>
                </a:cxn>
                <a:cxn ang="0">
                  <a:pos x="173" y="125"/>
                </a:cxn>
                <a:cxn ang="0">
                  <a:pos x="183" y="96"/>
                </a:cxn>
                <a:cxn ang="0">
                  <a:pos x="192" y="68"/>
                </a:cxn>
                <a:cxn ang="0">
                  <a:pos x="200" y="40"/>
                </a:cxn>
                <a:cxn ang="0">
                  <a:pos x="217" y="18"/>
                </a:cxn>
                <a:cxn ang="0">
                  <a:pos x="241" y="2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1" y="19"/>
                </a:cxn>
                <a:cxn ang="0">
                  <a:pos x="252" y="30"/>
                </a:cxn>
                <a:cxn ang="0">
                  <a:pos x="245" y="40"/>
                </a:cxn>
                <a:cxn ang="0">
                  <a:pos x="234" y="65"/>
                </a:cxn>
                <a:cxn ang="0">
                  <a:pos x="227" y="95"/>
                </a:cxn>
                <a:cxn ang="0">
                  <a:pos x="220" y="126"/>
                </a:cxn>
                <a:cxn ang="0">
                  <a:pos x="214" y="159"/>
                </a:cxn>
                <a:cxn ang="0">
                  <a:pos x="203" y="188"/>
                </a:cxn>
                <a:cxn ang="0">
                  <a:pos x="189" y="214"/>
                </a:cxn>
                <a:cxn ang="0">
                  <a:pos x="168" y="233"/>
                </a:cxn>
                <a:cxn ang="0">
                  <a:pos x="141" y="247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 noChangeArrowheads="1"/>
            </p:cNvSpPr>
            <p:nvPr/>
          </p:nvSpPr>
          <p:spPr bwMode="auto">
            <a:xfrm>
              <a:off x="4154" y="2699"/>
              <a:ext cx="171" cy="188"/>
            </a:xfrm>
            <a:custGeom>
              <a:avLst/>
              <a:gdLst/>
              <a:ahLst/>
              <a:cxnLst>
                <a:cxn ang="0">
                  <a:pos x="134" y="228"/>
                </a:cxn>
                <a:cxn ang="0">
                  <a:pos x="97" y="213"/>
                </a:cxn>
                <a:cxn ang="0">
                  <a:pos x="67" y="196"/>
                </a:cxn>
                <a:cxn ang="0">
                  <a:pos x="43" y="177"/>
                </a:cxn>
                <a:cxn ang="0">
                  <a:pos x="27" y="154"/>
                </a:cxn>
                <a:cxn ang="0">
                  <a:pos x="14" y="130"/>
                </a:cxn>
                <a:cxn ang="0">
                  <a:pos x="5" y="104"/>
                </a:cxn>
                <a:cxn ang="0">
                  <a:pos x="0" y="75"/>
                </a:cxn>
                <a:cxn ang="0">
                  <a:pos x="0" y="47"/>
                </a:cxn>
                <a:cxn ang="0">
                  <a:pos x="3" y="70"/>
                </a:cxn>
                <a:cxn ang="0">
                  <a:pos x="10" y="92"/>
                </a:cxn>
                <a:cxn ang="0">
                  <a:pos x="21" y="111"/>
                </a:cxn>
                <a:cxn ang="0">
                  <a:pos x="36" y="128"/>
                </a:cxn>
                <a:cxn ang="0">
                  <a:pos x="53" y="141"/>
                </a:cxn>
                <a:cxn ang="0">
                  <a:pos x="75" y="153"/>
                </a:cxn>
                <a:cxn ang="0">
                  <a:pos x="99" y="161"/>
                </a:cxn>
                <a:cxn ang="0">
                  <a:pos x="128" y="165"/>
                </a:cxn>
                <a:cxn ang="0">
                  <a:pos x="148" y="148"/>
                </a:cxn>
                <a:cxn ang="0">
                  <a:pos x="163" y="126"/>
                </a:cxn>
                <a:cxn ang="0">
                  <a:pos x="173" y="98"/>
                </a:cxn>
                <a:cxn ang="0">
                  <a:pos x="183" y="71"/>
                </a:cxn>
                <a:cxn ang="0">
                  <a:pos x="193" y="42"/>
                </a:cxn>
                <a:cxn ang="0">
                  <a:pos x="210" y="20"/>
                </a:cxn>
                <a:cxn ang="0">
                  <a:pos x="233" y="4"/>
                </a:cxn>
                <a:cxn ang="0">
                  <a:pos x="266" y="0"/>
                </a:cxn>
                <a:cxn ang="0">
                  <a:pos x="258" y="7"/>
                </a:cxn>
                <a:cxn ang="0">
                  <a:pos x="251" y="19"/>
                </a:cxn>
                <a:cxn ang="0">
                  <a:pos x="242" y="28"/>
                </a:cxn>
                <a:cxn ang="0">
                  <a:pos x="237" y="37"/>
                </a:cxn>
                <a:cxn ang="0">
                  <a:pos x="227" y="58"/>
                </a:cxn>
                <a:cxn ang="0">
                  <a:pos x="218" y="84"/>
                </a:cxn>
                <a:cxn ang="0">
                  <a:pos x="210" y="114"/>
                </a:cxn>
                <a:cxn ang="0">
                  <a:pos x="203" y="144"/>
                </a:cxn>
                <a:cxn ang="0">
                  <a:pos x="192" y="173"/>
                </a:cxn>
                <a:cxn ang="0">
                  <a:pos x="178" y="198"/>
                </a:cxn>
                <a:cxn ang="0">
                  <a:pos x="158" y="216"/>
                </a:cxn>
                <a:cxn ang="0">
                  <a:pos x="134" y="228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 noChangeArrowheads="1"/>
            </p:cNvSpPr>
            <p:nvPr/>
          </p:nvSpPr>
          <p:spPr bwMode="auto">
            <a:xfrm>
              <a:off x="4158" y="2702"/>
              <a:ext cx="161" cy="173"/>
            </a:xfrm>
            <a:custGeom>
              <a:avLst/>
              <a:gdLst/>
              <a:ahLst/>
              <a:cxnLst>
                <a:cxn ang="0">
                  <a:pos x="127" y="206"/>
                </a:cxn>
                <a:cxn ang="0">
                  <a:pos x="94" y="196"/>
                </a:cxn>
                <a:cxn ang="0">
                  <a:pos x="69" y="184"/>
                </a:cxn>
                <a:cxn ang="0">
                  <a:pos x="46" y="170"/>
                </a:cxn>
                <a:cxn ang="0">
                  <a:pos x="29" y="155"/>
                </a:cxn>
                <a:cxn ang="0">
                  <a:pos x="15" y="138"/>
                </a:cxn>
                <a:cxn ang="0">
                  <a:pos x="5" y="120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3" y="98"/>
                </a:cxn>
                <a:cxn ang="0">
                  <a:pos x="10" y="114"/>
                </a:cxn>
                <a:cxn ang="0">
                  <a:pos x="21" y="125"/>
                </a:cxn>
                <a:cxn ang="0">
                  <a:pos x="36" y="138"/>
                </a:cxn>
                <a:cxn ang="0">
                  <a:pos x="53" y="146"/>
                </a:cxn>
                <a:cxn ang="0">
                  <a:pos x="75" y="154"/>
                </a:cxn>
                <a:cxn ang="0">
                  <a:pos x="97" y="158"/>
                </a:cxn>
                <a:cxn ang="0">
                  <a:pos x="123" y="162"/>
                </a:cxn>
                <a:cxn ang="0">
                  <a:pos x="140" y="148"/>
                </a:cxn>
                <a:cxn ang="0">
                  <a:pos x="154" y="127"/>
                </a:cxn>
                <a:cxn ang="0">
                  <a:pos x="164" y="99"/>
                </a:cxn>
                <a:cxn ang="0">
                  <a:pos x="175" y="72"/>
                </a:cxn>
                <a:cxn ang="0">
                  <a:pos x="186" y="43"/>
                </a:cxn>
                <a:cxn ang="0">
                  <a:pos x="203" y="20"/>
                </a:cxn>
                <a:cxn ang="0">
                  <a:pos x="223" y="4"/>
                </a:cxn>
                <a:cxn ang="0">
                  <a:pos x="252" y="0"/>
                </a:cxn>
                <a:cxn ang="0">
                  <a:pos x="245" y="5"/>
                </a:cxn>
                <a:cxn ang="0">
                  <a:pos x="238" y="16"/>
                </a:cxn>
                <a:cxn ang="0">
                  <a:pos x="231" y="25"/>
                </a:cxn>
                <a:cxn ang="0">
                  <a:pos x="227" y="33"/>
                </a:cxn>
                <a:cxn ang="0">
                  <a:pos x="219" y="48"/>
                </a:cxn>
                <a:cxn ang="0">
                  <a:pos x="210" y="72"/>
                </a:cxn>
                <a:cxn ang="0">
                  <a:pos x="200" y="98"/>
                </a:cxn>
                <a:cxn ang="0">
                  <a:pos x="192" y="128"/>
                </a:cxn>
                <a:cxn ang="0">
                  <a:pos x="179" y="154"/>
                </a:cxn>
                <a:cxn ang="0">
                  <a:pos x="165" y="179"/>
                </a:cxn>
                <a:cxn ang="0">
                  <a:pos x="148" y="196"/>
                </a:cxn>
                <a:cxn ang="0">
                  <a:pos x="127" y="206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4142" y="2468"/>
              <a:ext cx="186" cy="21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4" y="142"/>
                </a:cxn>
                <a:cxn ang="0">
                  <a:pos x="69" y="148"/>
                </a:cxn>
                <a:cxn ang="0">
                  <a:pos x="103" y="154"/>
                </a:cxn>
                <a:cxn ang="0">
                  <a:pos x="137" y="163"/>
                </a:cxn>
                <a:cxn ang="0">
                  <a:pos x="171" y="175"/>
                </a:cxn>
                <a:cxn ang="0">
                  <a:pos x="209" y="193"/>
                </a:cxn>
                <a:cxn ang="0">
                  <a:pos x="247" y="219"/>
                </a:cxn>
                <a:cxn ang="0">
                  <a:pos x="291" y="255"/>
                </a:cxn>
                <a:cxn ang="0">
                  <a:pos x="288" y="246"/>
                </a:cxn>
                <a:cxn ang="0">
                  <a:pos x="286" y="237"/>
                </a:cxn>
                <a:cxn ang="0">
                  <a:pos x="283" y="229"/>
                </a:cxn>
                <a:cxn ang="0">
                  <a:pos x="283" y="222"/>
                </a:cxn>
                <a:cxn ang="0">
                  <a:pos x="264" y="193"/>
                </a:cxn>
                <a:cxn ang="0">
                  <a:pos x="250" y="158"/>
                </a:cxn>
                <a:cxn ang="0">
                  <a:pos x="237" y="118"/>
                </a:cxn>
                <a:cxn ang="0">
                  <a:pos x="226" y="79"/>
                </a:cxn>
                <a:cxn ang="0">
                  <a:pos x="209" y="44"/>
                </a:cxn>
                <a:cxn ang="0">
                  <a:pos x="186" y="17"/>
                </a:cxn>
                <a:cxn ang="0">
                  <a:pos x="155" y="0"/>
                </a:cxn>
                <a:cxn ang="0">
                  <a:pos x="113" y="0"/>
                </a:cxn>
                <a:cxn ang="0">
                  <a:pos x="87" y="9"/>
                </a:cxn>
                <a:cxn ang="0">
                  <a:pos x="68" y="22"/>
                </a:cxn>
                <a:cxn ang="0">
                  <a:pos x="49" y="35"/>
                </a:cxn>
                <a:cxn ang="0">
                  <a:pos x="35" y="52"/>
                </a:cxn>
                <a:cxn ang="0">
                  <a:pos x="22" y="69"/>
                </a:cxn>
                <a:cxn ang="0">
                  <a:pos x="14" y="90"/>
                </a:cxn>
                <a:cxn ang="0">
                  <a:pos x="5" y="111"/>
                </a:cxn>
                <a:cxn ang="0">
                  <a:pos x="0" y="134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 noChangeArrowheads="1"/>
            </p:cNvSpPr>
            <p:nvPr/>
          </p:nvSpPr>
          <p:spPr bwMode="auto">
            <a:xfrm>
              <a:off x="4152" y="2477"/>
              <a:ext cx="167" cy="19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1" y="128"/>
                </a:cxn>
                <a:cxn ang="0">
                  <a:pos x="62" y="135"/>
                </a:cxn>
                <a:cxn ang="0">
                  <a:pos x="92" y="140"/>
                </a:cxn>
                <a:cxn ang="0">
                  <a:pos x="123" y="148"/>
                </a:cxn>
                <a:cxn ang="0">
                  <a:pos x="152" y="157"/>
                </a:cxn>
                <a:cxn ang="0">
                  <a:pos x="186" y="174"/>
                </a:cxn>
                <a:cxn ang="0">
                  <a:pos x="221" y="197"/>
                </a:cxn>
                <a:cxn ang="0">
                  <a:pos x="262" y="231"/>
                </a:cxn>
                <a:cxn ang="0">
                  <a:pos x="261" y="224"/>
                </a:cxn>
                <a:cxn ang="0">
                  <a:pos x="260" y="216"/>
                </a:cxn>
                <a:cxn ang="0">
                  <a:pos x="257" y="208"/>
                </a:cxn>
                <a:cxn ang="0">
                  <a:pos x="255" y="200"/>
                </a:cxn>
                <a:cxn ang="0">
                  <a:pos x="237" y="174"/>
                </a:cxn>
                <a:cxn ang="0">
                  <a:pos x="224" y="143"/>
                </a:cxn>
                <a:cxn ang="0">
                  <a:pos x="213" y="106"/>
                </a:cxn>
                <a:cxn ang="0">
                  <a:pos x="203" y="72"/>
                </a:cxn>
                <a:cxn ang="0">
                  <a:pos x="188" y="39"/>
                </a:cxn>
                <a:cxn ang="0">
                  <a:pos x="168" y="15"/>
                </a:cxn>
                <a:cxn ang="0">
                  <a:pos x="140" y="0"/>
                </a:cxn>
                <a:cxn ang="0">
                  <a:pos x="102" y="0"/>
                </a:cxn>
                <a:cxn ang="0">
                  <a:pos x="78" y="8"/>
                </a:cxn>
                <a:cxn ang="0">
                  <a:pos x="59" y="20"/>
                </a:cxn>
                <a:cxn ang="0">
                  <a:pos x="42" y="32"/>
                </a:cxn>
                <a:cxn ang="0">
                  <a:pos x="31" y="47"/>
                </a:cxn>
                <a:cxn ang="0">
                  <a:pos x="20" y="62"/>
                </a:cxn>
                <a:cxn ang="0">
                  <a:pos x="13" y="80"/>
                </a:cxn>
                <a:cxn ang="0">
                  <a:pos x="4" y="100"/>
                </a:cxn>
                <a:cxn ang="0">
                  <a:pos x="0" y="122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 noChangeArrowheads="1"/>
            </p:cNvSpPr>
            <p:nvPr/>
          </p:nvSpPr>
          <p:spPr bwMode="auto">
            <a:xfrm>
              <a:off x="4159" y="2486"/>
              <a:ext cx="152" cy="174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8" y="117"/>
                </a:cxn>
                <a:cxn ang="0">
                  <a:pos x="56" y="123"/>
                </a:cxn>
                <a:cxn ang="0">
                  <a:pos x="83" y="127"/>
                </a:cxn>
                <a:cxn ang="0">
                  <a:pos x="111" y="135"/>
                </a:cxn>
                <a:cxn ang="0">
                  <a:pos x="139" y="144"/>
                </a:cxn>
                <a:cxn ang="0">
                  <a:pos x="169" y="158"/>
                </a:cxn>
                <a:cxn ang="0">
                  <a:pos x="200" y="179"/>
                </a:cxn>
                <a:cxn ang="0">
                  <a:pos x="237" y="209"/>
                </a:cxn>
                <a:cxn ang="0">
                  <a:pos x="234" y="202"/>
                </a:cxn>
                <a:cxn ang="0">
                  <a:pos x="232" y="195"/>
                </a:cxn>
                <a:cxn ang="0">
                  <a:pos x="230" y="188"/>
                </a:cxn>
                <a:cxn ang="0">
                  <a:pos x="230" y="182"/>
                </a:cxn>
                <a:cxn ang="0">
                  <a:pos x="214" y="158"/>
                </a:cxn>
                <a:cxn ang="0">
                  <a:pos x="203" y="130"/>
                </a:cxn>
                <a:cxn ang="0">
                  <a:pos x="193" y="97"/>
                </a:cxn>
                <a:cxn ang="0">
                  <a:pos x="183" y="67"/>
                </a:cxn>
                <a:cxn ang="0">
                  <a:pos x="169" y="37"/>
                </a:cxn>
                <a:cxn ang="0">
                  <a:pos x="152" y="15"/>
                </a:cxn>
                <a:cxn ang="0">
                  <a:pos x="125" y="0"/>
                </a:cxn>
                <a:cxn ang="0">
                  <a:pos x="91" y="0"/>
                </a:cxn>
                <a:cxn ang="0">
                  <a:pos x="70" y="7"/>
                </a:cxn>
                <a:cxn ang="0">
                  <a:pos x="55" y="17"/>
                </a:cxn>
                <a:cxn ang="0">
                  <a:pos x="41" y="29"/>
                </a:cxn>
                <a:cxn ang="0">
                  <a:pos x="29" y="44"/>
                </a:cxn>
                <a:cxn ang="0">
                  <a:pos x="19" y="58"/>
                </a:cxn>
                <a:cxn ang="0">
                  <a:pos x="11" y="75"/>
                </a:cxn>
                <a:cxn ang="0">
                  <a:pos x="4" y="92"/>
                </a:cxn>
                <a:cxn ang="0">
                  <a:pos x="0" y="111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 noChangeArrowheads="1"/>
            </p:cNvSpPr>
            <p:nvPr/>
          </p:nvSpPr>
          <p:spPr bwMode="auto">
            <a:xfrm>
              <a:off x="4169" y="2496"/>
              <a:ext cx="135" cy="154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4" y="102"/>
                </a:cxn>
                <a:cxn ang="0">
                  <a:pos x="49" y="107"/>
                </a:cxn>
                <a:cxn ang="0">
                  <a:pos x="73" y="111"/>
                </a:cxn>
                <a:cxn ang="0">
                  <a:pos x="99" y="118"/>
                </a:cxn>
                <a:cxn ang="0">
                  <a:pos x="123" y="127"/>
                </a:cxn>
                <a:cxn ang="0">
                  <a:pos x="149" y="140"/>
                </a:cxn>
                <a:cxn ang="0">
                  <a:pos x="178" y="158"/>
                </a:cxn>
                <a:cxn ang="0">
                  <a:pos x="209" y="184"/>
                </a:cxn>
                <a:cxn ang="0">
                  <a:pos x="206" y="171"/>
                </a:cxn>
                <a:cxn ang="0">
                  <a:pos x="203" y="159"/>
                </a:cxn>
                <a:cxn ang="0">
                  <a:pos x="189" y="139"/>
                </a:cxn>
                <a:cxn ang="0">
                  <a:pos x="179" y="114"/>
                </a:cxn>
                <a:cxn ang="0">
                  <a:pos x="171" y="85"/>
                </a:cxn>
                <a:cxn ang="0">
                  <a:pos x="162" y="58"/>
                </a:cxn>
                <a:cxn ang="0">
                  <a:pos x="149" y="32"/>
                </a:cxn>
                <a:cxn ang="0">
                  <a:pos x="134" y="12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62" y="7"/>
                </a:cxn>
                <a:cxn ang="0">
                  <a:pos x="48" y="16"/>
                </a:cxn>
                <a:cxn ang="0">
                  <a:pos x="34" y="26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65"/>
                </a:cxn>
                <a:cxn ang="0">
                  <a:pos x="4" y="80"/>
                </a:cxn>
                <a:cxn ang="0">
                  <a:pos x="0" y="97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 noChangeArrowheads="1"/>
            </p:cNvSpPr>
            <p:nvPr/>
          </p:nvSpPr>
          <p:spPr bwMode="auto">
            <a:xfrm>
              <a:off x="4703" y="2423"/>
              <a:ext cx="40" cy="17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26"/>
                </a:cxn>
                <a:cxn ang="0">
                  <a:pos x="50" y="52"/>
                </a:cxn>
                <a:cxn ang="0">
                  <a:pos x="43" y="78"/>
                </a:cxn>
                <a:cxn ang="0">
                  <a:pos x="36" y="105"/>
                </a:cxn>
                <a:cxn ang="0">
                  <a:pos x="28" y="132"/>
                </a:cxn>
                <a:cxn ang="0">
                  <a:pos x="19" y="158"/>
                </a:cxn>
                <a:cxn ang="0">
                  <a:pos x="9" y="184"/>
                </a:cxn>
                <a:cxn ang="0">
                  <a:pos x="0" y="210"/>
                </a:cxn>
                <a:cxn ang="0">
                  <a:pos x="5" y="196"/>
                </a:cxn>
                <a:cxn ang="0">
                  <a:pos x="14" y="181"/>
                </a:cxn>
                <a:cxn ang="0">
                  <a:pos x="19" y="166"/>
                </a:cxn>
                <a:cxn ang="0">
                  <a:pos x="28" y="150"/>
                </a:cxn>
                <a:cxn ang="0">
                  <a:pos x="35" y="132"/>
                </a:cxn>
                <a:cxn ang="0">
                  <a:pos x="42" y="115"/>
                </a:cxn>
                <a:cxn ang="0">
                  <a:pos x="49" y="95"/>
                </a:cxn>
                <a:cxn ang="0">
                  <a:pos x="57" y="75"/>
                </a:cxn>
                <a:cxn ang="0">
                  <a:pos x="57" y="65"/>
                </a:cxn>
                <a:cxn ang="0">
                  <a:pos x="57" y="56"/>
                </a:cxn>
                <a:cxn ang="0">
                  <a:pos x="59" y="45"/>
                </a:cxn>
                <a:cxn ang="0">
                  <a:pos x="60" y="38"/>
                </a:cxn>
                <a:cxn ang="0">
                  <a:pos x="60" y="27"/>
                </a:cxn>
                <a:cxn ang="0">
                  <a:pos x="62" y="18"/>
                </a:cxn>
                <a:cxn ang="0">
                  <a:pos x="63" y="8"/>
                </a:cxn>
                <a:cxn ang="0">
                  <a:pos x="64" y="0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360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Freeform 106"/>
            <p:cNvSpPr>
              <a:spLocks noChangeArrowheads="1"/>
            </p:cNvSpPr>
            <p:nvPr/>
          </p:nvSpPr>
          <p:spPr bwMode="auto">
            <a:xfrm>
              <a:off x="4331" y="2392"/>
              <a:ext cx="37" cy="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4" y="23"/>
                </a:cxn>
                <a:cxn ang="0">
                  <a:pos x="55" y="30"/>
                </a:cxn>
                <a:cxn ang="0">
                  <a:pos x="57" y="38"/>
                </a:cxn>
                <a:cxn ang="0">
                  <a:pos x="55" y="45"/>
                </a:cxn>
                <a:cxn ang="0">
                  <a:pos x="54" y="53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17" y="72"/>
                </a:cxn>
                <a:cxn ang="0">
                  <a:pos x="9" y="64"/>
                </a:cxn>
                <a:cxn ang="0">
                  <a:pos x="4" y="58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6"/>
                </a:cxn>
                <a:cxn ang="0">
                  <a:pos x="9" y="11"/>
                </a:cxn>
                <a:cxn ang="0">
                  <a:pos x="17" y="3"/>
                </a:cxn>
                <a:cxn ang="0">
                  <a:pos x="30" y="0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107"/>
            <p:cNvSpPr>
              <a:spLocks noChangeArrowheads="1"/>
            </p:cNvSpPr>
            <p:nvPr/>
          </p:nvSpPr>
          <p:spPr bwMode="auto">
            <a:xfrm>
              <a:off x="3951" y="2314"/>
              <a:ext cx="37" cy="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4" y="22"/>
                </a:cxn>
                <a:cxn ang="0">
                  <a:pos x="55" y="29"/>
                </a:cxn>
                <a:cxn ang="0">
                  <a:pos x="57" y="38"/>
                </a:cxn>
                <a:cxn ang="0">
                  <a:pos x="54" y="51"/>
                </a:cxn>
                <a:cxn ang="0">
                  <a:pos x="48" y="63"/>
                </a:cxn>
                <a:cxn ang="0">
                  <a:pos x="38" y="69"/>
                </a:cxn>
                <a:cxn ang="0">
                  <a:pos x="29" y="73"/>
                </a:cxn>
                <a:cxn ang="0">
                  <a:pos x="16" y="69"/>
                </a:cxn>
                <a:cxn ang="0">
                  <a:pos x="7" y="63"/>
                </a:cxn>
                <a:cxn ang="0">
                  <a:pos x="2" y="5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6" y="3"/>
                </a:cxn>
                <a:cxn ang="0">
                  <a:pos x="29" y="0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Freeform 108"/>
            <p:cNvSpPr>
              <a:spLocks noChangeArrowheads="1"/>
            </p:cNvSpPr>
            <p:nvPr/>
          </p:nvSpPr>
          <p:spPr bwMode="auto">
            <a:xfrm>
              <a:off x="4132" y="2506"/>
              <a:ext cx="160" cy="19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0" y="4"/>
                </a:cxn>
                <a:cxn ang="0">
                  <a:pos x="174" y="17"/>
                </a:cxn>
                <a:cxn ang="0">
                  <a:pos x="194" y="37"/>
                </a:cxn>
                <a:cxn ang="0">
                  <a:pos x="208" y="62"/>
                </a:cxn>
                <a:cxn ang="0">
                  <a:pos x="215" y="88"/>
                </a:cxn>
                <a:cxn ang="0">
                  <a:pos x="223" y="115"/>
                </a:cxn>
                <a:cxn ang="0">
                  <a:pos x="232" y="141"/>
                </a:cxn>
                <a:cxn ang="0">
                  <a:pos x="249" y="166"/>
                </a:cxn>
                <a:cxn ang="0">
                  <a:pos x="228" y="160"/>
                </a:cxn>
                <a:cxn ang="0">
                  <a:pos x="211" y="153"/>
                </a:cxn>
                <a:cxn ang="0">
                  <a:pos x="196" y="146"/>
                </a:cxn>
                <a:cxn ang="0">
                  <a:pos x="185" y="141"/>
                </a:cxn>
                <a:cxn ang="0">
                  <a:pos x="174" y="135"/>
                </a:cxn>
                <a:cxn ang="0">
                  <a:pos x="164" y="132"/>
                </a:cxn>
                <a:cxn ang="0">
                  <a:pos x="154" y="132"/>
                </a:cxn>
                <a:cxn ang="0">
                  <a:pos x="146" y="136"/>
                </a:cxn>
                <a:cxn ang="0">
                  <a:pos x="136" y="143"/>
                </a:cxn>
                <a:cxn ang="0">
                  <a:pos x="130" y="154"/>
                </a:cxn>
                <a:cxn ang="0">
                  <a:pos x="126" y="167"/>
                </a:cxn>
                <a:cxn ang="0">
                  <a:pos x="122" y="184"/>
                </a:cxn>
                <a:cxn ang="0">
                  <a:pos x="116" y="199"/>
                </a:cxn>
                <a:cxn ang="0">
                  <a:pos x="109" y="213"/>
                </a:cxn>
                <a:cxn ang="0">
                  <a:pos x="98" y="224"/>
                </a:cxn>
                <a:cxn ang="0">
                  <a:pos x="84" y="230"/>
                </a:cxn>
                <a:cxn ang="0">
                  <a:pos x="43" y="209"/>
                </a:cxn>
                <a:cxn ang="0">
                  <a:pos x="16" y="182"/>
                </a:cxn>
                <a:cxn ang="0">
                  <a:pos x="2" y="148"/>
                </a:cxn>
                <a:cxn ang="0">
                  <a:pos x="0" y="114"/>
                </a:cxn>
                <a:cxn ang="0">
                  <a:pos x="9" y="77"/>
                </a:cxn>
                <a:cxn ang="0">
                  <a:pos x="28" y="45"/>
                </a:cxn>
                <a:cxn ang="0">
                  <a:pos x="55" y="19"/>
                </a:cxn>
                <a:cxn ang="0">
                  <a:pos x="92" y="0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4144" y="2508"/>
              <a:ext cx="142" cy="17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29" y="2"/>
                </a:cxn>
                <a:cxn ang="0">
                  <a:pos x="157" y="14"/>
                </a:cxn>
                <a:cxn ang="0">
                  <a:pos x="175" y="30"/>
                </a:cxn>
                <a:cxn ang="0">
                  <a:pos x="188" y="52"/>
                </a:cxn>
                <a:cxn ang="0">
                  <a:pos x="195" y="74"/>
                </a:cxn>
                <a:cxn ang="0">
                  <a:pos x="202" y="99"/>
                </a:cxn>
                <a:cxn ang="0">
                  <a:pos x="209" y="122"/>
                </a:cxn>
                <a:cxn ang="0">
                  <a:pos x="222" y="146"/>
                </a:cxn>
                <a:cxn ang="0">
                  <a:pos x="203" y="141"/>
                </a:cxn>
                <a:cxn ang="0">
                  <a:pos x="188" y="137"/>
                </a:cxn>
                <a:cxn ang="0">
                  <a:pos x="174" y="133"/>
                </a:cxn>
                <a:cxn ang="0">
                  <a:pos x="161" y="130"/>
                </a:cxn>
                <a:cxn ang="0">
                  <a:pos x="148" y="126"/>
                </a:cxn>
                <a:cxn ang="0">
                  <a:pos x="139" y="126"/>
                </a:cxn>
                <a:cxn ang="0">
                  <a:pos x="130" y="126"/>
                </a:cxn>
                <a:cxn ang="0">
                  <a:pos x="122" y="131"/>
                </a:cxn>
                <a:cxn ang="0">
                  <a:pos x="113" y="137"/>
                </a:cxn>
                <a:cxn ang="0">
                  <a:pos x="109" y="146"/>
                </a:cxn>
                <a:cxn ang="0">
                  <a:pos x="105" y="158"/>
                </a:cxn>
                <a:cxn ang="0">
                  <a:pos x="102" y="171"/>
                </a:cxn>
                <a:cxn ang="0">
                  <a:pos x="96" y="182"/>
                </a:cxn>
                <a:cxn ang="0">
                  <a:pos x="91" y="195"/>
                </a:cxn>
                <a:cxn ang="0">
                  <a:pos x="81" y="203"/>
                </a:cxn>
                <a:cxn ang="0">
                  <a:pos x="69" y="210"/>
                </a:cxn>
                <a:cxn ang="0">
                  <a:pos x="31" y="189"/>
                </a:cxn>
                <a:cxn ang="0">
                  <a:pos x="10" y="163"/>
                </a:cxn>
                <a:cxn ang="0">
                  <a:pos x="0" y="131"/>
                </a:cxn>
                <a:cxn ang="0">
                  <a:pos x="3" y="99"/>
                </a:cxn>
                <a:cxn ang="0">
                  <a:pos x="13" y="66"/>
                </a:cxn>
                <a:cxn ang="0">
                  <a:pos x="33" y="37"/>
                </a:cxn>
                <a:cxn ang="0">
                  <a:pos x="58" y="14"/>
                </a:cxn>
                <a:cxn ang="0">
                  <a:pos x="91" y="0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4152" y="2509"/>
              <a:ext cx="129" cy="15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22" y="1"/>
                </a:cxn>
                <a:cxn ang="0">
                  <a:pos x="143" y="11"/>
                </a:cxn>
                <a:cxn ang="0">
                  <a:pos x="158" y="22"/>
                </a:cxn>
                <a:cxn ang="0">
                  <a:pos x="171" y="41"/>
                </a:cxn>
                <a:cxn ang="0">
                  <a:pos x="178" y="60"/>
                </a:cxn>
                <a:cxn ang="0">
                  <a:pos x="185" y="82"/>
                </a:cxn>
                <a:cxn ang="0">
                  <a:pos x="191" y="103"/>
                </a:cxn>
                <a:cxn ang="0">
                  <a:pos x="199" y="126"/>
                </a:cxn>
                <a:cxn ang="0">
                  <a:pos x="184" y="122"/>
                </a:cxn>
                <a:cxn ang="0">
                  <a:pos x="170" y="120"/>
                </a:cxn>
                <a:cxn ang="0">
                  <a:pos x="156" y="119"/>
                </a:cxn>
                <a:cxn ang="0">
                  <a:pos x="143" y="119"/>
                </a:cxn>
                <a:cxn ang="0">
                  <a:pos x="129" y="119"/>
                </a:cxn>
                <a:cxn ang="0">
                  <a:pos x="117" y="120"/>
                </a:cxn>
                <a:cxn ang="0">
                  <a:pos x="108" y="122"/>
                </a:cxn>
                <a:cxn ang="0">
                  <a:pos x="101" y="126"/>
                </a:cxn>
                <a:cxn ang="0">
                  <a:pos x="93" y="129"/>
                </a:cxn>
                <a:cxn ang="0">
                  <a:pos x="89" y="137"/>
                </a:cxn>
                <a:cxn ang="0">
                  <a:pos x="85" y="146"/>
                </a:cxn>
                <a:cxn ang="0">
                  <a:pos x="84" y="158"/>
                </a:cxn>
                <a:cxn ang="0">
                  <a:pos x="79" y="167"/>
                </a:cxn>
                <a:cxn ang="0">
                  <a:pos x="75" y="178"/>
                </a:cxn>
                <a:cxn ang="0">
                  <a:pos x="68" y="186"/>
                </a:cxn>
                <a:cxn ang="0">
                  <a:pos x="60" y="191"/>
                </a:cxn>
                <a:cxn ang="0">
                  <a:pos x="24" y="171"/>
                </a:cxn>
                <a:cxn ang="0">
                  <a:pos x="6" y="145"/>
                </a:cxn>
                <a:cxn ang="0">
                  <a:pos x="0" y="115"/>
                </a:cxn>
                <a:cxn ang="0">
                  <a:pos x="7" y="85"/>
                </a:cxn>
                <a:cxn ang="0">
                  <a:pos x="20" y="55"/>
                </a:cxn>
                <a:cxn ang="0">
                  <a:pos x="41" y="29"/>
                </a:cxn>
                <a:cxn ang="0">
                  <a:pos x="67" y="9"/>
                </a:cxn>
                <a:cxn ang="0">
                  <a:pos x="95" y="0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111"/>
            <p:cNvSpPr>
              <a:spLocks noChangeArrowheads="1"/>
            </p:cNvSpPr>
            <p:nvPr/>
          </p:nvSpPr>
          <p:spPr bwMode="auto">
            <a:xfrm>
              <a:off x="4161" y="2509"/>
              <a:ext cx="113" cy="1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3" y="0"/>
                </a:cxn>
                <a:cxn ang="0">
                  <a:pos x="130" y="8"/>
                </a:cxn>
                <a:cxn ang="0">
                  <a:pos x="143" y="17"/>
                </a:cxn>
                <a:cxn ang="0">
                  <a:pos x="154" y="32"/>
                </a:cxn>
                <a:cxn ang="0">
                  <a:pos x="163" y="47"/>
                </a:cxn>
                <a:cxn ang="0">
                  <a:pos x="170" y="67"/>
                </a:cxn>
                <a:cxn ang="0">
                  <a:pos x="174" y="85"/>
                </a:cxn>
                <a:cxn ang="0">
                  <a:pos x="178" y="106"/>
                </a:cxn>
                <a:cxn ang="0">
                  <a:pos x="164" y="103"/>
                </a:cxn>
                <a:cxn ang="0">
                  <a:pos x="151" y="103"/>
                </a:cxn>
                <a:cxn ang="0">
                  <a:pos x="136" y="105"/>
                </a:cxn>
                <a:cxn ang="0">
                  <a:pos x="122" y="109"/>
                </a:cxn>
                <a:cxn ang="0">
                  <a:pos x="108" y="111"/>
                </a:cxn>
                <a:cxn ang="0">
                  <a:pos x="96" y="115"/>
                </a:cxn>
                <a:cxn ang="0">
                  <a:pos x="85" y="119"/>
                </a:cxn>
                <a:cxn ang="0">
                  <a:pos x="79" y="123"/>
                </a:cxn>
                <a:cxn ang="0">
                  <a:pos x="74" y="126"/>
                </a:cxn>
                <a:cxn ang="0">
                  <a:pos x="71" y="131"/>
                </a:cxn>
                <a:cxn ang="0">
                  <a:pos x="70" y="139"/>
                </a:cxn>
                <a:cxn ang="0">
                  <a:pos x="68" y="146"/>
                </a:cxn>
                <a:cxn ang="0">
                  <a:pos x="64" y="153"/>
                </a:cxn>
                <a:cxn ang="0">
                  <a:pos x="60" y="161"/>
                </a:cxn>
                <a:cxn ang="0">
                  <a:pos x="54" y="166"/>
                </a:cxn>
                <a:cxn ang="0">
                  <a:pos x="48" y="170"/>
                </a:cxn>
                <a:cxn ang="0">
                  <a:pos x="17" y="152"/>
                </a:cxn>
                <a:cxn ang="0">
                  <a:pos x="3" y="129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6" y="45"/>
                </a:cxn>
                <a:cxn ang="0">
                  <a:pos x="48" y="22"/>
                </a:cxn>
                <a:cxn ang="0">
                  <a:pos x="72" y="5"/>
                </a:cxn>
                <a:cxn ang="0">
                  <a:pos x="96" y="0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Freeform 112"/>
            <p:cNvSpPr>
              <a:spLocks noChangeArrowheads="1"/>
            </p:cNvSpPr>
            <p:nvPr/>
          </p:nvSpPr>
          <p:spPr bwMode="auto">
            <a:xfrm>
              <a:off x="4326" y="2597"/>
              <a:ext cx="402" cy="339"/>
            </a:xfrm>
            <a:custGeom>
              <a:avLst/>
              <a:gdLst/>
              <a:ahLst/>
              <a:cxnLst>
                <a:cxn ang="0">
                  <a:pos x="319" y="45"/>
                </a:cxn>
                <a:cxn ang="0">
                  <a:pos x="293" y="51"/>
                </a:cxn>
                <a:cxn ang="0">
                  <a:pos x="266" y="58"/>
                </a:cxn>
                <a:cxn ang="0">
                  <a:pos x="239" y="64"/>
                </a:cxn>
                <a:cxn ang="0">
                  <a:pos x="213" y="72"/>
                </a:cxn>
                <a:cxn ang="0">
                  <a:pos x="187" y="77"/>
                </a:cxn>
                <a:cxn ang="0">
                  <a:pos x="160" y="84"/>
                </a:cxn>
                <a:cxn ang="0">
                  <a:pos x="133" y="89"/>
                </a:cxn>
                <a:cxn ang="0">
                  <a:pos x="108" y="96"/>
                </a:cxn>
                <a:cxn ang="0">
                  <a:pos x="103" y="96"/>
                </a:cxn>
                <a:cxn ang="0">
                  <a:pos x="92" y="100"/>
                </a:cxn>
                <a:cxn ang="0">
                  <a:pos x="77" y="106"/>
                </a:cxn>
                <a:cxn ang="0">
                  <a:pos x="60" y="117"/>
                </a:cxn>
                <a:cxn ang="0">
                  <a:pos x="40" y="131"/>
                </a:cxn>
                <a:cxn ang="0">
                  <a:pos x="24" y="150"/>
                </a:cxn>
                <a:cxn ang="0">
                  <a:pos x="10" y="174"/>
                </a:cxn>
                <a:cxn ang="0">
                  <a:pos x="3" y="205"/>
                </a:cxn>
                <a:cxn ang="0">
                  <a:pos x="0" y="235"/>
                </a:cxn>
                <a:cxn ang="0">
                  <a:pos x="5" y="263"/>
                </a:cxn>
                <a:cxn ang="0">
                  <a:pos x="13" y="286"/>
                </a:cxn>
                <a:cxn ang="0">
                  <a:pos x="24" y="307"/>
                </a:cxn>
                <a:cxn ang="0">
                  <a:pos x="34" y="323"/>
                </a:cxn>
                <a:cxn ang="0">
                  <a:pos x="45" y="335"/>
                </a:cxn>
                <a:cxn ang="0">
                  <a:pos x="53" y="341"/>
                </a:cxn>
                <a:cxn ang="0">
                  <a:pos x="57" y="345"/>
                </a:cxn>
                <a:cxn ang="0">
                  <a:pos x="62" y="349"/>
                </a:cxn>
                <a:cxn ang="0">
                  <a:pos x="81" y="361"/>
                </a:cxn>
                <a:cxn ang="0">
                  <a:pos x="110" y="375"/>
                </a:cxn>
                <a:cxn ang="0">
                  <a:pos x="153" y="392"/>
                </a:cxn>
                <a:cxn ang="0">
                  <a:pos x="205" y="402"/>
                </a:cxn>
                <a:cxn ang="0">
                  <a:pos x="269" y="408"/>
                </a:cxn>
                <a:cxn ang="0">
                  <a:pos x="342" y="401"/>
                </a:cxn>
                <a:cxn ang="0">
                  <a:pos x="427" y="382"/>
                </a:cxn>
                <a:cxn ang="0">
                  <a:pos x="501" y="342"/>
                </a:cxn>
                <a:cxn ang="0">
                  <a:pos x="555" y="289"/>
                </a:cxn>
                <a:cxn ang="0">
                  <a:pos x="590" y="226"/>
                </a:cxn>
                <a:cxn ang="0">
                  <a:pos x="613" y="162"/>
                </a:cxn>
                <a:cxn ang="0">
                  <a:pos x="623" y="100"/>
                </a:cxn>
                <a:cxn ang="0">
                  <a:pos x="627" y="49"/>
                </a:cxn>
                <a:cxn ang="0">
                  <a:pos x="626" y="12"/>
                </a:cxn>
                <a:cxn ang="0">
                  <a:pos x="626" y="0"/>
                </a:cxn>
                <a:cxn ang="0">
                  <a:pos x="616" y="4"/>
                </a:cxn>
                <a:cxn ang="0">
                  <a:pos x="592" y="15"/>
                </a:cxn>
                <a:cxn ang="0">
                  <a:pos x="556" y="29"/>
                </a:cxn>
                <a:cxn ang="0">
                  <a:pos x="513" y="46"/>
                </a:cxn>
                <a:cxn ang="0">
                  <a:pos x="462" y="58"/>
                </a:cxn>
                <a:cxn ang="0">
                  <a:pos x="411" y="64"/>
                </a:cxn>
                <a:cxn ang="0">
                  <a:pos x="363" y="60"/>
                </a:cxn>
                <a:cxn ang="0">
                  <a:pos x="319" y="45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Freeform 113"/>
            <p:cNvSpPr>
              <a:spLocks noChangeArrowheads="1"/>
            </p:cNvSpPr>
            <p:nvPr/>
          </p:nvSpPr>
          <p:spPr bwMode="auto">
            <a:xfrm>
              <a:off x="4357" y="2625"/>
              <a:ext cx="342" cy="289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249" y="42"/>
                </a:cxn>
                <a:cxn ang="0">
                  <a:pos x="226" y="49"/>
                </a:cxn>
                <a:cxn ang="0">
                  <a:pos x="204" y="54"/>
                </a:cxn>
                <a:cxn ang="0">
                  <a:pos x="181" y="60"/>
                </a:cxn>
                <a:cxn ang="0">
                  <a:pos x="158" y="66"/>
                </a:cxn>
                <a:cxn ang="0">
                  <a:pos x="136" y="71"/>
                </a:cxn>
                <a:cxn ang="0">
                  <a:pos x="113" y="76"/>
                </a:cxn>
                <a:cxn ang="0">
                  <a:pos x="92" y="81"/>
                </a:cxn>
                <a:cxn ang="0">
                  <a:pos x="88" y="81"/>
                </a:cxn>
                <a:cxn ang="0">
                  <a:pos x="79" y="84"/>
                </a:cxn>
                <a:cxn ang="0">
                  <a:pos x="65" y="89"/>
                </a:cxn>
                <a:cxn ang="0">
                  <a:pos x="51" y="99"/>
                </a:cxn>
                <a:cxn ang="0">
                  <a:pos x="34" y="111"/>
                </a:cxn>
                <a:cxn ang="0">
                  <a:pos x="20" y="128"/>
                </a:cxn>
                <a:cxn ang="0">
                  <a:pos x="9" y="148"/>
                </a:cxn>
                <a:cxn ang="0">
                  <a:pos x="3" y="175"/>
                </a:cxn>
                <a:cxn ang="0">
                  <a:pos x="0" y="200"/>
                </a:cxn>
                <a:cxn ang="0">
                  <a:pos x="3" y="224"/>
                </a:cxn>
                <a:cxn ang="0">
                  <a:pos x="10" y="244"/>
                </a:cxn>
                <a:cxn ang="0">
                  <a:pos x="20" y="261"/>
                </a:cxn>
                <a:cxn ang="0">
                  <a:pos x="29" y="274"/>
                </a:cxn>
                <a:cxn ang="0">
                  <a:pos x="37" y="285"/>
                </a:cxn>
                <a:cxn ang="0">
                  <a:pos x="44" y="291"/>
                </a:cxn>
                <a:cxn ang="0">
                  <a:pos x="47" y="294"/>
                </a:cxn>
                <a:cxn ang="0">
                  <a:pos x="51" y="297"/>
                </a:cxn>
                <a:cxn ang="0">
                  <a:pos x="67" y="307"/>
                </a:cxn>
                <a:cxn ang="0">
                  <a:pos x="92" y="320"/>
                </a:cxn>
                <a:cxn ang="0">
                  <a:pos x="130" y="335"/>
                </a:cxn>
                <a:cxn ang="0">
                  <a:pos x="174" y="344"/>
                </a:cxn>
                <a:cxn ang="0">
                  <a:pos x="229" y="348"/>
                </a:cxn>
                <a:cxn ang="0">
                  <a:pos x="292" y="342"/>
                </a:cxn>
                <a:cxn ang="0">
                  <a:pos x="364" y="325"/>
                </a:cxn>
                <a:cxn ang="0">
                  <a:pos x="428" y="291"/>
                </a:cxn>
                <a:cxn ang="0">
                  <a:pos x="475" y="246"/>
                </a:cxn>
                <a:cxn ang="0">
                  <a:pos x="506" y="192"/>
                </a:cxn>
                <a:cxn ang="0">
                  <a:pos x="524" y="137"/>
                </a:cxn>
                <a:cxn ang="0">
                  <a:pos x="531" y="84"/>
                </a:cxn>
                <a:cxn ang="0">
                  <a:pos x="535" y="41"/>
                </a:cxn>
                <a:cxn ang="0">
                  <a:pos x="534" y="11"/>
                </a:cxn>
                <a:cxn ang="0">
                  <a:pos x="534" y="0"/>
                </a:cxn>
                <a:cxn ang="0">
                  <a:pos x="525" y="3"/>
                </a:cxn>
                <a:cxn ang="0">
                  <a:pos x="506" y="13"/>
                </a:cxn>
                <a:cxn ang="0">
                  <a:pos x="473" y="25"/>
                </a:cxn>
                <a:cxn ang="0">
                  <a:pos x="436" y="38"/>
                </a:cxn>
                <a:cxn ang="0">
                  <a:pos x="394" y="47"/>
                </a:cxn>
                <a:cxn ang="0">
                  <a:pos x="350" y="52"/>
                </a:cxn>
                <a:cxn ang="0">
                  <a:pos x="309" y="50"/>
                </a:cxn>
                <a:cxn ang="0">
                  <a:pos x="273" y="3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Freeform 114"/>
            <p:cNvSpPr>
              <a:spLocks noChangeArrowheads="1"/>
            </p:cNvSpPr>
            <p:nvPr/>
          </p:nvSpPr>
          <p:spPr bwMode="auto">
            <a:xfrm>
              <a:off x="4386" y="2650"/>
              <a:ext cx="287" cy="242"/>
            </a:xfrm>
            <a:custGeom>
              <a:avLst/>
              <a:gdLst/>
              <a:ahLst/>
              <a:cxnLst>
                <a:cxn ang="0">
                  <a:pos x="228" y="31"/>
                </a:cxn>
                <a:cxn ang="0">
                  <a:pos x="208" y="35"/>
                </a:cxn>
                <a:cxn ang="0">
                  <a:pos x="190" y="40"/>
                </a:cxn>
                <a:cxn ang="0">
                  <a:pos x="171" y="45"/>
                </a:cxn>
                <a:cxn ang="0">
                  <a:pos x="153" y="51"/>
                </a:cxn>
                <a:cxn ang="0">
                  <a:pos x="133" y="54"/>
                </a:cxn>
                <a:cxn ang="0">
                  <a:pos x="115" y="58"/>
                </a:cxn>
                <a:cxn ang="0">
                  <a:pos x="96" y="62"/>
                </a:cxn>
                <a:cxn ang="0">
                  <a:pos x="78" y="67"/>
                </a:cxn>
                <a:cxn ang="0">
                  <a:pos x="74" y="67"/>
                </a:cxn>
                <a:cxn ang="0">
                  <a:pos x="67" y="70"/>
                </a:cxn>
                <a:cxn ang="0">
                  <a:pos x="56" y="74"/>
                </a:cxn>
                <a:cxn ang="0">
                  <a:pos x="44" y="83"/>
                </a:cxn>
                <a:cxn ang="0">
                  <a:pos x="30" y="92"/>
                </a:cxn>
                <a:cxn ang="0">
                  <a:pos x="17" y="107"/>
                </a:cxn>
                <a:cxn ang="0">
                  <a:pos x="8" y="124"/>
                </a:cxn>
                <a:cxn ang="0">
                  <a:pos x="2" y="146"/>
                </a:cxn>
                <a:cxn ang="0">
                  <a:pos x="0" y="167"/>
                </a:cxn>
                <a:cxn ang="0">
                  <a:pos x="3" y="188"/>
                </a:cxn>
                <a:cxn ang="0">
                  <a:pos x="9" y="203"/>
                </a:cxn>
                <a:cxn ang="0">
                  <a:pos x="17" y="219"/>
                </a:cxn>
                <a:cxn ang="0">
                  <a:pos x="24" y="229"/>
                </a:cxn>
                <a:cxn ang="0">
                  <a:pos x="33" y="239"/>
                </a:cxn>
                <a:cxn ang="0">
                  <a:pos x="39" y="244"/>
                </a:cxn>
                <a:cxn ang="0">
                  <a:pos x="41" y="246"/>
                </a:cxn>
                <a:cxn ang="0">
                  <a:pos x="46" y="249"/>
                </a:cxn>
                <a:cxn ang="0">
                  <a:pos x="58" y="257"/>
                </a:cxn>
                <a:cxn ang="0">
                  <a:pos x="80" y="267"/>
                </a:cxn>
                <a:cxn ang="0">
                  <a:pos x="111" y="279"/>
                </a:cxn>
                <a:cxn ang="0">
                  <a:pos x="147" y="286"/>
                </a:cxn>
                <a:cxn ang="0">
                  <a:pos x="192" y="289"/>
                </a:cxn>
                <a:cxn ang="0">
                  <a:pos x="245" y="286"/>
                </a:cxn>
                <a:cxn ang="0">
                  <a:pos x="305" y="272"/>
                </a:cxn>
                <a:cxn ang="0">
                  <a:pos x="358" y="244"/>
                </a:cxn>
                <a:cxn ang="0">
                  <a:pos x="397" y="206"/>
                </a:cxn>
                <a:cxn ang="0">
                  <a:pos x="423" y="160"/>
                </a:cxn>
                <a:cxn ang="0">
                  <a:pos x="438" y="115"/>
                </a:cxn>
                <a:cxn ang="0">
                  <a:pos x="444" y="70"/>
                </a:cxn>
                <a:cxn ang="0">
                  <a:pos x="447" y="34"/>
                </a:cxn>
                <a:cxn ang="0">
                  <a:pos x="447" y="9"/>
                </a:cxn>
                <a:cxn ang="0">
                  <a:pos x="447" y="0"/>
                </a:cxn>
                <a:cxn ang="0">
                  <a:pos x="439" y="2"/>
                </a:cxn>
                <a:cxn ang="0">
                  <a:pos x="423" y="10"/>
                </a:cxn>
                <a:cxn ang="0">
                  <a:pos x="397" y="20"/>
                </a:cxn>
                <a:cxn ang="0">
                  <a:pos x="366" y="32"/>
                </a:cxn>
                <a:cxn ang="0">
                  <a:pos x="329" y="40"/>
                </a:cxn>
                <a:cxn ang="0">
                  <a:pos x="294" y="44"/>
                </a:cxn>
                <a:cxn ang="0">
                  <a:pos x="259" y="41"/>
                </a:cxn>
                <a:cxn ang="0">
                  <a:pos x="228" y="31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Freeform 115"/>
            <p:cNvSpPr>
              <a:spLocks noChangeArrowheads="1"/>
            </p:cNvSpPr>
            <p:nvPr/>
          </p:nvSpPr>
          <p:spPr bwMode="auto">
            <a:xfrm>
              <a:off x="4414" y="2680"/>
              <a:ext cx="229" cy="190"/>
            </a:xfrm>
            <a:custGeom>
              <a:avLst/>
              <a:gdLst/>
              <a:ahLst/>
              <a:cxnLst>
                <a:cxn ang="0">
                  <a:pos x="182" y="22"/>
                </a:cxn>
                <a:cxn ang="0">
                  <a:pos x="166" y="26"/>
                </a:cxn>
                <a:cxn ang="0">
                  <a:pos x="152" y="30"/>
                </a:cxn>
                <a:cxn ang="0">
                  <a:pos x="137" y="34"/>
                </a:cxn>
                <a:cxn ang="0">
                  <a:pos x="122" y="39"/>
                </a:cxn>
                <a:cxn ang="0">
                  <a:pos x="107" y="42"/>
                </a:cxn>
                <a:cxn ang="0">
                  <a:pos x="93" y="46"/>
                </a:cxn>
                <a:cxn ang="0">
                  <a:pos x="77" y="48"/>
                </a:cxn>
                <a:cxn ang="0">
                  <a:pos x="63" y="52"/>
                </a:cxn>
                <a:cxn ang="0">
                  <a:pos x="60" y="52"/>
                </a:cxn>
                <a:cxn ang="0">
                  <a:pos x="53" y="53"/>
                </a:cxn>
                <a:cxn ang="0">
                  <a:pos x="45" y="57"/>
                </a:cxn>
                <a:cxn ang="0">
                  <a:pos x="35" y="64"/>
                </a:cxn>
                <a:cxn ang="0">
                  <a:pos x="24" y="72"/>
                </a:cxn>
                <a:cxn ang="0">
                  <a:pos x="14" y="83"/>
                </a:cxn>
                <a:cxn ang="0">
                  <a:pos x="5" y="96"/>
                </a:cxn>
                <a:cxn ang="0">
                  <a:pos x="2" y="115"/>
                </a:cxn>
                <a:cxn ang="0">
                  <a:pos x="0" y="132"/>
                </a:cxn>
                <a:cxn ang="0">
                  <a:pos x="2" y="147"/>
                </a:cxn>
                <a:cxn ang="0">
                  <a:pos x="7" y="160"/>
                </a:cxn>
                <a:cxn ang="0">
                  <a:pos x="14" y="174"/>
                </a:cxn>
                <a:cxn ang="0">
                  <a:pos x="19" y="181"/>
                </a:cxn>
                <a:cxn ang="0">
                  <a:pos x="25" y="188"/>
                </a:cxn>
                <a:cxn ang="0">
                  <a:pos x="29" y="192"/>
                </a:cxn>
                <a:cxn ang="0">
                  <a:pos x="32" y="194"/>
                </a:cxn>
                <a:cxn ang="0">
                  <a:pos x="35" y="197"/>
                </a:cxn>
                <a:cxn ang="0">
                  <a:pos x="46" y="204"/>
                </a:cxn>
                <a:cxn ang="0">
                  <a:pos x="62" y="211"/>
                </a:cxn>
                <a:cxn ang="0">
                  <a:pos x="87" y="221"/>
                </a:cxn>
                <a:cxn ang="0">
                  <a:pos x="117" y="226"/>
                </a:cxn>
                <a:cxn ang="0">
                  <a:pos x="154" y="228"/>
                </a:cxn>
                <a:cxn ang="0">
                  <a:pos x="196" y="224"/>
                </a:cxn>
                <a:cxn ang="0">
                  <a:pos x="244" y="214"/>
                </a:cxn>
                <a:cxn ang="0">
                  <a:pos x="286" y="192"/>
                </a:cxn>
                <a:cxn ang="0">
                  <a:pos x="317" y="162"/>
                </a:cxn>
                <a:cxn ang="0">
                  <a:pos x="337" y="127"/>
                </a:cxn>
                <a:cxn ang="0">
                  <a:pos x="350" y="91"/>
                </a:cxn>
                <a:cxn ang="0">
                  <a:pos x="355" y="56"/>
                </a:cxn>
                <a:cxn ang="0">
                  <a:pos x="358" y="27"/>
                </a:cxn>
                <a:cxn ang="0">
                  <a:pos x="358" y="6"/>
                </a:cxn>
                <a:cxn ang="0">
                  <a:pos x="358" y="0"/>
                </a:cxn>
                <a:cxn ang="0">
                  <a:pos x="353" y="1"/>
                </a:cxn>
                <a:cxn ang="0">
                  <a:pos x="338" y="8"/>
                </a:cxn>
                <a:cxn ang="0">
                  <a:pos x="317" y="16"/>
                </a:cxn>
                <a:cxn ang="0">
                  <a:pos x="293" y="25"/>
                </a:cxn>
                <a:cxn ang="0">
                  <a:pos x="264" y="30"/>
                </a:cxn>
                <a:cxn ang="0">
                  <a:pos x="235" y="32"/>
                </a:cxn>
                <a:cxn ang="0">
                  <a:pos x="206" y="31"/>
                </a:cxn>
                <a:cxn ang="0">
                  <a:pos x="182" y="22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Freeform 116"/>
            <p:cNvSpPr>
              <a:spLocks noChangeArrowheads="1"/>
            </p:cNvSpPr>
            <p:nvPr/>
          </p:nvSpPr>
          <p:spPr bwMode="auto">
            <a:xfrm>
              <a:off x="3781" y="2590"/>
              <a:ext cx="340" cy="326"/>
            </a:xfrm>
            <a:custGeom>
              <a:avLst/>
              <a:gdLst/>
              <a:ahLst/>
              <a:cxnLst>
                <a:cxn ang="0">
                  <a:pos x="263" y="27"/>
                </a:cxn>
                <a:cxn ang="0">
                  <a:pos x="284" y="32"/>
                </a:cxn>
                <a:cxn ang="0">
                  <a:pos x="306" y="39"/>
                </a:cxn>
                <a:cxn ang="0">
                  <a:pos x="329" y="44"/>
                </a:cxn>
                <a:cxn ang="0">
                  <a:pos x="352" y="51"/>
                </a:cxn>
                <a:cxn ang="0">
                  <a:pos x="373" y="56"/>
                </a:cxn>
                <a:cxn ang="0">
                  <a:pos x="395" y="61"/>
                </a:cxn>
                <a:cxn ang="0">
                  <a:pos x="418" y="65"/>
                </a:cxn>
                <a:cxn ang="0">
                  <a:pos x="442" y="70"/>
                </a:cxn>
                <a:cxn ang="0">
                  <a:pos x="445" y="70"/>
                </a:cxn>
                <a:cxn ang="0">
                  <a:pos x="453" y="73"/>
                </a:cxn>
                <a:cxn ang="0">
                  <a:pos x="465" y="78"/>
                </a:cxn>
                <a:cxn ang="0">
                  <a:pos x="481" y="89"/>
                </a:cxn>
                <a:cxn ang="0">
                  <a:pos x="496" y="102"/>
                </a:cxn>
                <a:cxn ang="0">
                  <a:pos x="511" y="120"/>
                </a:cxn>
                <a:cxn ang="0">
                  <a:pos x="522" y="143"/>
                </a:cxn>
                <a:cxn ang="0">
                  <a:pos x="531" y="175"/>
                </a:cxn>
                <a:cxn ang="0">
                  <a:pos x="531" y="205"/>
                </a:cxn>
                <a:cxn ang="0">
                  <a:pos x="527" y="232"/>
                </a:cxn>
                <a:cxn ang="0">
                  <a:pos x="518" y="257"/>
                </a:cxn>
                <a:cxn ang="0">
                  <a:pos x="511" y="278"/>
                </a:cxn>
                <a:cxn ang="0">
                  <a:pos x="501" y="294"/>
                </a:cxn>
                <a:cxn ang="0">
                  <a:pos x="493" y="307"/>
                </a:cxn>
                <a:cxn ang="0">
                  <a:pos x="487" y="313"/>
                </a:cxn>
                <a:cxn ang="0">
                  <a:pos x="486" y="317"/>
                </a:cxn>
                <a:cxn ang="0">
                  <a:pos x="479" y="321"/>
                </a:cxn>
                <a:cxn ang="0">
                  <a:pos x="463" y="334"/>
                </a:cxn>
                <a:cxn ang="0">
                  <a:pos x="436" y="350"/>
                </a:cxn>
                <a:cxn ang="0">
                  <a:pos x="402" y="368"/>
                </a:cxn>
                <a:cxn ang="0">
                  <a:pos x="356" y="381"/>
                </a:cxn>
                <a:cxn ang="0">
                  <a:pos x="302" y="389"/>
                </a:cxn>
                <a:cxn ang="0">
                  <a:pos x="240" y="386"/>
                </a:cxn>
                <a:cxn ang="0">
                  <a:pos x="171" y="371"/>
                </a:cxn>
                <a:cxn ang="0">
                  <a:pos x="106" y="335"/>
                </a:cxn>
                <a:cxn ang="0">
                  <a:pos x="61" y="284"/>
                </a:cxn>
                <a:cxn ang="0">
                  <a:pos x="30" y="223"/>
                </a:cxn>
                <a:cxn ang="0">
                  <a:pos x="13" y="160"/>
                </a:cxn>
                <a:cxn ang="0">
                  <a:pos x="2" y="98"/>
                </a:cxn>
                <a:cxn ang="0">
                  <a:pos x="0" y="48"/>
                </a:cxn>
                <a:cxn ang="0">
                  <a:pos x="2" y="12"/>
                </a:cxn>
                <a:cxn ang="0">
                  <a:pos x="3" y="0"/>
                </a:cxn>
                <a:cxn ang="0">
                  <a:pos x="10" y="2"/>
                </a:cxn>
                <a:cxn ang="0">
                  <a:pos x="30" y="13"/>
                </a:cxn>
                <a:cxn ang="0">
                  <a:pos x="59" y="26"/>
                </a:cxn>
                <a:cxn ang="0">
                  <a:pos x="98" y="39"/>
                </a:cxn>
                <a:cxn ang="0">
                  <a:pos x="138" y="48"/>
                </a:cxn>
                <a:cxn ang="0">
                  <a:pos x="182" y="51"/>
                </a:cxn>
                <a:cxn ang="0">
                  <a:pos x="223" y="44"/>
                </a:cxn>
                <a:cxn ang="0">
                  <a:pos x="263" y="2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Freeform 117"/>
            <p:cNvSpPr>
              <a:spLocks noChangeArrowheads="1"/>
            </p:cNvSpPr>
            <p:nvPr/>
          </p:nvSpPr>
          <p:spPr bwMode="auto">
            <a:xfrm>
              <a:off x="3804" y="2616"/>
              <a:ext cx="292" cy="278"/>
            </a:xfrm>
            <a:custGeom>
              <a:avLst/>
              <a:gdLst/>
              <a:ahLst/>
              <a:cxnLst>
                <a:cxn ang="0">
                  <a:pos x="226" y="25"/>
                </a:cxn>
                <a:cxn ang="0">
                  <a:pos x="243" y="29"/>
                </a:cxn>
                <a:cxn ang="0">
                  <a:pos x="262" y="34"/>
                </a:cxn>
                <a:cxn ang="0">
                  <a:pos x="281" y="39"/>
                </a:cxn>
                <a:cxn ang="0">
                  <a:pos x="301" y="45"/>
                </a:cxn>
                <a:cxn ang="0">
                  <a:pos x="319" y="47"/>
                </a:cxn>
                <a:cxn ang="0">
                  <a:pos x="339" y="51"/>
                </a:cxn>
                <a:cxn ang="0">
                  <a:pos x="358" y="55"/>
                </a:cxn>
                <a:cxn ang="0">
                  <a:pos x="378" y="59"/>
                </a:cxn>
                <a:cxn ang="0">
                  <a:pos x="380" y="59"/>
                </a:cxn>
                <a:cxn ang="0">
                  <a:pos x="388" y="61"/>
                </a:cxn>
                <a:cxn ang="0">
                  <a:pos x="398" y="65"/>
                </a:cxn>
                <a:cxn ang="0">
                  <a:pos x="412" y="75"/>
                </a:cxn>
                <a:cxn ang="0">
                  <a:pos x="425" y="86"/>
                </a:cxn>
                <a:cxn ang="0">
                  <a:pos x="437" y="102"/>
                </a:cxn>
                <a:cxn ang="0">
                  <a:pos x="447" y="122"/>
                </a:cxn>
                <a:cxn ang="0">
                  <a:pos x="454" y="149"/>
                </a:cxn>
                <a:cxn ang="0">
                  <a:pos x="454" y="175"/>
                </a:cxn>
                <a:cxn ang="0">
                  <a:pos x="452" y="199"/>
                </a:cxn>
                <a:cxn ang="0">
                  <a:pos x="444" y="219"/>
                </a:cxn>
                <a:cxn ang="0">
                  <a:pos x="439" y="238"/>
                </a:cxn>
                <a:cxn ang="0">
                  <a:pos x="430" y="251"/>
                </a:cxn>
                <a:cxn ang="0">
                  <a:pos x="423" y="261"/>
                </a:cxn>
                <a:cxn ang="0">
                  <a:pos x="418" y="268"/>
                </a:cxn>
                <a:cxn ang="0">
                  <a:pos x="416" y="270"/>
                </a:cxn>
                <a:cxn ang="0">
                  <a:pos x="411" y="273"/>
                </a:cxn>
                <a:cxn ang="0">
                  <a:pos x="397" y="285"/>
                </a:cxn>
                <a:cxn ang="0">
                  <a:pos x="374" y="298"/>
                </a:cxn>
                <a:cxn ang="0">
                  <a:pos x="344" y="313"/>
                </a:cxn>
                <a:cxn ang="0">
                  <a:pos x="305" y="324"/>
                </a:cxn>
                <a:cxn ang="0">
                  <a:pos x="258" y="332"/>
                </a:cxn>
                <a:cxn ang="0">
                  <a:pos x="205" y="329"/>
                </a:cxn>
                <a:cxn ang="0">
                  <a:pos x="145" y="316"/>
                </a:cxn>
                <a:cxn ang="0">
                  <a:pos x="89" y="286"/>
                </a:cxn>
                <a:cxn ang="0">
                  <a:pos x="51" y="243"/>
                </a:cxn>
                <a:cxn ang="0">
                  <a:pos x="24" y="191"/>
                </a:cxn>
                <a:cxn ang="0">
                  <a:pos x="10" y="137"/>
                </a:cxn>
                <a:cxn ang="0">
                  <a:pos x="1" y="85"/>
                </a:cxn>
                <a:cxn ang="0">
                  <a:pos x="0" y="41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25" y="12"/>
                </a:cxn>
                <a:cxn ang="0">
                  <a:pos x="51" y="22"/>
                </a:cxn>
                <a:cxn ang="0">
                  <a:pos x="83" y="34"/>
                </a:cxn>
                <a:cxn ang="0">
                  <a:pos x="118" y="41"/>
                </a:cxn>
                <a:cxn ang="0">
                  <a:pos x="157" y="45"/>
                </a:cxn>
                <a:cxn ang="0">
                  <a:pos x="192" y="39"/>
                </a:cxn>
                <a:cxn ang="0">
                  <a:pos x="226" y="25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Freeform 118"/>
            <p:cNvSpPr>
              <a:spLocks noChangeArrowheads="1"/>
            </p:cNvSpPr>
            <p:nvPr/>
          </p:nvSpPr>
          <p:spPr bwMode="auto">
            <a:xfrm>
              <a:off x="3829" y="2640"/>
              <a:ext cx="242" cy="232"/>
            </a:xfrm>
            <a:custGeom>
              <a:avLst/>
              <a:gdLst/>
              <a:ahLst/>
              <a:cxnLst>
                <a:cxn ang="0">
                  <a:pos x="186" y="22"/>
                </a:cxn>
                <a:cxn ang="0">
                  <a:pos x="202" y="26"/>
                </a:cxn>
                <a:cxn ang="0">
                  <a:pos x="217" y="30"/>
                </a:cxn>
                <a:cxn ang="0">
                  <a:pos x="233" y="34"/>
                </a:cxn>
                <a:cxn ang="0">
                  <a:pos x="250" y="38"/>
                </a:cxn>
                <a:cxn ang="0">
                  <a:pos x="265" y="40"/>
                </a:cxn>
                <a:cxn ang="0">
                  <a:pos x="281" y="44"/>
                </a:cxn>
                <a:cxn ang="0">
                  <a:pos x="296" y="47"/>
                </a:cxn>
                <a:cxn ang="0">
                  <a:pos x="313" y="51"/>
                </a:cxn>
                <a:cxn ang="0">
                  <a:pos x="315" y="51"/>
                </a:cxn>
                <a:cxn ang="0">
                  <a:pos x="320" y="53"/>
                </a:cxn>
                <a:cxn ang="0">
                  <a:pos x="329" y="56"/>
                </a:cxn>
                <a:cxn ang="0">
                  <a:pos x="342" y="64"/>
                </a:cxn>
                <a:cxn ang="0">
                  <a:pos x="351" y="73"/>
                </a:cxn>
                <a:cxn ang="0">
                  <a:pos x="363" y="86"/>
                </a:cxn>
                <a:cxn ang="0">
                  <a:pos x="371" y="103"/>
                </a:cxn>
                <a:cxn ang="0">
                  <a:pos x="378" y="125"/>
                </a:cxn>
                <a:cxn ang="0">
                  <a:pos x="378" y="147"/>
                </a:cxn>
                <a:cxn ang="0">
                  <a:pos x="375" y="167"/>
                </a:cxn>
                <a:cxn ang="0">
                  <a:pos x="370" y="184"/>
                </a:cxn>
                <a:cxn ang="0">
                  <a:pos x="364" y="200"/>
                </a:cxn>
                <a:cxn ang="0">
                  <a:pos x="357" y="210"/>
                </a:cxn>
                <a:cxn ang="0">
                  <a:pos x="351" y="219"/>
                </a:cxn>
                <a:cxn ang="0">
                  <a:pos x="346" y="224"/>
                </a:cxn>
                <a:cxn ang="0">
                  <a:pos x="346" y="227"/>
                </a:cxn>
                <a:cxn ang="0">
                  <a:pos x="342" y="230"/>
                </a:cxn>
                <a:cxn ang="0">
                  <a:pos x="330" y="239"/>
                </a:cxn>
                <a:cxn ang="0">
                  <a:pos x="311" y="251"/>
                </a:cxn>
                <a:cxn ang="0">
                  <a:pos x="285" y="264"/>
                </a:cxn>
                <a:cxn ang="0">
                  <a:pos x="251" y="273"/>
                </a:cxn>
                <a:cxn ang="0">
                  <a:pos x="215" y="278"/>
                </a:cxn>
                <a:cxn ang="0">
                  <a:pos x="169" y="277"/>
                </a:cxn>
                <a:cxn ang="0">
                  <a:pos x="120" y="266"/>
                </a:cxn>
                <a:cxn ang="0">
                  <a:pos x="73" y="240"/>
                </a:cxn>
                <a:cxn ang="0">
                  <a:pos x="41" y="204"/>
                </a:cxn>
                <a:cxn ang="0">
                  <a:pos x="20" y="160"/>
                </a:cxn>
                <a:cxn ang="0">
                  <a:pos x="7" y="115"/>
                </a:cxn>
                <a:cxn ang="0">
                  <a:pos x="1" y="70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20" y="9"/>
                </a:cxn>
                <a:cxn ang="0">
                  <a:pos x="41" y="18"/>
                </a:cxn>
                <a:cxn ang="0">
                  <a:pos x="68" y="29"/>
                </a:cxn>
                <a:cxn ang="0">
                  <a:pos x="96" y="35"/>
                </a:cxn>
                <a:cxn ang="0">
                  <a:pos x="128" y="38"/>
                </a:cxn>
                <a:cxn ang="0">
                  <a:pos x="158" y="34"/>
                </a:cxn>
                <a:cxn ang="0">
                  <a:pos x="186" y="22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Freeform 119"/>
            <p:cNvSpPr>
              <a:spLocks noChangeArrowheads="1"/>
            </p:cNvSpPr>
            <p:nvPr/>
          </p:nvSpPr>
          <p:spPr bwMode="auto">
            <a:xfrm>
              <a:off x="3851" y="2667"/>
              <a:ext cx="194" cy="18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63" y="20"/>
                </a:cxn>
                <a:cxn ang="0">
                  <a:pos x="175" y="24"/>
                </a:cxn>
                <a:cxn ang="0">
                  <a:pos x="188" y="26"/>
                </a:cxn>
                <a:cxn ang="0">
                  <a:pos x="201" y="30"/>
                </a:cxn>
                <a:cxn ang="0">
                  <a:pos x="213" y="33"/>
                </a:cxn>
                <a:cxn ang="0">
                  <a:pos x="226" y="35"/>
                </a:cxn>
                <a:cxn ang="0">
                  <a:pos x="239" y="38"/>
                </a:cxn>
                <a:cxn ang="0">
                  <a:pos x="252" y="42"/>
                </a:cxn>
                <a:cxn ang="0">
                  <a:pos x="253" y="42"/>
                </a:cxn>
                <a:cxn ang="0">
                  <a:pos x="259" y="43"/>
                </a:cxn>
                <a:cxn ang="0">
                  <a:pos x="266" y="46"/>
                </a:cxn>
                <a:cxn ang="0">
                  <a:pos x="274" y="52"/>
                </a:cxn>
                <a:cxn ang="0">
                  <a:pos x="283" y="59"/>
                </a:cxn>
                <a:cxn ang="0">
                  <a:pos x="291" y="69"/>
                </a:cxn>
                <a:cxn ang="0">
                  <a:pos x="298" y="82"/>
                </a:cxn>
                <a:cxn ang="0">
                  <a:pos x="304" y="101"/>
                </a:cxn>
                <a:cxn ang="0">
                  <a:pos x="304" y="118"/>
                </a:cxn>
                <a:cxn ang="0">
                  <a:pos x="301" y="133"/>
                </a:cxn>
                <a:cxn ang="0">
                  <a:pos x="297" y="146"/>
                </a:cxn>
                <a:cxn ang="0">
                  <a:pos x="292" y="159"/>
                </a:cxn>
                <a:cxn ang="0">
                  <a:pos x="285" y="167"/>
                </a:cxn>
                <a:cxn ang="0">
                  <a:pos x="281" y="175"/>
                </a:cxn>
                <a:cxn ang="0">
                  <a:pos x="277" y="179"/>
                </a:cxn>
                <a:cxn ang="0">
                  <a:pos x="277" y="182"/>
                </a:cxn>
                <a:cxn ang="0">
                  <a:pos x="273" y="184"/>
                </a:cxn>
                <a:cxn ang="0">
                  <a:pos x="264" y="191"/>
                </a:cxn>
                <a:cxn ang="0">
                  <a:pos x="249" y="200"/>
                </a:cxn>
                <a:cxn ang="0">
                  <a:pos x="229" y="210"/>
                </a:cxn>
                <a:cxn ang="0">
                  <a:pos x="202" y="217"/>
                </a:cxn>
                <a:cxn ang="0">
                  <a:pos x="172" y="222"/>
                </a:cxn>
                <a:cxn ang="0">
                  <a:pos x="137" y="221"/>
                </a:cxn>
                <a:cxn ang="0">
                  <a:pos x="98" y="213"/>
                </a:cxn>
                <a:cxn ang="0">
                  <a:pos x="60" y="191"/>
                </a:cxn>
                <a:cxn ang="0">
                  <a:pos x="34" y="162"/>
                </a:cxn>
                <a:cxn ang="0">
                  <a:pos x="16" y="127"/>
                </a:cxn>
                <a:cxn ang="0">
                  <a:pos x="7" y="92"/>
                </a:cxn>
                <a:cxn ang="0">
                  <a:pos x="2" y="56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17" y="7"/>
                </a:cxn>
                <a:cxn ang="0">
                  <a:pos x="34" y="15"/>
                </a:cxn>
                <a:cxn ang="0">
                  <a:pos x="55" y="22"/>
                </a:cxn>
                <a:cxn ang="0">
                  <a:pos x="79" y="28"/>
                </a:cxn>
                <a:cxn ang="0">
                  <a:pos x="105" y="30"/>
                </a:cxn>
                <a:cxn ang="0">
                  <a:pos x="129" y="26"/>
                </a:cxn>
                <a:cxn ang="0">
                  <a:pos x="151" y="1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Freeform 120"/>
            <p:cNvSpPr>
              <a:spLocks noChangeArrowheads="1"/>
            </p:cNvSpPr>
            <p:nvPr/>
          </p:nvSpPr>
          <p:spPr bwMode="auto">
            <a:xfrm>
              <a:off x="4200" y="2533"/>
              <a:ext cx="58" cy="6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" y="80"/>
                </a:cxn>
                <a:cxn ang="0">
                  <a:pos x="10" y="73"/>
                </a:cxn>
                <a:cxn ang="0">
                  <a:pos x="21" y="63"/>
                </a:cxn>
                <a:cxn ang="0">
                  <a:pos x="38" y="54"/>
                </a:cxn>
                <a:cxn ang="0">
                  <a:pos x="52" y="42"/>
                </a:cxn>
                <a:cxn ang="0">
                  <a:pos x="67" y="33"/>
                </a:cxn>
                <a:cxn ang="0">
                  <a:pos x="79" y="26"/>
                </a:cxn>
                <a:cxn ang="0">
                  <a:pos x="89" y="25"/>
                </a:cxn>
                <a:cxn ang="0">
                  <a:pos x="91" y="21"/>
                </a:cxn>
                <a:cxn ang="0">
                  <a:pos x="91" y="13"/>
                </a:cxn>
                <a:cxn ang="0">
                  <a:pos x="86" y="4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46" y="13"/>
                </a:cxn>
                <a:cxn ang="0">
                  <a:pos x="25" y="38"/>
                </a:cxn>
                <a:cxn ang="0">
                  <a:pos x="0" y="82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Freeform 121"/>
            <p:cNvSpPr>
              <a:spLocks noChangeArrowheads="1"/>
            </p:cNvSpPr>
            <p:nvPr/>
          </p:nvSpPr>
          <p:spPr bwMode="auto">
            <a:xfrm>
              <a:off x="4970" y="2574"/>
              <a:ext cx="458" cy="443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365" y="3"/>
                </a:cxn>
                <a:cxn ang="0">
                  <a:pos x="339" y="14"/>
                </a:cxn>
                <a:cxn ang="0">
                  <a:pos x="299" y="31"/>
                </a:cxn>
                <a:cxn ang="0">
                  <a:pos x="255" y="54"/>
                </a:cxn>
                <a:cxn ang="0">
                  <a:pos x="206" y="80"/>
                </a:cxn>
                <a:cxn ang="0">
                  <a:pos x="159" y="113"/>
                </a:cxn>
                <a:cxn ang="0">
                  <a:pos x="120" y="150"/>
                </a:cxn>
                <a:cxn ang="0">
                  <a:pos x="90" y="190"/>
                </a:cxn>
                <a:cxn ang="0">
                  <a:pos x="66" y="235"/>
                </a:cxn>
                <a:cxn ang="0">
                  <a:pos x="48" y="288"/>
                </a:cxn>
                <a:cxn ang="0">
                  <a:pos x="31" y="344"/>
                </a:cxn>
                <a:cxn ang="0">
                  <a:pos x="19" y="400"/>
                </a:cxn>
                <a:cxn ang="0">
                  <a:pos x="10" y="449"/>
                </a:cxn>
                <a:cxn ang="0">
                  <a:pos x="4" y="490"/>
                </a:cxn>
                <a:cxn ang="0">
                  <a:pos x="0" y="518"/>
                </a:cxn>
                <a:cxn ang="0">
                  <a:pos x="0" y="530"/>
                </a:cxn>
                <a:cxn ang="0">
                  <a:pos x="24" y="518"/>
                </a:cxn>
                <a:cxn ang="0">
                  <a:pos x="90" y="487"/>
                </a:cxn>
                <a:cxn ang="0">
                  <a:pos x="183" y="441"/>
                </a:cxn>
                <a:cxn ang="0">
                  <a:pos x="295" y="387"/>
                </a:cxn>
                <a:cxn ang="0">
                  <a:pos x="408" y="327"/>
                </a:cxn>
                <a:cxn ang="0">
                  <a:pos x="512" y="268"/>
                </a:cxn>
                <a:cxn ang="0">
                  <a:pos x="595" y="214"/>
                </a:cxn>
                <a:cxn ang="0">
                  <a:pos x="645" y="171"/>
                </a:cxn>
                <a:cxn ang="0">
                  <a:pos x="667" y="137"/>
                </a:cxn>
                <a:cxn ang="0">
                  <a:pos x="686" y="112"/>
                </a:cxn>
                <a:cxn ang="0">
                  <a:pos x="698" y="95"/>
                </a:cxn>
                <a:cxn ang="0">
                  <a:pos x="707" y="84"/>
                </a:cxn>
                <a:cxn ang="0">
                  <a:pos x="710" y="77"/>
                </a:cxn>
                <a:cxn ang="0">
                  <a:pos x="713" y="74"/>
                </a:cxn>
                <a:cxn ang="0">
                  <a:pos x="713" y="73"/>
                </a:cxn>
                <a:cxn ang="0">
                  <a:pos x="714" y="74"/>
                </a:cxn>
                <a:cxn ang="0">
                  <a:pos x="700" y="70"/>
                </a:cxn>
                <a:cxn ang="0">
                  <a:pos x="666" y="61"/>
                </a:cxn>
                <a:cxn ang="0">
                  <a:pos x="617" y="47"/>
                </a:cxn>
                <a:cxn ang="0">
                  <a:pos x="559" y="33"/>
                </a:cxn>
                <a:cxn ang="0">
                  <a:pos x="499" y="18"/>
                </a:cxn>
                <a:cxn ang="0">
                  <a:pos x="444" y="7"/>
                </a:cxn>
                <a:cxn ang="0">
                  <a:pos x="401" y="0"/>
                </a:cxn>
                <a:cxn ang="0">
                  <a:pos x="375" y="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Freeform 122"/>
            <p:cNvSpPr>
              <a:spLocks noChangeArrowheads="1"/>
            </p:cNvSpPr>
            <p:nvPr/>
          </p:nvSpPr>
          <p:spPr bwMode="auto">
            <a:xfrm>
              <a:off x="5030" y="2053"/>
              <a:ext cx="508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5" y="31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10" y="65"/>
                </a:cxn>
                <a:cxn ang="0">
                  <a:pos x="12" y="77"/>
                </a:cxn>
                <a:cxn ang="0">
                  <a:pos x="15" y="89"/>
                </a:cxn>
                <a:cxn ang="0">
                  <a:pos x="53" y="129"/>
                </a:cxn>
                <a:cxn ang="0">
                  <a:pos x="91" y="171"/>
                </a:cxn>
                <a:cxn ang="0">
                  <a:pos x="130" y="212"/>
                </a:cxn>
                <a:cxn ang="0">
                  <a:pos x="170" y="253"/>
                </a:cxn>
                <a:cxn ang="0">
                  <a:pos x="208" y="294"/>
                </a:cxn>
                <a:cxn ang="0">
                  <a:pos x="248" y="336"/>
                </a:cxn>
                <a:cxn ang="0">
                  <a:pos x="287" y="377"/>
                </a:cxn>
                <a:cxn ang="0">
                  <a:pos x="327" y="421"/>
                </a:cxn>
                <a:cxn ang="0">
                  <a:pos x="336" y="424"/>
                </a:cxn>
                <a:cxn ang="0">
                  <a:pos x="365" y="436"/>
                </a:cxn>
                <a:cxn ang="0">
                  <a:pos x="407" y="452"/>
                </a:cxn>
                <a:cxn ang="0">
                  <a:pos x="459" y="470"/>
                </a:cxn>
                <a:cxn ang="0">
                  <a:pos x="513" y="486"/>
                </a:cxn>
                <a:cxn ang="0">
                  <a:pos x="568" y="499"/>
                </a:cxn>
                <a:cxn ang="0">
                  <a:pos x="616" y="504"/>
                </a:cxn>
                <a:cxn ang="0">
                  <a:pos x="655" y="503"/>
                </a:cxn>
                <a:cxn ang="0">
                  <a:pos x="684" y="492"/>
                </a:cxn>
                <a:cxn ang="0">
                  <a:pos x="709" y="482"/>
                </a:cxn>
                <a:cxn ang="0">
                  <a:pos x="727" y="473"/>
                </a:cxn>
                <a:cxn ang="0">
                  <a:pos x="743" y="465"/>
                </a:cxn>
                <a:cxn ang="0">
                  <a:pos x="753" y="457"/>
                </a:cxn>
                <a:cxn ang="0">
                  <a:pos x="761" y="452"/>
                </a:cxn>
                <a:cxn ang="0">
                  <a:pos x="764" y="447"/>
                </a:cxn>
                <a:cxn ang="0">
                  <a:pos x="767" y="447"/>
                </a:cxn>
                <a:cxn ang="0">
                  <a:pos x="792" y="409"/>
                </a:cxn>
                <a:cxn ang="0">
                  <a:pos x="767" y="354"/>
                </a:cxn>
                <a:cxn ang="0">
                  <a:pos x="696" y="286"/>
                </a:cxn>
                <a:cxn ang="0">
                  <a:pos x="593" y="216"/>
                </a:cxn>
                <a:cxn ang="0">
                  <a:pos x="461" y="142"/>
                </a:cxn>
                <a:cxn ang="0">
                  <a:pos x="314" y="80"/>
                </a:cxn>
                <a:cxn ang="0">
                  <a:pos x="156" y="29"/>
                </a:cxn>
                <a:cxn ang="0">
                  <a:pos x="0" y="0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Freeform 123"/>
            <p:cNvSpPr>
              <a:spLocks noChangeArrowheads="1"/>
            </p:cNvSpPr>
            <p:nvPr/>
          </p:nvSpPr>
          <p:spPr bwMode="auto">
            <a:xfrm>
              <a:off x="5082" y="2080"/>
              <a:ext cx="440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8"/>
                </a:cxn>
                <a:cxn ang="0">
                  <a:pos x="3" y="27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8" y="56"/>
                </a:cxn>
                <a:cxn ang="0">
                  <a:pos x="8" y="65"/>
                </a:cxn>
                <a:cxn ang="0">
                  <a:pos x="11" y="75"/>
                </a:cxn>
                <a:cxn ang="0">
                  <a:pos x="45" y="111"/>
                </a:cxn>
                <a:cxn ang="0">
                  <a:pos x="79" y="147"/>
                </a:cxn>
                <a:cxn ang="0">
                  <a:pos x="113" y="183"/>
                </a:cxn>
                <a:cxn ang="0">
                  <a:pos x="147" y="219"/>
                </a:cxn>
                <a:cxn ang="0">
                  <a:pos x="181" y="254"/>
                </a:cxn>
                <a:cxn ang="0">
                  <a:pos x="214" y="291"/>
                </a:cxn>
                <a:cxn ang="0">
                  <a:pos x="248" y="327"/>
                </a:cxn>
                <a:cxn ang="0">
                  <a:pos x="284" y="364"/>
                </a:cxn>
                <a:cxn ang="0">
                  <a:pos x="292" y="367"/>
                </a:cxn>
                <a:cxn ang="0">
                  <a:pos x="318" y="377"/>
                </a:cxn>
                <a:cxn ang="0">
                  <a:pos x="353" y="390"/>
                </a:cxn>
                <a:cxn ang="0">
                  <a:pos x="398" y="407"/>
                </a:cxn>
                <a:cxn ang="0">
                  <a:pos x="445" y="421"/>
                </a:cxn>
                <a:cxn ang="0">
                  <a:pos x="491" y="432"/>
                </a:cxn>
                <a:cxn ang="0">
                  <a:pos x="534" y="437"/>
                </a:cxn>
                <a:cxn ang="0">
                  <a:pos x="569" y="435"/>
                </a:cxn>
                <a:cxn ang="0">
                  <a:pos x="593" y="425"/>
                </a:cxn>
                <a:cxn ang="0">
                  <a:pos x="614" y="418"/>
                </a:cxn>
                <a:cxn ang="0">
                  <a:pos x="631" y="410"/>
                </a:cxn>
                <a:cxn ang="0">
                  <a:pos x="645" y="403"/>
                </a:cxn>
                <a:cxn ang="0">
                  <a:pos x="653" y="395"/>
                </a:cxn>
                <a:cxn ang="0">
                  <a:pos x="661" y="391"/>
                </a:cxn>
                <a:cxn ang="0">
                  <a:pos x="665" y="388"/>
                </a:cxn>
                <a:cxn ang="0">
                  <a:pos x="666" y="388"/>
                </a:cxn>
                <a:cxn ang="0">
                  <a:pos x="689" y="355"/>
                </a:cxn>
                <a:cxn ang="0">
                  <a:pos x="668" y="308"/>
                </a:cxn>
                <a:cxn ang="0">
                  <a:pos x="605" y="249"/>
                </a:cxn>
                <a:cxn ang="0">
                  <a:pos x="515" y="186"/>
                </a:cxn>
                <a:cxn ang="0">
                  <a:pos x="401" y="122"/>
                </a:cxn>
                <a:cxn ang="0">
                  <a:pos x="272" y="68"/>
                </a:cxn>
                <a:cxn ang="0">
                  <a:pos x="135" y="25"/>
                </a:cxn>
                <a:cxn ang="0">
                  <a:pos x="0" y="0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5132" y="2107"/>
              <a:ext cx="375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5" y="40"/>
                </a:cxn>
                <a:cxn ang="0">
                  <a:pos x="6" y="47"/>
                </a:cxn>
                <a:cxn ang="0">
                  <a:pos x="7" y="55"/>
                </a:cxn>
                <a:cxn ang="0">
                  <a:pos x="10" y="64"/>
                </a:cxn>
                <a:cxn ang="0">
                  <a:pos x="39" y="94"/>
                </a:cxn>
                <a:cxn ang="0">
                  <a:pos x="67" y="124"/>
                </a:cxn>
                <a:cxn ang="0">
                  <a:pos x="95" y="156"/>
                </a:cxn>
                <a:cxn ang="0">
                  <a:pos x="125" y="187"/>
                </a:cxn>
                <a:cxn ang="0">
                  <a:pos x="153" y="217"/>
                </a:cxn>
                <a:cxn ang="0">
                  <a:pos x="182" y="247"/>
                </a:cxn>
                <a:cxn ang="0">
                  <a:pos x="211" y="278"/>
                </a:cxn>
                <a:cxn ang="0">
                  <a:pos x="240" y="310"/>
                </a:cxn>
                <a:cxn ang="0">
                  <a:pos x="247" y="312"/>
                </a:cxn>
                <a:cxn ang="0">
                  <a:pos x="269" y="322"/>
                </a:cxn>
                <a:cxn ang="0">
                  <a:pos x="298" y="332"/>
                </a:cxn>
                <a:cxn ang="0">
                  <a:pos x="338" y="346"/>
                </a:cxn>
                <a:cxn ang="0">
                  <a:pos x="377" y="357"/>
                </a:cxn>
                <a:cxn ang="0">
                  <a:pos x="418" y="367"/>
                </a:cxn>
                <a:cxn ang="0">
                  <a:pos x="454" y="371"/>
                </a:cxn>
                <a:cxn ang="0">
                  <a:pos x="485" y="370"/>
                </a:cxn>
                <a:cxn ang="0">
                  <a:pos x="506" y="362"/>
                </a:cxn>
                <a:cxn ang="0">
                  <a:pos x="523" y="356"/>
                </a:cxn>
                <a:cxn ang="0">
                  <a:pos x="535" y="348"/>
                </a:cxn>
                <a:cxn ang="0">
                  <a:pos x="548" y="342"/>
                </a:cxn>
                <a:cxn ang="0">
                  <a:pos x="555" y="336"/>
                </a:cxn>
                <a:cxn ang="0">
                  <a:pos x="561" y="332"/>
                </a:cxn>
                <a:cxn ang="0">
                  <a:pos x="564" y="329"/>
                </a:cxn>
                <a:cxn ang="0">
                  <a:pos x="565" y="329"/>
                </a:cxn>
                <a:cxn ang="0">
                  <a:pos x="585" y="301"/>
                </a:cxn>
                <a:cxn ang="0">
                  <a:pos x="566" y="262"/>
                </a:cxn>
                <a:cxn ang="0">
                  <a:pos x="514" y="211"/>
                </a:cxn>
                <a:cxn ang="0">
                  <a:pos x="438" y="158"/>
                </a:cxn>
                <a:cxn ang="0">
                  <a:pos x="341" y="105"/>
                </a:cxn>
                <a:cxn ang="0">
                  <a:pos x="232" y="58"/>
                </a:cxn>
                <a:cxn ang="0">
                  <a:pos x="115" y="21"/>
                </a:cxn>
                <a:cxn ang="0">
                  <a:pos x="0" y="0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Freeform 125"/>
            <p:cNvSpPr>
              <a:spLocks noChangeArrowheads="1"/>
            </p:cNvSpPr>
            <p:nvPr/>
          </p:nvSpPr>
          <p:spPr bwMode="auto">
            <a:xfrm>
              <a:off x="5184" y="2133"/>
              <a:ext cx="307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6"/>
                </a:cxn>
                <a:cxn ang="0">
                  <a:pos x="4" y="39"/>
                </a:cxn>
                <a:cxn ang="0">
                  <a:pos x="7" y="53"/>
                </a:cxn>
                <a:cxn ang="0">
                  <a:pos x="30" y="78"/>
                </a:cxn>
                <a:cxn ang="0">
                  <a:pos x="53" y="103"/>
                </a:cxn>
                <a:cxn ang="0">
                  <a:pos x="76" y="128"/>
                </a:cxn>
                <a:cxn ang="0">
                  <a:pos x="101" y="154"/>
                </a:cxn>
                <a:cxn ang="0">
                  <a:pos x="124" y="179"/>
                </a:cxn>
                <a:cxn ang="0">
                  <a:pos x="148" y="203"/>
                </a:cxn>
                <a:cxn ang="0">
                  <a:pos x="172" y="228"/>
                </a:cxn>
                <a:cxn ang="0">
                  <a:pos x="197" y="254"/>
                </a:cxn>
                <a:cxn ang="0">
                  <a:pos x="203" y="257"/>
                </a:cxn>
                <a:cxn ang="0">
                  <a:pos x="220" y="263"/>
                </a:cxn>
                <a:cxn ang="0">
                  <a:pos x="245" y="273"/>
                </a:cxn>
                <a:cxn ang="0">
                  <a:pos x="277" y="284"/>
                </a:cxn>
                <a:cxn ang="0">
                  <a:pos x="309" y="293"/>
                </a:cxn>
                <a:cxn ang="0">
                  <a:pos x="341" y="303"/>
                </a:cxn>
                <a:cxn ang="0">
                  <a:pos x="371" y="305"/>
                </a:cxn>
                <a:cxn ang="0">
                  <a:pos x="395" y="305"/>
                </a:cxn>
                <a:cxn ang="0">
                  <a:pos x="412" y="299"/>
                </a:cxn>
                <a:cxn ang="0">
                  <a:pos x="426" y="293"/>
                </a:cxn>
                <a:cxn ang="0">
                  <a:pos x="437" y="287"/>
                </a:cxn>
                <a:cxn ang="0">
                  <a:pos x="447" y="283"/>
                </a:cxn>
                <a:cxn ang="0">
                  <a:pos x="453" y="278"/>
                </a:cxn>
                <a:cxn ang="0">
                  <a:pos x="459" y="275"/>
                </a:cxn>
                <a:cxn ang="0">
                  <a:pos x="461" y="273"/>
                </a:cxn>
                <a:cxn ang="0">
                  <a:pos x="463" y="273"/>
                </a:cxn>
                <a:cxn ang="0">
                  <a:pos x="478" y="248"/>
                </a:cxn>
                <a:cxn ang="0">
                  <a:pos x="464" y="215"/>
                </a:cxn>
                <a:cxn ang="0">
                  <a:pos x="422" y="175"/>
                </a:cxn>
                <a:cxn ang="0">
                  <a:pos x="358" y="130"/>
                </a:cxn>
                <a:cxn ang="0">
                  <a:pos x="278" y="86"/>
                </a:cxn>
                <a:cxn ang="0">
                  <a:pos x="189" y="48"/>
                </a:cxn>
                <a:cxn ang="0">
                  <a:pos x="94" y="17"/>
                </a:cxn>
                <a:cxn ang="0">
                  <a:pos x="0" y="0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Freeform 126"/>
            <p:cNvSpPr>
              <a:spLocks noChangeArrowheads="1"/>
            </p:cNvSpPr>
            <p:nvPr/>
          </p:nvSpPr>
          <p:spPr bwMode="auto">
            <a:xfrm>
              <a:off x="3223" y="3190"/>
              <a:ext cx="523" cy="45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09" y="9"/>
                </a:cxn>
                <a:cxn ang="0">
                  <a:pos x="110" y="33"/>
                </a:cxn>
                <a:cxn ang="0">
                  <a:pos x="26" y="72"/>
                </a:cxn>
                <a:cxn ang="0">
                  <a:pos x="0" y="124"/>
                </a:cxn>
                <a:cxn ang="0">
                  <a:pos x="18" y="153"/>
                </a:cxn>
                <a:cxn ang="0">
                  <a:pos x="56" y="161"/>
                </a:cxn>
                <a:cxn ang="0">
                  <a:pos x="89" y="161"/>
                </a:cxn>
                <a:cxn ang="0">
                  <a:pos x="149" y="261"/>
                </a:cxn>
                <a:cxn ang="0">
                  <a:pos x="169" y="284"/>
                </a:cxn>
                <a:cxn ang="0">
                  <a:pos x="230" y="334"/>
                </a:cxn>
                <a:cxn ang="0">
                  <a:pos x="326" y="391"/>
                </a:cxn>
                <a:cxn ang="0">
                  <a:pos x="454" y="428"/>
                </a:cxn>
                <a:cxn ang="0">
                  <a:pos x="564" y="455"/>
                </a:cxn>
                <a:cxn ang="0">
                  <a:pos x="628" y="490"/>
                </a:cxn>
                <a:cxn ang="0">
                  <a:pos x="656" y="519"/>
                </a:cxn>
                <a:cxn ang="0">
                  <a:pos x="663" y="532"/>
                </a:cxn>
                <a:cxn ang="0">
                  <a:pos x="698" y="538"/>
                </a:cxn>
                <a:cxn ang="0">
                  <a:pos x="769" y="542"/>
                </a:cxn>
                <a:cxn ang="0">
                  <a:pos x="816" y="516"/>
                </a:cxn>
                <a:cxn ang="0">
                  <a:pos x="779" y="432"/>
                </a:cxn>
                <a:cxn ang="0">
                  <a:pos x="722" y="342"/>
                </a:cxn>
                <a:cxn ang="0">
                  <a:pos x="711" y="293"/>
                </a:cxn>
                <a:cxn ang="0">
                  <a:pos x="676" y="240"/>
                </a:cxn>
                <a:cxn ang="0">
                  <a:pos x="552" y="146"/>
                </a:cxn>
                <a:cxn ang="0">
                  <a:pos x="440" y="62"/>
                </a:cxn>
                <a:cxn ang="0">
                  <a:pos x="447" y="49"/>
                </a:cxn>
                <a:cxn ang="0">
                  <a:pos x="501" y="67"/>
                </a:cxn>
                <a:cxn ang="0">
                  <a:pos x="535" y="82"/>
                </a:cxn>
                <a:cxn ang="0">
                  <a:pos x="516" y="69"/>
                </a:cxn>
                <a:cxn ang="0">
                  <a:pos x="470" y="41"/>
                </a:cxn>
                <a:cxn ang="0">
                  <a:pos x="392" y="12"/>
                </a:cxn>
                <a:cxn ang="0">
                  <a:pos x="292" y="0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Freeform 127"/>
            <p:cNvSpPr>
              <a:spLocks noChangeArrowheads="1"/>
            </p:cNvSpPr>
            <p:nvPr/>
          </p:nvSpPr>
          <p:spPr bwMode="auto">
            <a:xfrm>
              <a:off x="3256" y="2998"/>
              <a:ext cx="334" cy="223"/>
            </a:xfrm>
            <a:custGeom>
              <a:avLst/>
              <a:gdLst/>
              <a:ahLst/>
              <a:cxnLst>
                <a:cxn ang="0">
                  <a:pos x="522" y="265"/>
                </a:cxn>
                <a:cxn ang="0">
                  <a:pos x="522" y="261"/>
                </a:cxn>
                <a:cxn ang="0">
                  <a:pos x="524" y="250"/>
                </a:cxn>
                <a:cxn ang="0">
                  <a:pos x="524" y="231"/>
                </a:cxn>
                <a:cxn ang="0">
                  <a:pos x="522" y="208"/>
                </a:cxn>
                <a:cxn ang="0">
                  <a:pos x="515" y="174"/>
                </a:cxn>
                <a:cxn ang="0">
                  <a:pos x="505" y="136"/>
                </a:cxn>
                <a:cxn ang="0">
                  <a:pos x="487" y="89"/>
                </a:cxn>
                <a:cxn ang="0">
                  <a:pos x="460" y="37"/>
                </a:cxn>
                <a:cxn ang="0">
                  <a:pos x="414" y="0"/>
                </a:cxn>
                <a:cxn ang="0">
                  <a:pos x="352" y="1"/>
                </a:cxn>
                <a:cxn ang="0">
                  <a:pos x="275" y="30"/>
                </a:cxn>
                <a:cxn ang="0">
                  <a:pos x="198" y="77"/>
                </a:cxn>
                <a:cxn ang="0">
                  <a:pos x="121" y="129"/>
                </a:cxn>
                <a:cxn ang="0">
                  <a:pos x="59" y="180"/>
                </a:cxn>
                <a:cxn ang="0">
                  <a:pos x="16" y="218"/>
                </a:cxn>
                <a:cxn ang="0">
                  <a:pos x="0" y="234"/>
                </a:cxn>
                <a:cxn ang="0">
                  <a:pos x="7" y="229"/>
                </a:cxn>
                <a:cxn ang="0">
                  <a:pos x="28" y="221"/>
                </a:cxn>
                <a:cxn ang="0">
                  <a:pos x="59" y="208"/>
                </a:cxn>
                <a:cxn ang="0">
                  <a:pos x="100" y="196"/>
                </a:cxn>
                <a:cxn ang="0">
                  <a:pos x="145" y="184"/>
                </a:cxn>
                <a:cxn ang="0">
                  <a:pos x="195" y="178"/>
                </a:cxn>
                <a:cxn ang="0">
                  <a:pos x="243" y="178"/>
                </a:cxn>
                <a:cxn ang="0">
                  <a:pos x="289" y="188"/>
                </a:cxn>
                <a:cxn ang="0">
                  <a:pos x="332" y="202"/>
                </a:cxn>
                <a:cxn ang="0">
                  <a:pos x="376" y="218"/>
                </a:cxn>
                <a:cxn ang="0">
                  <a:pos x="415" y="231"/>
                </a:cxn>
                <a:cxn ang="0">
                  <a:pos x="452" y="246"/>
                </a:cxn>
                <a:cxn ang="0">
                  <a:pos x="481" y="256"/>
                </a:cxn>
                <a:cxn ang="0">
                  <a:pos x="505" y="264"/>
                </a:cxn>
                <a:cxn ang="0">
                  <a:pos x="518" y="266"/>
                </a:cxn>
                <a:cxn ang="0">
                  <a:pos x="522" y="2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571612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Правописание безударных падежных окончаний имен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прилагательных женского рода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357298"/>
            <a:ext cx="857256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хочу: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-закрепить…           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упражняться…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хочу научиться: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находить…                             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-составлять…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71435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5929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3600" dirty="0">
              <a:solidFill>
                <a:srgbClr val="800000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215042" y="3857628"/>
            <a:ext cx="2928958" cy="2571768"/>
            <a:chOff x="3061" y="1814"/>
            <a:chExt cx="2492" cy="2256"/>
          </a:xfrm>
        </p:grpSpPr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4576" y="3478"/>
              <a:ext cx="496" cy="411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32" y="343"/>
                </a:cxn>
                <a:cxn ang="0">
                  <a:pos x="83" y="295"/>
                </a:cxn>
                <a:cxn ang="0">
                  <a:pos x="145" y="245"/>
                </a:cxn>
                <a:cxn ang="0">
                  <a:pos x="214" y="197"/>
                </a:cxn>
                <a:cxn ang="0">
                  <a:pos x="281" y="146"/>
                </a:cxn>
                <a:cxn ang="0">
                  <a:pos x="343" y="98"/>
                </a:cxn>
                <a:cxn ang="0">
                  <a:pos x="394" y="48"/>
                </a:cxn>
                <a:cxn ang="0">
                  <a:pos x="429" y="0"/>
                </a:cxn>
                <a:cxn ang="0">
                  <a:pos x="463" y="99"/>
                </a:cxn>
                <a:cxn ang="0">
                  <a:pos x="515" y="181"/>
                </a:cxn>
                <a:cxn ang="0">
                  <a:pos x="576" y="247"/>
                </a:cxn>
                <a:cxn ang="0">
                  <a:pos x="641" y="304"/>
                </a:cxn>
                <a:cxn ang="0">
                  <a:pos x="700" y="351"/>
                </a:cxn>
                <a:cxn ang="0">
                  <a:pos x="748" y="397"/>
                </a:cxn>
                <a:cxn ang="0">
                  <a:pos x="775" y="441"/>
                </a:cxn>
                <a:cxn ang="0">
                  <a:pos x="776" y="491"/>
                </a:cxn>
                <a:cxn ang="0">
                  <a:pos x="692" y="486"/>
                </a:cxn>
                <a:cxn ang="0">
                  <a:pos x="591" y="483"/>
                </a:cxn>
                <a:cxn ang="0">
                  <a:pos x="480" y="479"/>
                </a:cxn>
                <a:cxn ang="0">
                  <a:pos x="365" y="474"/>
                </a:cxn>
                <a:cxn ang="0">
                  <a:pos x="253" y="462"/>
                </a:cxn>
                <a:cxn ang="0">
                  <a:pos x="151" y="446"/>
                </a:cxn>
                <a:cxn ang="0">
                  <a:pos x="63" y="424"/>
                </a:cxn>
                <a:cxn ang="0">
                  <a:pos x="0" y="394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4607" y="3510"/>
              <a:ext cx="423" cy="34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9" y="293"/>
                </a:cxn>
                <a:cxn ang="0">
                  <a:pos x="72" y="251"/>
                </a:cxn>
                <a:cxn ang="0">
                  <a:pos x="125" y="209"/>
                </a:cxn>
                <a:cxn ang="0">
                  <a:pos x="182" y="168"/>
                </a:cxn>
                <a:cxn ang="0">
                  <a:pos x="239" y="125"/>
                </a:cxn>
                <a:cxn ang="0">
                  <a:pos x="292" y="83"/>
                </a:cxn>
                <a:cxn ang="0">
                  <a:pos x="335" y="41"/>
                </a:cxn>
                <a:cxn ang="0">
                  <a:pos x="366" y="0"/>
                </a:cxn>
                <a:cxn ang="0">
                  <a:pos x="394" y="85"/>
                </a:cxn>
                <a:cxn ang="0">
                  <a:pos x="439" y="155"/>
                </a:cxn>
                <a:cxn ang="0">
                  <a:pos x="492" y="211"/>
                </a:cxn>
                <a:cxn ang="0">
                  <a:pos x="547" y="259"/>
                </a:cxn>
                <a:cxn ang="0">
                  <a:pos x="596" y="299"/>
                </a:cxn>
                <a:cxn ang="0">
                  <a:pos x="637" y="339"/>
                </a:cxn>
                <a:cxn ang="0">
                  <a:pos x="659" y="377"/>
                </a:cxn>
                <a:cxn ang="0">
                  <a:pos x="661" y="418"/>
                </a:cxn>
                <a:cxn ang="0">
                  <a:pos x="587" y="414"/>
                </a:cxn>
                <a:cxn ang="0">
                  <a:pos x="503" y="412"/>
                </a:cxn>
                <a:cxn ang="0">
                  <a:pos x="408" y="408"/>
                </a:cxn>
                <a:cxn ang="0">
                  <a:pos x="311" y="404"/>
                </a:cxn>
                <a:cxn ang="0">
                  <a:pos x="215" y="395"/>
                </a:cxn>
                <a:cxn ang="0">
                  <a:pos x="127" y="382"/>
                </a:cxn>
                <a:cxn ang="0">
                  <a:pos x="54" y="361"/>
                </a:cxn>
                <a:cxn ang="0">
                  <a:pos x="0" y="336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4639" y="3538"/>
              <a:ext cx="350" cy="29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" y="243"/>
                </a:cxn>
                <a:cxn ang="0">
                  <a:pos x="59" y="207"/>
                </a:cxn>
                <a:cxn ang="0">
                  <a:pos x="103" y="172"/>
                </a:cxn>
                <a:cxn ang="0">
                  <a:pos x="151" y="138"/>
                </a:cxn>
                <a:cxn ang="0">
                  <a:pos x="197" y="103"/>
                </a:cxn>
                <a:cxn ang="0">
                  <a:pos x="241" y="69"/>
                </a:cxn>
                <a:cxn ang="0">
                  <a:pos x="276" y="34"/>
                </a:cxn>
                <a:cxn ang="0">
                  <a:pos x="302" y="0"/>
                </a:cxn>
                <a:cxn ang="0">
                  <a:pos x="326" y="69"/>
                </a:cxn>
                <a:cxn ang="0">
                  <a:pos x="362" y="128"/>
                </a:cxn>
                <a:cxn ang="0">
                  <a:pos x="405" y="173"/>
                </a:cxn>
                <a:cxn ang="0">
                  <a:pos x="451" y="214"/>
                </a:cxn>
                <a:cxn ang="0">
                  <a:pos x="492" y="248"/>
                </a:cxn>
                <a:cxn ang="0">
                  <a:pos x="526" y="280"/>
                </a:cxn>
                <a:cxn ang="0">
                  <a:pos x="546" y="312"/>
                </a:cxn>
                <a:cxn ang="0">
                  <a:pos x="547" y="347"/>
                </a:cxn>
                <a:cxn ang="0">
                  <a:pos x="487" y="343"/>
                </a:cxn>
                <a:cxn ang="0">
                  <a:pos x="416" y="341"/>
                </a:cxn>
                <a:cxn ang="0">
                  <a:pos x="338" y="338"/>
                </a:cxn>
                <a:cxn ang="0">
                  <a:pos x="258" y="334"/>
                </a:cxn>
                <a:cxn ang="0">
                  <a:pos x="178" y="326"/>
                </a:cxn>
                <a:cxn ang="0">
                  <a:pos x="106" y="314"/>
                </a:cxn>
                <a:cxn ang="0">
                  <a:pos x="43" y="297"/>
                </a:cxn>
                <a:cxn ang="0">
                  <a:pos x="0" y="278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4672" y="3570"/>
              <a:ext cx="275" cy="22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8" y="192"/>
                </a:cxn>
                <a:cxn ang="0">
                  <a:pos x="46" y="165"/>
                </a:cxn>
                <a:cxn ang="0">
                  <a:pos x="80" y="137"/>
                </a:cxn>
                <a:cxn ang="0">
                  <a:pos x="118" y="110"/>
                </a:cxn>
                <a:cxn ang="0">
                  <a:pos x="153" y="83"/>
                </a:cxn>
                <a:cxn ang="0">
                  <a:pos x="189" y="55"/>
                </a:cxn>
                <a:cxn ang="0">
                  <a:pos x="217" y="28"/>
                </a:cxn>
                <a:cxn ang="0">
                  <a:pos x="237" y="0"/>
                </a:cxn>
                <a:cxn ang="0">
                  <a:pos x="255" y="55"/>
                </a:cxn>
                <a:cxn ang="0">
                  <a:pos x="285" y="101"/>
                </a:cxn>
                <a:cxn ang="0">
                  <a:pos x="319" y="137"/>
                </a:cxn>
                <a:cxn ang="0">
                  <a:pos x="355" y="170"/>
                </a:cxn>
                <a:cxn ang="0">
                  <a:pos x="386" y="196"/>
                </a:cxn>
                <a:cxn ang="0">
                  <a:pos x="413" y="221"/>
                </a:cxn>
                <a:cxn ang="0">
                  <a:pos x="429" y="246"/>
                </a:cxn>
                <a:cxn ang="0">
                  <a:pos x="430" y="274"/>
                </a:cxn>
                <a:cxn ang="0">
                  <a:pos x="382" y="271"/>
                </a:cxn>
                <a:cxn ang="0">
                  <a:pos x="327" y="269"/>
                </a:cxn>
                <a:cxn ang="0">
                  <a:pos x="265" y="267"/>
                </a:cxn>
                <a:cxn ang="0">
                  <a:pos x="201" y="264"/>
                </a:cxn>
                <a:cxn ang="0">
                  <a:pos x="138" y="258"/>
                </a:cxn>
                <a:cxn ang="0">
                  <a:pos x="81" y="248"/>
                </a:cxn>
                <a:cxn ang="0">
                  <a:pos x="33" y="235"/>
                </a:cxn>
                <a:cxn ang="0">
                  <a:pos x="0" y="220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4809" y="2249"/>
              <a:ext cx="166" cy="95"/>
            </a:xfrm>
            <a:custGeom>
              <a:avLst/>
              <a:gdLst/>
              <a:ahLst/>
              <a:cxnLst>
                <a:cxn ang="0">
                  <a:pos x="257" y="67"/>
                </a:cxn>
                <a:cxn ang="0">
                  <a:pos x="185" y="93"/>
                </a:cxn>
                <a:cxn ang="0">
                  <a:pos x="125" y="108"/>
                </a:cxn>
                <a:cxn ang="0">
                  <a:pos x="77" y="114"/>
                </a:cxn>
                <a:cxn ang="0">
                  <a:pos x="42" y="111"/>
                </a:cxn>
                <a:cxn ang="0">
                  <a:pos x="17" y="97"/>
                </a:cxn>
                <a:cxn ang="0">
                  <a:pos x="4" y="73"/>
                </a:cxn>
                <a:cxn ang="0">
                  <a:pos x="0" y="41"/>
                </a:cxn>
                <a:cxn ang="0">
                  <a:pos x="8" y="0"/>
                </a:cxn>
                <a:cxn ang="0">
                  <a:pos x="22" y="12"/>
                </a:cxn>
                <a:cxn ang="0">
                  <a:pos x="42" y="21"/>
                </a:cxn>
                <a:cxn ang="0">
                  <a:pos x="63" y="25"/>
                </a:cxn>
                <a:cxn ang="0">
                  <a:pos x="90" y="26"/>
                </a:cxn>
                <a:cxn ang="0">
                  <a:pos x="117" y="24"/>
                </a:cxn>
                <a:cxn ang="0">
                  <a:pos x="148" y="20"/>
                </a:cxn>
                <a:cxn ang="0">
                  <a:pos x="180" y="12"/>
                </a:cxn>
                <a:cxn ang="0">
                  <a:pos x="217" y="3"/>
                </a:cxn>
                <a:cxn ang="0">
                  <a:pos x="230" y="1"/>
                </a:cxn>
                <a:cxn ang="0">
                  <a:pos x="241" y="5"/>
                </a:cxn>
                <a:cxn ang="0">
                  <a:pos x="248" y="9"/>
                </a:cxn>
                <a:cxn ang="0">
                  <a:pos x="255" y="17"/>
                </a:cxn>
                <a:cxn ang="0">
                  <a:pos x="258" y="25"/>
                </a:cxn>
                <a:cxn ang="0">
                  <a:pos x="259" y="38"/>
                </a:cxn>
                <a:cxn ang="0">
                  <a:pos x="259" y="50"/>
                </a:cxn>
                <a:cxn ang="0">
                  <a:pos x="257" y="67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4809" y="2284"/>
              <a:ext cx="221" cy="112"/>
            </a:xfrm>
            <a:custGeom>
              <a:avLst/>
              <a:gdLst/>
              <a:ahLst/>
              <a:cxnLst>
                <a:cxn ang="0">
                  <a:pos x="345" y="25"/>
                </a:cxn>
                <a:cxn ang="0">
                  <a:pos x="281" y="74"/>
                </a:cxn>
                <a:cxn ang="0">
                  <a:pos x="226" y="110"/>
                </a:cxn>
                <a:cxn ang="0">
                  <a:pos x="174" y="128"/>
                </a:cxn>
                <a:cxn ang="0">
                  <a:pos x="130" y="134"/>
                </a:cxn>
                <a:cxn ang="0">
                  <a:pos x="88" y="127"/>
                </a:cxn>
                <a:cxn ang="0">
                  <a:pos x="54" y="110"/>
                </a:cxn>
                <a:cxn ang="0">
                  <a:pos x="24" y="82"/>
                </a:cxn>
                <a:cxn ang="0">
                  <a:pos x="0" y="47"/>
                </a:cxn>
                <a:cxn ang="0">
                  <a:pos x="30" y="43"/>
                </a:cxn>
                <a:cxn ang="0">
                  <a:pos x="63" y="40"/>
                </a:cxn>
                <a:cxn ang="0">
                  <a:pos x="94" y="38"/>
                </a:cxn>
                <a:cxn ang="0">
                  <a:pos x="126" y="35"/>
                </a:cxn>
                <a:cxn ang="0">
                  <a:pos x="157" y="31"/>
                </a:cxn>
                <a:cxn ang="0">
                  <a:pos x="190" y="29"/>
                </a:cxn>
                <a:cxn ang="0">
                  <a:pos x="222" y="25"/>
                </a:cxn>
                <a:cxn ang="0">
                  <a:pos x="255" y="22"/>
                </a:cxn>
                <a:cxn ang="0">
                  <a:pos x="269" y="13"/>
                </a:cxn>
                <a:cxn ang="0">
                  <a:pos x="283" y="6"/>
                </a:cxn>
                <a:cxn ang="0">
                  <a:pos x="295" y="1"/>
                </a:cxn>
                <a:cxn ang="0">
                  <a:pos x="310" y="0"/>
                </a:cxn>
                <a:cxn ang="0">
                  <a:pos x="319" y="0"/>
                </a:cxn>
                <a:cxn ang="0">
                  <a:pos x="329" y="4"/>
                </a:cxn>
                <a:cxn ang="0">
                  <a:pos x="338" y="12"/>
                </a:cxn>
                <a:cxn ang="0">
                  <a:pos x="345" y="25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3500" y="2660"/>
              <a:ext cx="1453" cy="1067"/>
            </a:xfrm>
            <a:custGeom>
              <a:avLst/>
              <a:gdLst/>
              <a:ahLst/>
              <a:cxnLst>
                <a:cxn ang="0">
                  <a:pos x="2202" y="714"/>
                </a:cxn>
                <a:cxn ang="0">
                  <a:pos x="2220" y="514"/>
                </a:cxn>
                <a:cxn ang="0">
                  <a:pos x="2238" y="313"/>
                </a:cxn>
                <a:cxn ang="0">
                  <a:pos x="2258" y="114"/>
                </a:cxn>
                <a:cxn ang="0">
                  <a:pos x="2230" y="3"/>
                </a:cxn>
                <a:cxn ang="0">
                  <a:pos x="2154" y="1"/>
                </a:cxn>
                <a:cxn ang="0">
                  <a:pos x="2075" y="10"/>
                </a:cxn>
                <a:cxn ang="0">
                  <a:pos x="1997" y="13"/>
                </a:cxn>
                <a:cxn ang="0">
                  <a:pos x="1757" y="21"/>
                </a:cxn>
                <a:cxn ang="0">
                  <a:pos x="1349" y="47"/>
                </a:cxn>
                <a:cxn ang="0">
                  <a:pos x="941" y="73"/>
                </a:cxn>
                <a:cxn ang="0">
                  <a:pos x="533" y="101"/>
                </a:cxn>
                <a:cxn ang="0">
                  <a:pos x="285" y="124"/>
                </a:cxn>
                <a:cxn ang="0">
                  <a:pos x="207" y="152"/>
                </a:cxn>
                <a:cxn ang="0">
                  <a:pos x="131" y="183"/>
                </a:cxn>
                <a:cxn ang="0">
                  <a:pos x="48" y="208"/>
                </a:cxn>
                <a:cxn ang="0">
                  <a:pos x="26" y="269"/>
                </a:cxn>
                <a:cxn ang="0">
                  <a:pos x="83" y="379"/>
                </a:cxn>
                <a:cxn ang="0">
                  <a:pos x="138" y="488"/>
                </a:cxn>
                <a:cxn ang="0">
                  <a:pos x="194" y="598"/>
                </a:cxn>
                <a:cxn ang="0">
                  <a:pos x="186" y="746"/>
                </a:cxn>
                <a:cxn ang="0">
                  <a:pos x="163" y="911"/>
                </a:cxn>
                <a:cxn ang="0">
                  <a:pos x="194" y="1056"/>
                </a:cxn>
                <a:cxn ang="0">
                  <a:pos x="262" y="1186"/>
                </a:cxn>
                <a:cxn ang="0">
                  <a:pos x="408" y="1256"/>
                </a:cxn>
                <a:cxn ang="0">
                  <a:pos x="615" y="1270"/>
                </a:cxn>
                <a:cxn ang="0">
                  <a:pos x="825" y="1280"/>
                </a:cxn>
                <a:cxn ang="0">
                  <a:pos x="1040" y="1276"/>
                </a:cxn>
                <a:cxn ang="0">
                  <a:pos x="1324" y="1170"/>
                </a:cxn>
                <a:cxn ang="0">
                  <a:pos x="1593" y="1094"/>
                </a:cxn>
                <a:cxn ang="0">
                  <a:pos x="1796" y="1110"/>
                </a:cxn>
                <a:cxn ang="0">
                  <a:pos x="1976" y="1131"/>
                </a:cxn>
                <a:cxn ang="0">
                  <a:pos x="2084" y="1077"/>
                </a:cxn>
                <a:cxn ang="0">
                  <a:pos x="2104" y="1003"/>
                </a:cxn>
                <a:cxn ang="0">
                  <a:pos x="2125" y="927"/>
                </a:cxn>
                <a:cxn ang="0">
                  <a:pos x="2163" y="853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3515" y="2668"/>
              <a:ext cx="1422" cy="1041"/>
            </a:xfrm>
            <a:custGeom>
              <a:avLst/>
              <a:gdLst/>
              <a:ahLst/>
              <a:cxnLst>
                <a:cxn ang="0">
                  <a:pos x="2123" y="675"/>
                </a:cxn>
                <a:cxn ang="0">
                  <a:pos x="2151" y="487"/>
                </a:cxn>
                <a:cxn ang="0">
                  <a:pos x="2180" y="297"/>
                </a:cxn>
                <a:cxn ang="0">
                  <a:pos x="2209" y="108"/>
                </a:cxn>
                <a:cxn ang="0">
                  <a:pos x="2183" y="4"/>
                </a:cxn>
                <a:cxn ang="0">
                  <a:pos x="2100" y="1"/>
                </a:cxn>
                <a:cxn ang="0">
                  <a:pos x="2012" y="8"/>
                </a:cxn>
                <a:cxn ang="0">
                  <a:pos x="1931" y="9"/>
                </a:cxn>
                <a:cxn ang="0">
                  <a:pos x="1700" y="15"/>
                </a:cxn>
                <a:cxn ang="0">
                  <a:pos x="1314" y="42"/>
                </a:cxn>
                <a:cxn ang="0">
                  <a:pos x="928" y="66"/>
                </a:cxn>
                <a:cxn ang="0">
                  <a:pos x="542" y="93"/>
                </a:cxn>
                <a:cxn ang="0">
                  <a:pos x="304" y="113"/>
                </a:cxn>
                <a:cxn ang="0">
                  <a:pos x="220" y="142"/>
                </a:cxn>
                <a:cxn ang="0">
                  <a:pos x="135" y="175"/>
                </a:cxn>
                <a:cxn ang="0">
                  <a:pos x="46" y="201"/>
                </a:cxn>
                <a:cxn ang="0">
                  <a:pos x="25" y="258"/>
                </a:cxn>
                <a:cxn ang="0">
                  <a:pos x="77" y="363"/>
                </a:cxn>
                <a:cxn ang="0">
                  <a:pos x="129" y="466"/>
                </a:cxn>
                <a:cxn ang="0">
                  <a:pos x="183" y="570"/>
                </a:cxn>
                <a:cxn ang="0">
                  <a:pos x="177" y="710"/>
                </a:cxn>
                <a:cxn ang="0">
                  <a:pos x="166" y="865"/>
                </a:cxn>
                <a:cxn ang="0">
                  <a:pos x="208" y="1000"/>
                </a:cxn>
                <a:cxn ang="0">
                  <a:pos x="282" y="1121"/>
                </a:cxn>
                <a:cxn ang="0">
                  <a:pos x="422" y="1188"/>
                </a:cxn>
                <a:cxn ang="0">
                  <a:pos x="616" y="1214"/>
                </a:cxn>
                <a:cxn ang="0">
                  <a:pos x="813" y="1238"/>
                </a:cxn>
                <a:cxn ang="0">
                  <a:pos x="1016" y="1244"/>
                </a:cxn>
                <a:cxn ang="0">
                  <a:pos x="1285" y="1145"/>
                </a:cxn>
                <a:cxn ang="0">
                  <a:pos x="1544" y="1063"/>
                </a:cxn>
                <a:cxn ang="0">
                  <a:pos x="1736" y="1061"/>
                </a:cxn>
                <a:cxn ang="0">
                  <a:pos x="1907" y="1069"/>
                </a:cxn>
                <a:cxn ang="0">
                  <a:pos x="2010" y="1018"/>
                </a:cxn>
                <a:cxn ang="0">
                  <a:pos x="2029" y="946"/>
                </a:cxn>
                <a:cxn ang="0">
                  <a:pos x="2051" y="876"/>
                </a:cxn>
                <a:cxn ang="0">
                  <a:pos x="2086" y="805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3531" y="2677"/>
              <a:ext cx="1391" cy="1015"/>
            </a:xfrm>
            <a:custGeom>
              <a:avLst/>
              <a:gdLst/>
              <a:ahLst/>
              <a:cxnLst>
                <a:cxn ang="0">
                  <a:pos x="2046" y="636"/>
                </a:cxn>
                <a:cxn ang="0">
                  <a:pos x="2082" y="459"/>
                </a:cxn>
                <a:cxn ang="0">
                  <a:pos x="2123" y="282"/>
                </a:cxn>
                <a:cxn ang="0">
                  <a:pos x="2159" y="106"/>
                </a:cxn>
                <a:cxn ang="0">
                  <a:pos x="2135" y="5"/>
                </a:cxn>
                <a:cxn ang="0">
                  <a:pos x="2048" y="0"/>
                </a:cxn>
                <a:cxn ang="0">
                  <a:pos x="1950" y="7"/>
                </a:cxn>
                <a:cxn ang="0">
                  <a:pos x="1864" y="8"/>
                </a:cxn>
                <a:cxn ang="0">
                  <a:pos x="1645" y="15"/>
                </a:cxn>
                <a:cxn ang="0">
                  <a:pos x="1278" y="38"/>
                </a:cxn>
                <a:cxn ang="0">
                  <a:pos x="914" y="62"/>
                </a:cxn>
                <a:cxn ang="0">
                  <a:pos x="550" y="85"/>
                </a:cxn>
                <a:cxn ang="0">
                  <a:pos x="324" y="107"/>
                </a:cxn>
                <a:cxn ang="0">
                  <a:pos x="232" y="137"/>
                </a:cxn>
                <a:cxn ang="0">
                  <a:pos x="139" y="171"/>
                </a:cxn>
                <a:cxn ang="0">
                  <a:pos x="45" y="197"/>
                </a:cxn>
                <a:cxn ang="0">
                  <a:pos x="24" y="252"/>
                </a:cxn>
                <a:cxn ang="0">
                  <a:pos x="73" y="350"/>
                </a:cxn>
                <a:cxn ang="0">
                  <a:pos x="122" y="448"/>
                </a:cxn>
                <a:cxn ang="0">
                  <a:pos x="173" y="546"/>
                </a:cxn>
                <a:cxn ang="0">
                  <a:pos x="169" y="679"/>
                </a:cxn>
                <a:cxn ang="0">
                  <a:pos x="169" y="823"/>
                </a:cxn>
                <a:cxn ang="0">
                  <a:pos x="223" y="947"/>
                </a:cxn>
                <a:cxn ang="0">
                  <a:pos x="302" y="1059"/>
                </a:cxn>
                <a:cxn ang="0">
                  <a:pos x="434" y="1123"/>
                </a:cxn>
                <a:cxn ang="0">
                  <a:pos x="618" y="1160"/>
                </a:cxn>
                <a:cxn ang="0">
                  <a:pos x="803" y="1198"/>
                </a:cxn>
                <a:cxn ang="0">
                  <a:pos x="993" y="1216"/>
                </a:cxn>
                <a:cxn ang="0">
                  <a:pos x="1247" y="1122"/>
                </a:cxn>
                <a:cxn ang="0">
                  <a:pos x="1492" y="1032"/>
                </a:cxn>
                <a:cxn ang="0">
                  <a:pos x="1675" y="1016"/>
                </a:cxn>
                <a:cxn ang="0">
                  <a:pos x="1839" y="1012"/>
                </a:cxn>
                <a:cxn ang="0">
                  <a:pos x="1936" y="961"/>
                </a:cxn>
                <a:cxn ang="0">
                  <a:pos x="1953" y="893"/>
                </a:cxn>
                <a:cxn ang="0">
                  <a:pos x="1973" y="825"/>
                </a:cxn>
                <a:cxn ang="0">
                  <a:pos x="2008" y="759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3546" y="2687"/>
              <a:ext cx="1360" cy="991"/>
            </a:xfrm>
            <a:custGeom>
              <a:avLst/>
              <a:gdLst/>
              <a:ahLst/>
              <a:cxnLst>
                <a:cxn ang="0">
                  <a:pos x="1967" y="596"/>
                </a:cxn>
                <a:cxn ang="0">
                  <a:pos x="2011" y="432"/>
                </a:cxn>
                <a:cxn ang="0">
                  <a:pos x="2066" y="266"/>
                </a:cxn>
                <a:cxn ang="0">
                  <a:pos x="2110" y="100"/>
                </a:cxn>
                <a:cxn ang="0">
                  <a:pos x="2089" y="8"/>
                </a:cxn>
                <a:cxn ang="0">
                  <a:pos x="1995" y="2"/>
                </a:cxn>
                <a:cxn ang="0">
                  <a:pos x="1890" y="6"/>
                </a:cxn>
                <a:cxn ang="0">
                  <a:pos x="1796" y="5"/>
                </a:cxn>
                <a:cxn ang="0">
                  <a:pos x="1589" y="10"/>
                </a:cxn>
                <a:cxn ang="0">
                  <a:pos x="1245" y="32"/>
                </a:cxn>
                <a:cxn ang="0">
                  <a:pos x="900" y="55"/>
                </a:cxn>
                <a:cxn ang="0">
                  <a:pos x="556" y="78"/>
                </a:cxn>
                <a:cxn ang="0">
                  <a:pos x="341" y="99"/>
                </a:cxn>
                <a:cxn ang="0">
                  <a:pos x="245" y="129"/>
                </a:cxn>
                <a:cxn ang="0">
                  <a:pos x="144" y="166"/>
                </a:cxn>
                <a:cxn ang="0">
                  <a:pos x="43" y="192"/>
                </a:cxn>
                <a:cxn ang="0">
                  <a:pos x="22" y="245"/>
                </a:cxn>
                <a:cxn ang="0">
                  <a:pos x="69" y="337"/>
                </a:cxn>
                <a:cxn ang="0">
                  <a:pos x="115" y="429"/>
                </a:cxn>
                <a:cxn ang="0">
                  <a:pos x="163" y="522"/>
                </a:cxn>
                <a:cxn ang="0">
                  <a:pos x="160" y="646"/>
                </a:cxn>
                <a:cxn ang="0">
                  <a:pos x="170" y="779"/>
                </a:cxn>
                <a:cxn ang="0">
                  <a:pos x="234" y="893"/>
                </a:cxn>
                <a:cxn ang="0">
                  <a:pos x="320" y="996"/>
                </a:cxn>
                <a:cxn ang="0">
                  <a:pos x="447" y="1057"/>
                </a:cxn>
                <a:cxn ang="0">
                  <a:pos x="619" y="1103"/>
                </a:cxn>
                <a:cxn ang="0">
                  <a:pos x="791" y="1155"/>
                </a:cxn>
                <a:cxn ang="0">
                  <a:pos x="969" y="1187"/>
                </a:cxn>
                <a:cxn ang="0">
                  <a:pos x="1209" y="1096"/>
                </a:cxn>
                <a:cxn ang="0">
                  <a:pos x="1441" y="1001"/>
                </a:cxn>
                <a:cxn ang="0">
                  <a:pos x="1616" y="969"/>
                </a:cxn>
                <a:cxn ang="0">
                  <a:pos x="1771" y="953"/>
                </a:cxn>
                <a:cxn ang="0">
                  <a:pos x="1863" y="903"/>
                </a:cxn>
                <a:cxn ang="0">
                  <a:pos x="1880" y="839"/>
                </a:cxn>
                <a:cxn ang="0">
                  <a:pos x="1898" y="775"/>
                </a:cxn>
                <a:cxn ang="0">
                  <a:pos x="1929" y="713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3546" y="2797"/>
              <a:ext cx="240" cy="319"/>
            </a:xfrm>
            <a:custGeom>
              <a:avLst/>
              <a:gdLst/>
              <a:ahLst/>
              <a:cxnLst>
                <a:cxn ang="0">
                  <a:pos x="374" y="64"/>
                </a:cxn>
                <a:cxn ang="0">
                  <a:pos x="371" y="70"/>
                </a:cxn>
                <a:cxn ang="0">
                  <a:pos x="364" y="91"/>
                </a:cxn>
                <a:cxn ang="0">
                  <a:pos x="351" y="120"/>
                </a:cxn>
                <a:cxn ang="0">
                  <a:pos x="337" y="158"/>
                </a:cxn>
                <a:cxn ang="0">
                  <a:pos x="316" y="197"/>
                </a:cxn>
                <a:cxn ang="0">
                  <a:pos x="295" y="238"/>
                </a:cxn>
                <a:cxn ang="0">
                  <a:pos x="269" y="274"/>
                </a:cxn>
                <a:cxn ang="0">
                  <a:pos x="242" y="307"/>
                </a:cxn>
                <a:cxn ang="0">
                  <a:pos x="214" y="330"/>
                </a:cxn>
                <a:cxn ang="0">
                  <a:pos x="194" y="348"/>
                </a:cxn>
                <a:cxn ang="0">
                  <a:pos x="180" y="362"/>
                </a:cxn>
                <a:cxn ang="0">
                  <a:pos x="172" y="371"/>
                </a:cxn>
                <a:cxn ang="0">
                  <a:pos x="165" y="376"/>
                </a:cxn>
                <a:cxn ang="0">
                  <a:pos x="162" y="380"/>
                </a:cxn>
                <a:cxn ang="0">
                  <a:pos x="162" y="381"/>
                </a:cxn>
                <a:cxn ang="0">
                  <a:pos x="0" y="124"/>
                </a:cxn>
                <a:cxn ang="0">
                  <a:pos x="12" y="113"/>
                </a:cxn>
                <a:cxn ang="0">
                  <a:pos x="48" y="90"/>
                </a:cxn>
                <a:cxn ang="0">
                  <a:pos x="97" y="59"/>
                </a:cxn>
                <a:cxn ang="0">
                  <a:pos x="159" y="29"/>
                </a:cxn>
                <a:cxn ang="0">
                  <a:pos x="223" y="6"/>
                </a:cxn>
                <a:cxn ang="0">
                  <a:pos x="283" y="0"/>
                </a:cxn>
                <a:cxn ang="0">
                  <a:pos x="336" y="16"/>
                </a:cxn>
                <a:cxn ang="0">
                  <a:pos x="374" y="64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3621" y="3013"/>
              <a:ext cx="561" cy="39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85" y="8"/>
                </a:cxn>
                <a:cxn ang="0">
                  <a:pos x="358" y="32"/>
                </a:cxn>
                <a:cxn ang="0">
                  <a:pos x="319" y="66"/>
                </a:cxn>
                <a:cxn ang="0">
                  <a:pos x="272" y="106"/>
                </a:cxn>
                <a:cxn ang="0">
                  <a:pos x="220" y="147"/>
                </a:cxn>
                <a:cxn ang="0">
                  <a:pos x="169" y="184"/>
                </a:cxn>
                <a:cxn ang="0">
                  <a:pos x="123" y="213"/>
                </a:cxn>
                <a:cxn ang="0">
                  <a:pos x="86" y="232"/>
                </a:cxn>
                <a:cxn ang="0">
                  <a:pos x="56" y="242"/>
                </a:cxn>
                <a:cxn ang="0">
                  <a:pos x="35" y="258"/>
                </a:cxn>
                <a:cxn ang="0">
                  <a:pos x="19" y="276"/>
                </a:cxn>
                <a:cxn ang="0">
                  <a:pos x="10" y="294"/>
                </a:cxn>
                <a:cxn ang="0">
                  <a:pos x="3" y="311"/>
                </a:cxn>
                <a:cxn ang="0">
                  <a:pos x="0" y="327"/>
                </a:cxn>
                <a:cxn ang="0">
                  <a:pos x="0" y="336"/>
                </a:cxn>
                <a:cxn ang="0">
                  <a:pos x="0" y="341"/>
                </a:cxn>
                <a:cxn ang="0">
                  <a:pos x="519" y="391"/>
                </a:cxn>
                <a:cxn ang="0">
                  <a:pos x="875" y="474"/>
                </a:cxn>
                <a:cxn ang="0">
                  <a:pos x="852" y="465"/>
                </a:cxn>
                <a:cxn ang="0">
                  <a:pos x="794" y="440"/>
                </a:cxn>
                <a:cxn ang="0">
                  <a:pos x="713" y="399"/>
                </a:cxn>
                <a:cxn ang="0">
                  <a:pos x="622" y="344"/>
                </a:cxn>
                <a:cxn ang="0">
                  <a:pos x="530" y="275"/>
                </a:cxn>
                <a:cxn ang="0">
                  <a:pos x="456" y="194"/>
                </a:cxn>
                <a:cxn ang="0">
                  <a:pos x="405" y="101"/>
                </a:cxn>
                <a:cxn ang="0">
                  <a:pos x="395" y="0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4363" y="2887"/>
              <a:ext cx="452" cy="47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705" y="261"/>
                </a:cxn>
                <a:cxn ang="0">
                  <a:pos x="673" y="0"/>
                </a:cxn>
                <a:cxn ang="0">
                  <a:pos x="330" y="10"/>
                </a:cxn>
                <a:cxn ang="0">
                  <a:pos x="325" y="27"/>
                </a:cxn>
                <a:cxn ang="0">
                  <a:pos x="309" y="77"/>
                </a:cxn>
                <a:cxn ang="0">
                  <a:pos x="282" y="149"/>
                </a:cxn>
                <a:cxn ang="0">
                  <a:pos x="247" y="238"/>
                </a:cxn>
                <a:cxn ang="0">
                  <a:pos x="199" y="330"/>
                </a:cxn>
                <a:cxn ang="0">
                  <a:pos x="143" y="423"/>
                </a:cxn>
                <a:cxn ang="0">
                  <a:pos x="75" y="505"/>
                </a:cxn>
                <a:cxn ang="0">
                  <a:pos x="0" y="571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3648" y="3267"/>
              <a:ext cx="1176" cy="339"/>
            </a:xfrm>
            <a:custGeom>
              <a:avLst/>
              <a:gdLst/>
              <a:ahLst/>
              <a:cxnLst>
                <a:cxn ang="0">
                  <a:pos x="1756" y="256"/>
                </a:cxn>
                <a:cxn ang="0">
                  <a:pos x="1764" y="237"/>
                </a:cxn>
                <a:cxn ang="0">
                  <a:pos x="1774" y="220"/>
                </a:cxn>
                <a:cxn ang="0">
                  <a:pos x="1784" y="203"/>
                </a:cxn>
                <a:cxn ang="0">
                  <a:pos x="1795" y="188"/>
                </a:cxn>
                <a:cxn ang="0">
                  <a:pos x="1804" y="171"/>
                </a:cxn>
                <a:cxn ang="0">
                  <a:pos x="1813" y="154"/>
                </a:cxn>
                <a:cxn ang="0">
                  <a:pos x="1823" y="137"/>
                </a:cxn>
                <a:cxn ang="0">
                  <a:pos x="1835" y="121"/>
                </a:cxn>
                <a:cxn ang="0">
                  <a:pos x="1832" y="115"/>
                </a:cxn>
                <a:cxn ang="0">
                  <a:pos x="1823" y="100"/>
                </a:cxn>
                <a:cxn ang="0">
                  <a:pos x="1809" y="79"/>
                </a:cxn>
                <a:cxn ang="0">
                  <a:pos x="1787" y="57"/>
                </a:cxn>
                <a:cxn ang="0">
                  <a:pos x="1753" y="34"/>
                </a:cxn>
                <a:cxn ang="0">
                  <a:pos x="1712" y="14"/>
                </a:cxn>
                <a:cxn ang="0">
                  <a:pos x="1657" y="1"/>
                </a:cxn>
                <a:cxn ang="0">
                  <a:pos x="1590" y="0"/>
                </a:cxn>
                <a:cxn ang="0">
                  <a:pos x="1485" y="9"/>
                </a:cxn>
                <a:cxn ang="0">
                  <a:pos x="1380" y="34"/>
                </a:cxn>
                <a:cxn ang="0">
                  <a:pos x="1277" y="69"/>
                </a:cxn>
                <a:cxn ang="0">
                  <a:pos x="1177" y="115"/>
                </a:cxn>
                <a:cxn ang="0">
                  <a:pos x="1077" y="164"/>
                </a:cxn>
                <a:cxn ang="0">
                  <a:pos x="981" y="219"/>
                </a:cxn>
                <a:cxn ang="0">
                  <a:pos x="889" y="274"/>
                </a:cxn>
                <a:cxn ang="0">
                  <a:pos x="801" y="329"/>
                </a:cxn>
                <a:cxn ang="0">
                  <a:pos x="705" y="293"/>
                </a:cxn>
                <a:cxn ang="0">
                  <a:pos x="612" y="261"/>
                </a:cxn>
                <a:cxn ang="0">
                  <a:pos x="516" y="227"/>
                </a:cxn>
                <a:cxn ang="0">
                  <a:pos x="423" y="194"/>
                </a:cxn>
                <a:cxn ang="0">
                  <a:pos x="327" y="160"/>
                </a:cxn>
                <a:cxn ang="0">
                  <a:pos x="234" y="128"/>
                </a:cxn>
                <a:cxn ang="0">
                  <a:pos x="138" y="94"/>
                </a:cxn>
                <a:cxn ang="0">
                  <a:pos x="45" y="61"/>
                </a:cxn>
                <a:cxn ang="0">
                  <a:pos x="38" y="84"/>
                </a:cxn>
                <a:cxn ang="0">
                  <a:pos x="32" y="108"/>
                </a:cxn>
                <a:cxn ang="0">
                  <a:pos x="26" y="133"/>
                </a:cxn>
                <a:cxn ang="0">
                  <a:pos x="21" y="158"/>
                </a:cxn>
                <a:cxn ang="0">
                  <a:pos x="15" y="181"/>
                </a:cxn>
                <a:cxn ang="0">
                  <a:pos x="10" y="206"/>
                </a:cxn>
                <a:cxn ang="0">
                  <a:pos x="4" y="231"/>
                </a:cxn>
                <a:cxn ang="0">
                  <a:pos x="0" y="256"/>
                </a:cxn>
                <a:cxn ang="0">
                  <a:pos x="97" y="274"/>
                </a:cxn>
                <a:cxn ang="0">
                  <a:pos x="196" y="292"/>
                </a:cxn>
                <a:cxn ang="0">
                  <a:pos x="295" y="310"/>
                </a:cxn>
                <a:cxn ang="0">
                  <a:pos x="393" y="330"/>
                </a:cxn>
                <a:cxn ang="0">
                  <a:pos x="491" y="348"/>
                </a:cxn>
                <a:cxn ang="0">
                  <a:pos x="590" y="368"/>
                </a:cxn>
                <a:cxn ang="0">
                  <a:pos x="688" y="387"/>
                </a:cxn>
                <a:cxn ang="0">
                  <a:pos x="789" y="407"/>
                </a:cxn>
                <a:cxn ang="0">
                  <a:pos x="824" y="391"/>
                </a:cxn>
                <a:cxn ang="0">
                  <a:pos x="921" y="356"/>
                </a:cxn>
                <a:cxn ang="0">
                  <a:pos x="1060" y="308"/>
                </a:cxn>
                <a:cxn ang="0">
                  <a:pos x="1225" y="259"/>
                </a:cxn>
                <a:cxn ang="0">
                  <a:pos x="1394" y="219"/>
                </a:cxn>
                <a:cxn ang="0">
                  <a:pos x="1551" y="198"/>
                </a:cxn>
                <a:cxn ang="0">
                  <a:pos x="1678" y="206"/>
                </a:cxn>
                <a:cxn ang="0">
                  <a:pos x="1756" y="256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3908" y="2807"/>
              <a:ext cx="635" cy="535"/>
            </a:xfrm>
            <a:custGeom>
              <a:avLst/>
              <a:gdLst/>
              <a:ahLst/>
              <a:cxnLst>
                <a:cxn ang="0">
                  <a:pos x="989" y="221"/>
                </a:cxn>
                <a:cxn ang="0">
                  <a:pos x="871" y="123"/>
                </a:cxn>
                <a:cxn ang="0">
                  <a:pos x="752" y="55"/>
                </a:cxn>
                <a:cxn ang="0">
                  <a:pos x="629" y="13"/>
                </a:cxn>
                <a:cxn ang="0">
                  <a:pos x="508" y="0"/>
                </a:cxn>
                <a:cxn ang="0">
                  <a:pos x="382" y="11"/>
                </a:cxn>
                <a:cxn ang="0">
                  <a:pos x="257" y="46"/>
                </a:cxn>
                <a:cxn ang="0">
                  <a:pos x="128" y="103"/>
                </a:cxn>
                <a:cxn ang="0">
                  <a:pos x="1" y="183"/>
                </a:cxn>
                <a:cxn ang="0">
                  <a:pos x="0" y="263"/>
                </a:cxn>
                <a:cxn ang="0">
                  <a:pos x="11" y="340"/>
                </a:cxn>
                <a:cxn ang="0">
                  <a:pos x="32" y="409"/>
                </a:cxn>
                <a:cxn ang="0">
                  <a:pos x="72" y="474"/>
                </a:cxn>
                <a:cxn ang="0">
                  <a:pos x="127" y="529"/>
                </a:cxn>
                <a:cxn ang="0">
                  <a:pos x="203" y="576"/>
                </a:cxn>
                <a:cxn ang="0">
                  <a:pos x="303" y="614"/>
                </a:cxn>
                <a:cxn ang="0">
                  <a:pos x="429" y="640"/>
                </a:cxn>
                <a:cxn ang="0">
                  <a:pos x="550" y="626"/>
                </a:cxn>
                <a:cxn ang="0">
                  <a:pos x="653" y="598"/>
                </a:cxn>
                <a:cxn ang="0">
                  <a:pos x="739" y="557"/>
                </a:cxn>
                <a:cxn ang="0">
                  <a:pos x="810" y="506"/>
                </a:cxn>
                <a:cxn ang="0">
                  <a:pos x="866" y="444"/>
                </a:cxn>
                <a:cxn ang="0">
                  <a:pos x="916" y="375"/>
                </a:cxn>
                <a:cxn ang="0">
                  <a:pos x="954" y="299"/>
                </a:cxn>
                <a:cxn ang="0">
                  <a:pos x="989" y="221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3937" y="2819"/>
              <a:ext cx="550" cy="478"/>
            </a:xfrm>
            <a:custGeom>
              <a:avLst/>
              <a:gdLst/>
              <a:ahLst/>
              <a:cxnLst>
                <a:cxn ang="0">
                  <a:pos x="847" y="180"/>
                </a:cxn>
                <a:cxn ang="0">
                  <a:pos x="750" y="101"/>
                </a:cxn>
                <a:cxn ang="0">
                  <a:pos x="654" y="44"/>
                </a:cxn>
                <a:cxn ang="0">
                  <a:pos x="555" y="12"/>
                </a:cxn>
                <a:cxn ang="0">
                  <a:pos x="455" y="0"/>
                </a:cxn>
                <a:cxn ang="0">
                  <a:pos x="352" y="8"/>
                </a:cxn>
                <a:cxn ang="0">
                  <a:pos x="250" y="37"/>
                </a:cxn>
                <a:cxn ang="0">
                  <a:pos x="147" y="84"/>
                </a:cxn>
                <a:cxn ang="0">
                  <a:pos x="43" y="149"/>
                </a:cxn>
                <a:cxn ang="0">
                  <a:pos x="23" y="184"/>
                </a:cxn>
                <a:cxn ang="0">
                  <a:pos x="9" y="217"/>
                </a:cxn>
                <a:cxn ang="0">
                  <a:pos x="0" y="247"/>
                </a:cxn>
                <a:cxn ang="0">
                  <a:pos x="2" y="275"/>
                </a:cxn>
                <a:cxn ang="0">
                  <a:pos x="10" y="302"/>
                </a:cxn>
                <a:cxn ang="0">
                  <a:pos x="27" y="328"/>
                </a:cxn>
                <a:cxn ang="0">
                  <a:pos x="55" y="353"/>
                </a:cxn>
                <a:cxn ang="0">
                  <a:pos x="96" y="379"/>
                </a:cxn>
                <a:cxn ang="0">
                  <a:pos x="88" y="403"/>
                </a:cxn>
                <a:cxn ang="0">
                  <a:pos x="93" y="427"/>
                </a:cxn>
                <a:cxn ang="0">
                  <a:pos x="106" y="447"/>
                </a:cxn>
                <a:cxn ang="0">
                  <a:pos x="129" y="464"/>
                </a:cxn>
                <a:cxn ang="0">
                  <a:pos x="155" y="475"/>
                </a:cxn>
                <a:cxn ang="0">
                  <a:pos x="188" y="484"/>
                </a:cxn>
                <a:cxn ang="0">
                  <a:pos x="225" y="488"/>
                </a:cxn>
                <a:cxn ang="0">
                  <a:pos x="263" y="491"/>
                </a:cxn>
                <a:cxn ang="0">
                  <a:pos x="282" y="524"/>
                </a:cxn>
                <a:cxn ang="0">
                  <a:pos x="304" y="548"/>
                </a:cxn>
                <a:cxn ang="0">
                  <a:pos x="326" y="563"/>
                </a:cxn>
                <a:cxn ang="0">
                  <a:pos x="352" y="571"/>
                </a:cxn>
                <a:cxn ang="0">
                  <a:pos x="378" y="568"/>
                </a:cxn>
                <a:cxn ang="0">
                  <a:pos x="410" y="558"/>
                </a:cxn>
                <a:cxn ang="0">
                  <a:pos x="445" y="538"/>
                </a:cxn>
                <a:cxn ang="0">
                  <a:pos x="484" y="511"/>
                </a:cxn>
                <a:cxn ang="0">
                  <a:pos x="531" y="526"/>
                </a:cxn>
                <a:cxn ang="0">
                  <a:pos x="570" y="534"/>
                </a:cxn>
                <a:cxn ang="0">
                  <a:pos x="604" y="533"/>
                </a:cxn>
                <a:cxn ang="0">
                  <a:pos x="633" y="525"/>
                </a:cxn>
                <a:cxn ang="0">
                  <a:pos x="652" y="509"/>
                </a:cxn>
                <a:cxn ang="0">
                  <a:pos x="669" y="486"/>
                </a:cxn>
                <a:cxn ang="0">
                  <a:pos x="681" y="457"/>
                </a:cxn>
                <a:cxn ang="0">
                  <a:pos x="689" y="423"/>
                </a:cxn>
                <a:cxn ang="0">
                  <a:pos x="738" y="413"/>
                </a:cxn>
                <a:cxn ang="0">
                  <a:pos x="779" y="398"/>
                </a:cxn>
                <a:cxn ang="0">
                  <a:pos x="812" y="376"/>
                </a:cxn>
                <a:cxn ang="0">
                  <a:pos x="836" y="349"/>
                </a:cxn>
                <a:cxn ang="0">
                  <a:pos x="850" y="313"/>
                </a:cxn>
                <a:cxn ang="0">
                  <a:pos x="857" y="274"/>
                </a:cxn>
                <a:cxn ang="0">
                  <a:pos x="856" y="230"/>
                </a:cxn>
                <a:cxn ang="0">
                  <a:pos x="847" y="180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3976" y="2817"/>
              <a:ext cx="473" cy="413"/>
            </a:xfrm>
            <a:custGeom>
              <a:avLst/>
              <a:gdLst/>
              <a:ahLst/>
              <a:cxnLst>
                <a:cxn ang="0">
                  <a:pos x="731" y="156"/>
                </a:cxn>
                <a:cxn ang="0">
                  <a:pos x="648" y="87"/>
                </a:cxn>
                <a:cxn ang="0">
                  <a:pos x="565" y="38"/>
                </a:cxn>
                <a:cxn ang="0">
                  <a:pos x="479" y="10"/>
                </a:cxn>
                <a:cxn ang="0">
                  <a:pos x="394" y="0"/>
                </a:cxn>
                <a:cxn ang="0">
                  <a:pos x="305" y="7"/>
                </a:cxn>
                <a:cxn ang="0">
                  <a:pos x="217" y="32"/>
                </a:cxn>
                <a:cxn ang="0">
                  <a:pos x="127" y="72"/>
                </a:cxn>
                <a:cxn ang="0">
                  <a:pos x="38" y="130"/>
                </a:cxn>
                <a:cxn ang="0">
                  <a:pos x="20" y="160"/>
                </a:cxn>
                <a:cxn ang="0">
                  <a:pos x="9" y="187"/>
                </a:cxn>
                <a:cxn ang="0">
                  <a:pos x="0" y="213"/>
                </a:cxn>
                <a:cxn ang="0">
                  <a:pos x="1" y="238"/>
                </a:cxn>
                <a:cxn ang="0">
                  <a:pos x="7" y="260"/>
                </a:cxn>
                <a:cxn ang="0">
                  <a:pos x="23" y="284"/>
                </a:cxn>
                <a:cxn ang="0">
                  <a:pos x="47" y="305"/>
                </a:cxn>
                <a:cxn ang="0">
                  <a:pos x="82" y="328"/>
                </a:cxn>
                <a:cxn ang="0">
                  <a:pos x="76" y="349"/>
                </a:cxn>
                <a:cxn ang="0">
                  <a:pos x="79" y="370"/>
                </a:cxn>
                <a:cxn ang="0">
                  <a:pos x="90" y="386"/>
                </a:cxn>
                <a:cxn ang="0">
                  <a:pos x="110" y="401"/>
                </a:cxn>
                <a:cxn ang="0">
                  <a:pos x="133" y="412"/>
                </a:cxn>
                <a:cxn ang="0">
                  <a:pos x="161" y="419"/>
                </a:cxn>
                <a:cxn ang="0">
                  <a:pos x="192" y="423"/>
                </a:cxn>
                <a:cxn ang="0">
                  <a:pos x="226" y="425"/>
                </a:cxn>
                <a:cxn ang="0">
                  <a:pos x="243" y="452"/>
                </a:cxn>
                <a:cxn ang="0">
                  <a:pos x="263" y="474"/>
                </a:cxn>
                <a:cxn ang="0">
                  <a:pos x="282" y="487"/>
                </a:cxn>
                <a:cxn ang="0">
                  <a:pos x="305" y="494"/>
                </a:cxn>
                <a:cxn ang="0">
                  <a:pos x="328" y="493"/>
                </a:cxn>
                <a:cxn ang="0">
                  <a:pos x="354" y="483"/>
                </a:cxn>
                <a:cxn ang="0">
                  <a:pos x="384" y="467"/>
                </a:cxn>
                <a:cxn ang="0">
                  <a:pos x="419" y="443"/>
                </a:cxn>
                <a:cxn ang="0">
                  <a:pos x="459" y="456"/>
                </a:cxn>
                <a:cxn ang="0">
                  <a:pos x="494" y="463"/>
                </a:cxn>
                <a:cxn ang="0">
                  <a:pos x="522" y="461"/>
                </a:cxn>
                <a:cxn ang="0">
                  <a:pos x="548" y="455"/>
                </a:cxn>
                <a:cxn ang="0">
                  <a:pos x="566" y="439"/>
                </a:cxn>
                <a:cxn ang="0">
                  <a:pos x="580" y="421"/>
                </a:cxn>
                <a:cxn ang="0">
                  <a:pos x="589" y="395"/>
                </a:cxn>
                <a:cxn ang="0">
                  <a:pos x="596" y="366"/>
                </a:cxn>
                <a:cxn ang="0">
                  <a:pos x="638" y="357"/>
                </a:cxn>
                <a:cxn ang="0">
                  <a:pos x="673" y="344"/>
                </a:cxn>
                <a:cxn ang="0">
                  <a:pos x="702" y="324"/>
                </a:cxn>
                <a:cxn ang="0">
                  <a:pos x="723" y="302"/>
                </a:cxn>
                <a:cxn ang="0">
                  <a:pos x="734" y="272"/>
                </a:cxn>
                <a:cxn ang="0">
                  <a:pos x="740" y="238"/>
                </a:cxn>
                <a:cxn ang="0">
                  <a:pos x="738" y="199"/>
                </a:cxn>
                <a:cxn ang="0">
                  <a:pos x="731" y="156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4012" y="2817"/>
              <a:ext cx="400" cy="346"/>
            </a:xfrm>
            <a:custGeom>
              <a:avLst/>
              <a:gdLst/>
              <a:ahLst/>
              <a:cxnLst>
                <a:cxn ang="0">
                  <a:pos x="617" y="131"/>
                </a:cxn>
                <a:cxn ang="0">
                  <a:pos x="546" y="72"/>
                </a:cxn>
                <a:cxn ang="0">
                  <a:pos x="476" y="31"/>
                </a:cxn>
                <a:cxn ang="0">
                  <a:pos x="404" y="8"/>
                </a:cxn>
                <a:cxn ang="0">
                  <a:pos x="332" y="0"/>
                </a:cxn>
                <a:cxn ang="0">
                  <a:pos x="257" y="5"/>
                </a:cxn>
                <a:cxn ang="0">
                  <a:pos x="183" y="26"/>
                </a:cxn>
                <a:cxn ang="0">
                  <a:pos x="107" y="61"/>
                </a:cxn>
                <a:cxn ang="0">
                  <a:pos x="31" y="108"/>
                </a:cxn>
                <a:cxn ang="0">
                  <a:pos x="15" y="133"/>
                </a:cxn>
                <a:cxn ang="0">
                  <a:pos x="6" y="158"/>
                </a:cxn>
                <a:cxn ang="0">
                  <a:pos x="0" y="179"/>
                </a:cxn>
                <a:cxn ang="0">
                  <a:pos x="1" y="201"/>
                </a:cxn>
                <a:cxn ang="0">
                  <a:pos x="6" y="219"/>
                </a:cxn>
                <a:cxn ang="0">
                  <a:pos x="20" y="238"/>
                </a:cxn>
                <a:cxn ang="0">
                  <a:pos x="41" y="256"/>
                </a:cxn>
                <a:cxn ang="0">
                  <a:pos x="71" y="274"/>
                </a:cxn>
                <a:cxn ang="0">
                  <a:pos x="65" y="293"/>
                </a:cxn>
                <a:cxn ang="0">
                  <a:pos x="68" y="310"/>
                </a:cxn>
                <a:cxn ang="0">
                  <a:pos x="76" y="324"/>
                </a:cxn>
                <a:cxn ang="0">
                  <a:pos x="93" y="337"/>
                </a:cxn>
                <a:cxn ang="0">
                  <a:pos x="113" y="345"/>
                </a:cxn>
                <a:cxn ang="0">
                  <a:pos x="137" y="353"/>
                </a:cxn>
                <a:cxn ang="0">
                  <a:pos x="162" y="355"/>
                </a:cxn>
                <a:cxn ang="0">
                  <a:pos x="190" y="357"/>
                </a:cxn>
                <a:cxn ang="0">
                  <a:pos x="205" y="380"/>
                </a:cxn>
                <a:cxn ang="0">
                  <a:pos x="220" y="398"/>
                </a:cxn>
                <a:cxn ang="0">
                  <a:pos x="237" y="409"/>
                </a:cxn>
                <a:cxn ang="0">
                  <a:pos x="257" y="415"/>
                </a:cxn>
                <a:cxn ang="0">
                  <a:pos x="277" y="413"/>
                </a:cxn>
                <a:cxn ang="0">
                  <a:pos x="299" y="406"/>
                </a:cxn>
                <a:cxn ang="0">
                  <a:pos x="325" y="392"/>
                </a:cxn>
                <a:cxn ang="0">
                  <a:pos x="354" y="372"/>
                </a:cxn>
                <a:cxn ang="0">
                  <a:pos x="387" y="383"/>
                </a:cxn>
                <a:cxn ang="0">
                  <a:pos x="416" y="389"/>
                </a:cxn>
                <a:cxn ang="0">
                  <a:pos x="440" y="388"/>
                </a:cxn>
                <a:cxn ang="0">
                  <a:pos x="460" y="383"/>
                </a:cxn>
                <a:cxn ang="0">
                  <a:pos x="476" y="370"/>
                </a:cxn>
                <a:cxn ang="0">
                  <a:pos x="487" y="354"/>
                </a:cxn>
                <a:cxn ang="0">
                  <a:pos x="495" y="333"/>
                </a:cxn>
                <a:cxn ang="0">
                  <a:pos x="501" y="308"/>
                </a:cxn>
                <a:cxn ang="0">
                  <a:pos x="536" y="300"/>
                </a:cxn>
                <a:cxn ang="0">
                  <a:pos x="567" y="290"/>
                </a:cxn>
                <a:cxn ang="0">
                  <a:pos x="590" y="273"/>
                </a:cxn>
                <a:cxn ang="0">
                  <a:pos x="608" y="253"/>
                </a:cxn>
                <a:cxn ang="0">
                  <a:pos x="618" y="227"/>
                </a:cxn>
                <a:cxn ang="0">
                  <a:pos x="624" y="200"/>
                </a:cxn>
                <a:cxn ang="0">
                  <a:pos x="622" y="166"/>
                </a:cxn>
                <a:cxn ang="0">
                  <a:pos x="617" y="131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4052" y="2814"/>
              <a:ext cx="323" cy="282"/>
            </a:xfrm>
            <a:custGeom>
              <a:avLst/>
              <a:gdLst/>
              <a:ahLst/>
              <a:cxnLst>
                <a:cxn ang="0">
                  <a:pos x="501" y="108"/>
                </a:cxn>
                <a:cxn ang="0">
                  <a:pos x="443" y="59"/>
                </a:cxn>
                <a:cxn ang="0">
                  <a:pos x="387" y="27"/>
                </a:cxn>
                <a:cxn ang="0">
                  <a:pos x="328" y="7"/>
                </a:cxn>
                <a:cxn ang="0">
                  <a:pos x="270" y="0"/>
                </a:cxn>
                <a:cxn ang="0">
                  <a:pos x="209" y="6"/>
                </a:cxn>
                <a:cxn ang="0">
                  <a:pos x="148" y="23"/>
                </a:cxn>
                <a:cxn ang="0">
                  <a:pos x="86" y="50"/>
                </a:cxn>
                <a:cxn ang="0">
                  <a:pos x="26" y="89"/>
                </a:cxn>
                <a:cxn ang="0">
                  <a:pos x="13" y="109"/>
                </a:cxn>
                <a:cxn ang="0">
                  <a:pos x="4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4" y="178"/>
                </a:cxn>
                <a:cxn ang="0">
                  <a:pos x="14" y="194"/>
                </a:cxn>
                <a:cxn ang="0">
                  <a:pos x="31" y="209"/>
                </a:cxn>
                <a:cxn ang="0">
                  <a:pos x="55" y="225"/>
                </a:cxn>
                <a:cxn ang="0">
                  <a:pos x="50" y="239"/>
                </a:cxn>
                <a:cxn ang="0">
                  <a:pos x="54" y="254"/>
                </a:cxn>
                <a:cxn ang="0">
                  <a:pos x="61" y="266"/>
                </a:cxn>
                <a:cxn ang="0">
                  <a:pos x="75" y="276"/>
                </a:cxn>
                <a:cxn ang="0">
                  <a:pos x="91" y="282"/>
                </a:cxn>
                <a:cxn ang="0">
                  <a:pos x="110" y="288"/>
                </a:cxn>
                <a:cxn ang="0">
                  <a:pos x="131" y="292"/>
                </a:cxn>
                <a:cxn ang="0">
                  <a:pos x="155" y="293"/>
                </a:cxn>
                <a:cxn ang="0">
                  <a:pos x="167" y="311"/>
                </a:cxn>
                <a:cxn ang="0">
                  <a:pos x="179" y="326"/>
                </a:cxn>
                <a:cxn ang="0">
                  <a:pos x="192" y="333"/>
                </a:cxn>
                <a:cxn ang="0">
                  <a:pos x="208" y="339"/>
                </a:cxn>
                <a:cxn ang="0">
                  <a:pos x="223" y="337"/>
                </a:cxn>
                <a:cxn ang="0">
                  <a:pos x="243" y="331"/>
                </a:cxn>
                <a:cxn ang="0">
                  <a:pos x="263" y="318"/>
                </a:cxn>
                <a:cxn ang="0">
                  <a:pos x="287" y="302"/>
                </a:cxn>
                <a:cxn ang="0">
                  <a:pos x="314" y="311"/>
                </a:cxn>
                <a:cxn ang="0">
                  <a:pos x="338" y="316"/>
                </a:cxn>
                <a:cxn ang="0">
                  <a:pos x="356" y="315"/>
                </a:cxn>
                <a:cxn ang="0">
                  <a:pos x="373" y="311"/>
                </a:cxn>
                <a:cxn ang="0">
                  <a:pos x="386" y="301"/>
                </a:cxn>
                <a:cxn ang="0">
                  <a:pos x="395" y="289"/>
                </a:cxn>
                <a:cxn ang="0">
                  <a:pos x="401" y="271"/>
                </a:cxn>
                <a:cxn ang="0">
                  <a:pos x="407" y="251"/>
                </a:cxn>
                <a:cxn ang="0">
                  <a:pos x="435" y="245"/>
                </a:cxn>
                <a:cxn ang="0">
                  <a:pos x="460" y="237"/>
                </a:cxn>
                <a:cxn ang="0">
                  <a:pos x="479" y="222"/>
                </a:cxn>
                <a:cxn ang="0">
                  <a:pos x="494" y="207"/>
                </a:cxn>
                <a:cxn ang="0">
                  <a:pos x="501" y="187"/>
                </a:cxn>
                <a:cxn ang="0">
                  <a:pos x="506" y="164"/>
                </a:cxn>
                <a:cxn ang="0">
                  <a:pos x="506" y="136"/>
                </a:cxn>
                <a:cxn ang="0">
                  <a:pos x="501" y="108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4114" y="2835"/>
              <a:ext cx="207" cy="182"/>
            </a:xfrm>
            <a:custGeom>
              <a:avLst/>
              <a:gdLst/>
              <a:ahLst/>
              <a:cxnLst>
                <a:cxn ang="0">
                  <a:pos x="323" y="69"/>
                </a:cxn>
                <a:cxn ang="0">
                  <a:pos x="285" y="37"/>
                </a:cxn>
                <a:cxn ang="0">
                  <a:pos x="249" y="17"/>
                </a:cxn>
                <a:cxn ang="0">
                  <a:pos x="211" y="3"/>
                </a:cxn>
                <a:cxn ang="0">
                  <a:pos x="174" y="0"/>
                </a:cxn>
                <a:cxn ang="0">
                  <a:pos x="134" y="2"/>
                </a:cxn>
                <a:cxn ang="0">
                  <a:pos x="95" y="14"/>
                </a:cxn>
                <a:cxn ang="0">
                  <a:pos x="55" y="31"/>
                </a:cxn>
                <a:cxn ang="0">
                  <a:pos x="16" y="57"/>
                </a:cxn>
                <a:cxn ang="0">
                  <a:pos x="7" y="69"/>
                </a:cxn>
                <a:cxn ang="0">
                  <a:pos x="3" y="82"/>
                </a:cxn>
                <a:cxn ang="0">
                  <a:pos x="0" y="94"/>
                </a:cxn>
                <a:cxn ang="0">
                  <a:pos x="2" y="105"/>
                </a:cxn>
                <a:cxn ang="0">
                  <a:pos x="3" y="114"/>
                </a:cxn>
                <a:cxn ang="0">
                  <a:pos x="11" y="125"/>
                </a:cxn>
                <a:cxn ang="0">
                  <a:pos x="21" y="134"/>
                </a:cxn>
                <a:cxn ang="0">
                  <a:pos x="38" y="144"/>
                </a:cxn>
                <a:cxn ang="0">
                  <a:pos x="34" y="152"/>
                </a:cxn>
                <a:cxn ang="0">
                  <a:pos x="34" y="161"/>
                </a:cxn>
                <a:cxn ang="0">
                  <a:pos x="38" y="169"/>
                </a:cxn>
                <a:cxn ang="0">
                  <a:pos x="48" y="176"/>
                </a:cxn>
                <a:cxn ang="0">
                  <a:pos x="58" y="180"/>
                </a:cxn>
                <a:cxn ang="0">
                  <a:pos x="71" y="184"/>
                </a:cxn>
                <a:cxn ang="0">
                  <a:pos x="85" y="185"/>
                </a:cxn>
                <a:cxn ang="0">
                  <a:pos x="100" y="186"/>
                </a:cxn>
                <a:cxn ang="0">
                  <a:pos x="107" y="198"/>
                </a:cxn>
                <a:cxn ang="0">
                  <a:pos x="116" y="208"/>
                </a:cxn>
                <a:cxn ang="0">
                  <a:pos x="124" y="214"/>
                </a:cxn>
                <a:cxn ang="0">
                  <a:pos x="134" y="218"/>
                </a:cxn>
                <a:cxn ang="0">
                  <a:pos x="143" y="216"/>
                </a:cxn>
                <a:cxn ang="0">
                  <a:pos x="155" y="212"/>
                </a:cxn>
                <a:cxn ang="0">
                  <a:pos x="168" y="205"/>
                </a:cxn>
                <a:cxn ang="0">
                  <a:pos x="185" y="195"/>
                </a:cxn>
                <a:cxn ang="0">
                  <a:pos x="202" y="201"/>
                </a:cxn>
                <a:cxn ang="0">
                  <a:pos x="218" y="203"/>
                </a:cxn>
                <a:cxn ang="0">
                  <a:pos x="229" y="202"/>
                </a:cxn>
                <a:cxn ang="0">
                  <a:pos x="240" y="199"/>
                </a:cxn>
                <a:cxn ang="0">
                  <a:pos x="247" y="192"/>
                </a:cxn>
                <a:cxn ang="0">
                  <a:pos x="254" y="184"/>
                </a:cxn>
                <a:cxn ang="0">
                  <a:pos x="259" y="172"/>
                </a:cxn>
                <a:cxn ang="0">
                  <a:pos x="263" y="160"/>
                </a:cxn>
                <a:cxn ang="0">
                  <a:pos x="280" y="156"/>
                </a:cxn>
                <a:cxn ang="0">
                  <a:pos x="297" y="150"/>
                </a:cxn>
                <a:cxn ang="0">
                  <a:pos x="308" y="142"/>
                </a:cxn>
                <a:cxn ang="0">
                  <a:pos x="318" y="131"/>
                </a:cxn>
                <a:cxn ang="0">
                  <a:pos x="322" y="118"/>
                </a:cxn>
                <a:cxn ang="0">
                  <a:pos x="326" y="104"/>
                </a:cxn>
                <a:cxn ang="0">
                  <a:pos x="325" y="87"/>
                </a:cxn>
                <a:cxn ang="0">
                  <a:pos x="323" y="69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3722" y="2065"/>
              <a:ext cx="1045" cy="951"/>
            </a:xfrm>
            <a:custGeom>
              <a:avLst/>
              <a:gdLst/>
              <a:ahLst/>
              <a:cxnLst>
                <a:cxn ang="0">
                  <a:pos x="65" y="491"/>
                </a:cxn>
                <a:cxn ang="0">
                  <a:pos x="86" y="405"/>
                </a:cxn>
                <a:cxn ang="0">
                  <a:pos x="113" y="329"/>
                </a:cxn>
                <a:cxn ang="0">
                  <a:pos x="144" y="260"/>
                </a:cxn>
                <a:cxn ang="0">
                  <a:pos x="179" y="202"/>
                </a:cxn>
                <a:cxn ang="0">
                  <a:pos x="219" y="149"/>
                </a:cxn>
                <a:cxn ang="0">
                  <a:pos x="264" y="105"/>
                </a:cxn>
                <a:cxn ang="0">
                  <a:pos x="312" y="70"/>
                </a:cxn>
                <a:cxn ang="0">
                  <a:pos x="366" y="42"/>
                </a:cxn>
                <a:cxn ang="0">
                  <a:pos x="419" y="20"/>
                </a:cxn>
                <a:cxn ang="0">
                  <a:pos x="479" y="7"/>
                </a:cxn>
                <a:cxn ang="0">
                  <a:pos x="541" y="0"/>
                </a:cxn>
                <a:cxn ang="0">
                  <a:pos x="606" y="2"/>
                </a:cxn>
                <a:cxn ang="0">
                  <a:pos x="672" y="8"/>
                </a:cxn>
                <a:cxn ang="0">
                  <a:pos x="741" y="21"/>
                </a:cxn>
                <a:cxn ang="0">
                  <a:pos x="812" y="40"/>
                </a:cxn>
                <a:cxn ang="0">
                  <a:pos x="887" y="66"/>
                </a:cxn>
                <a:cxn ang="0">
                  <a:pos x="971" y="49"/>
                </a:cxn>
                <a:cxn ang="0">
                  <a:pos x="1057" y="37"/>
                </a:cxn>
                <a:cxn ang="0">
                  <a:pos x="1144" y="30"/>
                </a:cxn>
                <a:cxn ang="0">
                  <a:pos x="1230" y="28"/>
                </a:cxn>
                <a:cxn ang="0">
                  <a:pos x="1314" y="27"/>
                </a:cxn>
                <a:cxn ang="0">
                  <a:pos x="1400" y="30"/>
                </a:cxn>
                <a:cxn ang="0">
                  <a:pos x="1487" y="37"/>
                </a:cxn>
                <a:cxn ang="0">
                  <a:pos x="1573" y="46"/>
                </a:cxn>
                <a:cxn ang="0">
                  <a:pos x="1581" y="102"/>
                </a:cxn>
                <a:cxn ang="0">
                  <a:pos x="1590" y="158"/>
                </a:cxn>
                <a:cxn ang="0">
                  <a:pos x="1594" y="215"/>
                </a:cxn>
                <a:cxn ang="0">
                  <a:pos x="1597" y="272"/>
                </a:cxn>
                <a:cxn ang="0">
                  <a:pos x="1595" y="328"/>
                </a:cxn>
                <a:cxn ang="0">
                  <a:pos x="1594" y="386"/>
                </a:cxn>
                <a:cxn ang="0">
                  <a:pos x="1588" y="442"/>
                </a:cxn>
                <a:cxn ang="0">
                  <a:pos x="1583" y="499"/>
                </a:cxn>
                <a:cxn ang="0">
                  <a:pos x="1629" y="709"/>
                </a:cxn>
                <a:cxn ang="0">
                  <a:pos x="1614" y="880"/>
                </a:cxn>
                <a:cxn ang="0">
                  <a:pos x="1544" y="1010"/>
                </a:cxn>
                <a:cxn ang="0">
                  <a:pos x="1437" y="1097"/>
                </a:cxn>
                <a:cxn ang="0">
                  <a:pos x="1303" y="1139"/>
                </a:cxn>
                <a:cxn ang="0">
                  <a:pos x="1158" y="1135"/>
                </a:cxn>
                <a:cxn ang="0">
                  <a:pos x="1014" y="1083"/>
                </a:cxn>
                <a:cxn ang="0">
                  <a:pos x="887" y="982"/>
                </a:cxn>
                <a:cxn ang="0">
                  <a:pos x="861" y="976"/>
                </a:cxn>
                <a:cxn ang="0">
                  <a:pos x="836" y="971"/>
                </a:cxn>
                <a:cxn ang="0">
                  <a:pos x="810" y="964"/>
                </a:cxn>
                <a:cxn ang="0">
                  <a:pos x="785" y="959"/>
                </a:cxn>
                <a:cxn ang="0">
                  <a:pos x="760" y="952"/>
                </a:cxn>
                <a:cxn ang="0">
                  <a:pos x="734" y="947"/>
                </a:cxn>
                <a:cxn ang="0">
                  <a:pos x="709" y="941"/>
                </a:cxn>
                <a:cxn ang="0">
                  <a:pos x="685" y="937"/>
                </a:cxn>
                <a:cxn ang="0">
                  <a:pos x="514" y="1033"/>
                </a:cxn>
                <a:cxn ang="0">
                  <a:pos x="359" y="1085"/>
                </a:cxn>
                <a:cxn ang="0">
                  <a:pos x="223" y="1092"/>
                </a:cxn>
                <a:cxn ang="0">
                  <a:pos x="116" y="1057"/>
                </a:cxn>
                <a:cxn ang="0">
                  <a:pos x="38" y="976"/>
                </a:cxn>
                <a:cxn ang="0">
                  <a:pos x="0" y="854"/>
                </a:cxn>
                <a:cxn ang="0">
                  <a:pos x="7" y="692"/>
                </a:cxn>
                <a:cxn ang="0">
                  <a:pos x="65" y="491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3761" y="2104"/>
              <a:ext cx="971" cy="854"/>
            </a:xfrm>
            <a:custGeom>
              <a:avLst/>
              <a:gdLst/>
              <a:ahLst/>
              <a:cxnLst>
                <a:cxn ang="0">
                  <a:pos x="59" y="440"/>
                </a:cxn>
                <a:cxn ang="0">
                  <a:pos x="79" y="363"/>
                </a:cxn>
                <a:cxn ang="0">
                  <a:pos x="103" y="295"/>
                </a:cxn>
                <a:cxn ang="0">
                  <a:pos x="131" y="234"/>
                </a:cxn>
                <a:cxn ang="0">
                  <a:pos x="165" y="180"/>
                </a:cxn>
                <a:cxn ang="0">
                  <a:pos x="201" y="132"/>
                </a:cxn>
                <a:cxn ang="0">
                  <a:pos x="242" y="93"/>
                </a:cxn>
                <a:cxn ang="0">
                  <a:pos x="287" y="60"/>
                </a:cxn>
                <a:cxn ang="0">
                  <a:pos x="338" y="37"/>
                </a:cxn>
                <a:cxn ang="0">
                  <a:pos x="388" y="17"/>
                </a:cxn>
                <a:cxn ang="0">
                  <a:pos x="443" y="5"/>
                </a:cxn>
                <a:cxn ang="0">
                  <a:pos x="501" y="0"/>
                </a:cxn>
                <a:cxn ang="0">
                  <a:pos x="561" y="1"/>
                </a:cxn>
                <a:cxn ang="0">
                  <a:pos x="622" y="7"/>
                </a:cxn>
                <a:cxn ang="0">
                  <a:pos x="687" y="18"/>
                </a:cxn>
                <a:cxn ang="0">
                  <a:pos x="753" y="34"/>
                </a:cxn>
                <a:cxn ang="0">
                  <a:pos x="822" y="58"/>
                </a:cxn>
                <a:cxn ang="0">
                  <a:pos x="901" y="43"/>
                </a:cxn>
                <a:cxn ang="0">
                  <a:pos x="981" y="33"/>
                </a:cxn>
                <a:cxn ang="0">
                  <a:pos x="1060" y="26"/>
                </a:cxn>
                <a:cxn ang="0">
                  <a:pos x="1140" y="24"/>
                </a:cxn>
                <a:cxn ang="0">
                  <a:pos x="1219" y="22"/>
                </a:cxn>
                <a:cxn ang="0">
                  <a:pos x="1300" y="26"/>
                </a:cxn>
                <a:cxn ang="0">
                  <a:pos x="1380" y="33"/>
                </a:cxn>
                <a:cxn ang="0">
                  <a:pos x="1460" y="42"/>
                </a:cxn>
                <a:cxn ang="0">
                  <a:pos x="1468" y="93"/>
                </a:cxn>
                <a:cxn ang="0">
                  <a:pos x="1475" y="144"/>
                </a:cxn>
                <a:cxn ang="0">
                  <a:pos x="1479" y="195"/>
                </a:cxn>
                <a:cxn ang="0">
                  <a:pos x="1482" y="246"/>
                </a:cxn>
                <a:cxn ang="0">
                  <a:pos x="1480" y="297"/>
                </a:cxn>
                <a:cxn ang="0">
                  <a:pos x="1479" y="347"/>
                </a:cxn>
                <a:cxn ang="0">
                  <a:pos x="1475" y="398"/>
                </a:cxn>
                <a:cxn ang="0">
                  <a:pos x="1469" y="449"/>
                </a:cxn>
                <a:cxn ang="0">
                  <a:pos x="1513" y="637"/>
                </a:cxn>
                <a:cxn ang="0">
                  <a:pos x="1497" y="791"/>
                </a:cxn>
                <a:cxn ang="0">
                  <a:pos x="1432" y="908"/>
                </a:cxn>
                <a:cxn ang="0">
                  <a:pos x="1333" y="986"/>
                </a:cxn>
                <a:cxn ang="0">
                  <a:pos x="1209" y="1024"/>
                </a:cxn>
                <a:cxn ang="0">
                  <a:pos x="1074" y="1020"/>
                </a:cxn>
                <a:cxn ang="0">
                  <a:pos x="941" y="973"/>
                </a:cxn>
                <a:cxn ang="0">
                  <a:pos x="822" y="883"/>
                </a:cxn>
                <a:cxn ang="0">
                  <a:pos x="798" y="876"/>
                </a:cxn>
                <a:cxn ang="0">
                  <a:pos x="776" y="872"/>
                </a:cxn>
                <a:cxn ang="0">
                  <a:pos x="752" y="866"/>
                </a:cxn>
                <a:cxn ang="0">
                  <a:pos x="729" y="862"/>
                </a:cxn>
                <a:cxn ang="0">
                  <a:pos x="705" y="855"/>
                </a:cxn>
                <a:cxn ang="0">
                  <a:pos x="683" y="850"/>
                </a:cxn>
                <a:cxn ang="0">
                  <a:pos x="659" y="845"/>
                </a:cxn>
                <a:cxn ang="0">
                  <a:pos x="636" y="841"/>
                </a:cxn>
                <a:cxn ang="0">
                  <a:pos x="477" y="927"/>
                </a:cxn>
                <a:cxn ang="0">
                  <a:pos x="333" y="975"/>
                </a:cxn>
                <a:cxn ang="0">
                  <a:pos x="206" y="981"/>
                </a:cxn>
                <a:cxn ang="0">
                  <a:pos x="105" y="949"/>
                </a:cxn>
                <a:cxn ang="0">
                  <a:pos x="33" y="876"/>
                </a:cxn>
                <a:cxn ang="0">
                  <a:pos x="0" y="768"/>
                </a:cxn>
                <a:cxn ang="0">
                  <a:pos x="5" y="622"/>
                </a:cxn>
                <a:cxn ang="0">
                  <a:pos x="59" y="440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 noChangeArrowheads="1"/>
            </p:cNvSpPr>
            <p:nvPr/>
          </p:nvSpPr>
          <p:spPr bwMode="auto">
            <a:xfrm>
              <a:off x="3881" y="2118"/>
              <a:ext cx="179" cy="411"/>
            </a:xfrm>
            <a:custGeom>
              <a:avLst/>
              <a:gdLst/>
              <a:ahLst/>
              <a:cxnLst>
                <a:cxn ang="0">
                  <a:pos x="281" y="117"/>
                </a:cxn>
                <a:cxn ang="0">
                  <a:pos x="281" y="110"/>
                </a:cxn>
                <a:cxn ang="0">
                  <a:pos x="281" y="97"/>
                </a:cxn>
                <a:cxn ang="0">
                  <a:pos x="280" y="76"/>
                </a:cxn>
                <a:cxn ang="0">
                  <a:pos x="276" y="55"/>
                </a:cxn>
                <a:cxn ang="0">
                  <a:pos x="266" y="33"/>
                </a:cxn>
                <a:cxn ang="0">
                  <a:pos x="252" y="15"/>
                </a:cxn>
                <a:cxn ang="0">
                  <a:pos x="231" y="2"/>
                </a:cxn>
                <a:cxn ang="0">
                  <a:pos x="202" y="0"/>
                </a:cxn>
                <a:cxn ang="0">
                  <a:pos x="168" y="4"/>
                </a:cxn>
                <a:cxn ang="0">
                  <a:pos x="139" y="16"/>
                </a:cxn>
                <a:cxn ang="0">
                  <a:pos x="112" y="34"/>
                </a:cxn>
                <a:cxn ang="0">
                  <a:pos x="88" y="62"/>
                </a:cxn>
                <a:cxn ang="0">
                  <a:pos x="64" y="96"/>
                </a:cxn>
                <a:cxn ang="0">
                  <a:pos x="44" y="139"/>
                </a:cxn>
                <a:cxn ang="0">
                  <a:pos x="26" y="192"/>
                </a:cxn>
                <a:cxn ang="0">
                  <a:pos x="12" y="256"/>
                </a:cxn>
                <a:cxn ang="0">
                  <a:pos x="2" y="318"/>
                </a:cxn>
                <a:cxn ang="0">
                  <a:pos x="0" y="370"/>
                </a:cxn>
                <a:cxn ang="0">
                  <a:pos x="6" y="410"/>
                </a:cxn>
                <a:cxn ang="0">
                  <a:pos x="16" y="443"/>
                </a:cxn>
                <a:cxn ang="0">
                  <a:pos x="27" y="465"/>
                </a:cxn>
                <a:cxn ang="0">
                  <a:pos x="39" y="481"/>
                </a:cxn>
                <a:cxn ang="0">
                  <a:pos x="47" y="489"/>
                </a:cxn>
                <a:cxn ang="0">
                  <a:pos x="51" y="493"/>
                </a:cxn>
                <a:cxn ang="0">
                  <a:pos x="281" y="117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 noChangeArrowheads="1"/>
            </p:cNvSpPr>
            <p:nvPr/>
          </p:nvSpPr>
          <p:spPr bwMode="auto">
            <a:xfrm>
              <a:off x="4478" y="2199"/>
              <a:ext cx="144" cy="363"/>
            </a:xfrm>
            <a:custGeom>
              <a:avLst/>
              <a:gdLst/>
              <a:ahLst/>
              <a:cxnLst>
                <a:cxn ang="0">
                  <a:pos x="72" y="434"/>
                </a:cxn>
                <a:cxn ang="0">
                  <a:pos x="0" y="74"/>
                </a:cxn>
                <a:cxn ang="0">
                  <a:pos x="3" y="71"/>
                </a:cxn>
                <a:cxn ang="0">
                  <a:pos x="12" y="61"/>
                </a:cxn>
                <a:cxn ang="0">
                  <a:pos x="24" y="50"/>
                </a:cxn>
                <a:cxn ang="0">
                  <a:pos x="44" y="37"/>
                </a:cxn>
                <a:cxn ang="0">
                  <a:pos x="64" y="22"/>
                </a:cxn>
                <a:cxn ang="0">
                  <a:pos x="88" y="10"/>
                </a:cxn>
                <a:cxn ang="0">
                  <a:pos x="112" y="3"/>
                </a:cxn>
                <a:cxn ang="0">
                  <a:pos x="137" y="0"/>
                </a:cxn>
                <a:cxn ang="0">
                  <a:pos x="164" y="3"/>
                </a:cxn>
                <a:cxn ang="0">
                  <a:pos x="191" y="17"/>
                </a:cxn>
                <a:cxn ang="0">
                  <a:pos x="212" y="42"/>
                </a:cxn>
                <a:cxn ang="0">
                  <a:pos x="226" y="84"/>
                </a:cxn>
                <a:cxn ang="0">
                  <a:pos x="222" y="140"/>
                </a:cxn>
                <a:cxn ang="0">
                  <a:pos x="199" y="217"/>
                </a:cxn>
                <a:cxn ang="0">
                  <a:pos x="150" y="313"/>
                </a:cxn>
                <a:cxn ang="0">
                  <a:pos x="72" y="434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 noChangeArrowheads="1"/>
            </p:cNvSpPr>
            <p:nvPr/>
          </p:nvSpPr>
          <p:spPr bwMode="auto">
            <a:xfrm>
              <a:off x="4104" y="2138"/>
              <a:ext cx="437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10" y="72"/>
                </a:cxn>
                <a:cxn ang="0">
                  <a:pos x="18" y="101"/>
                </a:cxn>
                <a:cxn ang="0">
                  <a:pos x="32" y="129"/>
                </a:cxn>
                <a:cxn ang="0">
                  <a:pos x="52" y="154"/>
                </a:cxn>
                <a:cxn ang="0">
                  <a:pos x="79" y="177"/>
                </a:cxn>
                <a:cxn ang="0">
                  <a:pos x="108" y="191"/>
                </a:cxn>
                <a:cxn ang="0">
                  <a:pos x="144" y="207"/>
                </a:cxn>
                <a:cxn ang="0">
                  <a:pos x="180" y="220"/>
                </a:cxn>
                <a:cxn ang="0">
                  <a:pos x="218" y="230"/>
                </a:cxn>
                <a:cxn ang="0">
                  <a:pos x="257" y="235"/>
                </a:cxn>
                <a:cxn ang="0">
                  <a:pos x="295" y="235"/>
                </a:cxn>
                <a:cxn ang="0">
                  <a:pos x="331" y="229"/>
                </a:cxn>
                <a:cxn ang="0">
                  <a:pos x="368" y="214"/>
                </a:cxn>
                <a:cxn ang="0">
                  <a:pos x="406" y="190"/>
                </a:cxn>
                <a:cxn ang="0">
                  <a:pos x="454" y="162"/>
                </a:cxn>
                <a:cxn ang="0">
                  <a:pos x="506" y="132"/>
                </a:cxn>
                <a:cxn ang="0">
                  <a:pos x="559" y="103"/>
                </a:cxn>
                <a:cxn ang="0">
                  <a:pos x="607" y="77"/>
                </a:cxn>
                <a:cxn ang="0">
                  <a:pos x="646" y="56"/>
                </a:cxn>
                <a:cxn ang="0">
                  <a:pos x="673" y="41"/>
                </a:cxn>
                <a:cxn ang="0">
                  <a:pos x="683" y="37"/>
                </a:cxn>
                <a:cxn ang="0">
                  <a:pos x="670" y="37"/>
                </a:cxn>
                <a:cxn ang="0">
                  <a:pos x="638" y="37"/>
                </a:cxn>
                <a:cxn ang="0">
                  <a:pos x="590" y="37"/>
                </a:cxn>
                <a:cxn ang="0">
                  <a:pos x="530" y="39"/>
                </a:cxn>
                <a:cxn ang="0">
                  <a:pos x="464" y="41"/>
                </a:cxn>
                <a:cxn ang="0">
                  <a:pos x="399" y="46"/>
                </a:cxn>
                <a:cxn ang="0">
                  <a:pos x="336" y="52"/>
                </a:cxn>
                <a:cxn ang="0">
                  <a:pos x="282" y="62"/>
                </a:cxn>
                <a:cxn ang="0">
                  <a:pos x="234" y="69"/>
                </a:cxn>
                <a:cxn ang="0">
                  <a:pos x="193" y="77"/>
                </a:cxn>
                <a:cxn ang="0">
                  <a:pos x="155" y="81"/>
                </a:cxn>
                <a:cxn ang="0">
                  <a:pos x="122" y="82"/>
                </a:cxn>
                <a:cxn ang="0">
                  <a:pos x="90" y="75"/>
                </a:cxn>
                <a:cxn ang="0">
                  <a:pos x="60" y="60"/>
                </a:cxn>
                <a:cxn ang="0">
                  <a:pos x="29" y="35"/>
                </a:cxn>
                <a:cxn ang="0">
                  <a:pos x="0" y="0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 noChangeArrowheads="1"/>
            </p:cNvSpPr>
            <p:nvPr/>
          </p:nvSpPr>
          <p:spPr bwMode="auto">
            <a:xfrm>
              <a:off x="4120" y="2170"/>
              <a:ext cx="369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2" y="37"/>
                </a:cxn>
                <a:cxn ang="0">
                  <a:pos x="8" y="60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29"/>
                </a:cxn>
                <a:cxn ang="0">
                  <a:pos x="65" y="148"/>
                </a:cxn>
                <a:cxn ang="0">
                  <a:pos x="89" y="161"/>
                </a:cxn>
                <a:cxn ang="0">
                  <a:pos x="119" y="174"/>
                </a:cxn>
                <a:cxn ang="0">
                  <a:pos x="150" y="184"/>
                </a:cxn>
                <a:cxn ang="0">
                  <a:pos x="183" y="193"/>
                </a:cxn>
                <a:cxn ang="0">
                  <a:pos x="215" y="197"/>
                </a:cxn>
                <a:cxn ang="0">
                  <a:pos x="248" y="197"/>
                </a:cxn>
                <a:cxn ang="0">
                  <a:pos x="279" y="191"/>
                </a:cxn>
                <a:cxn ang="0">
                  <a:pos x="310" y="179"/>
                </a:cxn>
                <a:cxn ang="0">
                  <a:pos x="341" y="158"/>
                </a:cxn>
                <a:cxn ang="0">
                  <a:pos x="382" y="136"/>
                </a:cxn>
                <a:cxn ang="0">
                  <a:pos x="425" y="110"/>
                </a:cxn>
                <a:cxn ang="0">
                  <a:pos x="469" y="86"/>
                </a:cxn>
                <a:cxn ang="0">
                  <a:pos x="509" y="64"/>
                </a:cxn>
                <a:cxn ang="0">
                  <a:pos x="543" y="46"/>
                </a:cxn>
                <a:cxn ang="0">
                  <a:pos x="564" y="34"/>
                </a:cxn>
                <a:cxn ang="0">
                  <a:pos x="574" y="30"/>
                </a:cxn>
                <a:cxn ang="0">
                  <a:pos x="562" y="30"/>
                </a:cxn>
                <a:cxn ang="0">
                  <a:pos x="535" y="30"/>
                </a:cxn>
                <a:cxn ang="0">
                  <a:pos x="495" y="30"/>
                </a:cxn>
                <a:cxn ang="0">
                  <a:pos x="447" y="33"/>
                </a:cxn>
                <a:cxn ang="0">
                  <a:pos x="390" y="34"/>
                </a:cxn>
                <a:cxn ang="0">
                  <a:pos x="335" y="38"/>
                </a:cxn>
                <a:cxn ang="0">
                  <a:pos x="283" y="43"/>
                </a:cxn>
                <a:cxn ang="0">
                  <a:pos x="238" y="51"/>
                </a:cxn>
                <a:cxn ang="0">
                  <a:pos x="197" y="58"/>
                </a:cxn>
                <a:cxn ang="0">
                  <a:pos x="163" y="64"/>
                </a:cxn>
                <a:cxn ang="0">
                  <a:pos x="130" y="68"/>
                </a:cxn>
                <a:cxn ang="0">
                  <a:pos x="104" y="68"/>
                </a:cxn>
                <a:cxn ang="0">
                  <a:pos x="77" y="63"/>
                </a:cxn>
                <a:cxn ang="0">
                  <a:pos x="51" y="51"/>
                </a:cxn>
                <a:cxn ang="0">
                  <a:pos x="26" y="30"/>
                </a:cxn>
                <a:cxn ang="0">
                  <a:pos x="0" y="0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 noChangeArrowheads="1"/>
            </p:cNvSpPr>
            <p:nvPr/>
          </p:nvSpPr>
          <p:spPr bwMode="auto">
            <a:xfrm>
              <a:off x="4137" y="2202"/>
              <a:ext cx="298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8"/>
                </a:cxn>
                <a:cxn ang="0">
                  <a:pos x="12" y="68"/>
                </a:cxn>
                <a:cxn ang="0">
                  <a:pos x="21" y="87"/>
                </a:cxn>
                <a:cxn ang="0">
                  <a:pos x="34" y="106"/>
                </a:cxn>
                <a:cxn ang="0">
                  <a:pos x="53" y="120"/>
                </a:cxn>
                <a:cxn ang="0">
                  <a:pos x="72" y="129"/>
                </a:cxn>
                <a:cxn ang="0">
                  <a:pos x="96" y="140"/>
                </a:cxn>
                <a:cxn ang="0">
                  <a:pos x="122" y="148"/>
                </a:cxn>
                <a:cxn ang="0">
                  <a:pos x="147" y="155"/>
                </a:cxn>
                <a:cxn ang="0">
                  <a:pos x="173" y="159"/>
                </a:cxn>
                <a:cxn ang="0">
                  <a:pos x="199" y="159"/>
                </a:cxn>
                <a:cxn ang="0">
                  <a:pos x="225" y="154"/>
                </a:cxn>
                <a:cxn ang="0">
                  <a:pos x="250" y="145"/>
                </a:cxn>
                <a:cxn ang="0">
                  <a:pos x="276" y="128"/>
                </a:cxn>
                <a:cxn ang="0">
                  <a:pos x="308" y="110"/>
                </a:cxn>
                <a:cxn ang="0">
                  <a:pos x="343" y="89"/>
                </a:cxn>
                <a:cxn ang="0">
                  <a:pos x="380" y="70"/>
                </a:cxn>
                <a:cxn ang="0">
                  <a:pos x="411" y="52"/>
                </a:cxn>
                <a:cxn ang="0">
                  <a:pos x="438" y="38"/>
                </a:cxn>
                <a:cxn ang="0">
                  <a:pos x="456" y="27"/>
                </a:cxn>
                <a:cxn ang="0">
                  <a:pos x="463" y="25"/>
                </a:cxn>
                <a:cxn ang="0">
                  <a:pos x="453" y="25"/>
                </a:cxn>
                <a:cxn ang="0">
                  <a:pos x="432" y="25"/>
                </a:cxn>
                <a:cxn ang="0">
                  <a:pos x="400" y="25"/>
                </a:cxn>
                <a:cxn ang="0">
                  <a:pos x="360" y="26"/>
                </a:cxn>
                <a:cxn ang="0">
                  <a:pos x="315" y="27"/>
                </a:cxn>
                <a:cxn ang="0">
                  <a:pos x="270" y="31"/>
                </a:cxn>
                <a:cxn ang="0">
                  <a:pos x="226" y="34"/>
                </a:cxn>
                <a:cxn ang="0">
                  <a:pos x="191" y="40"/>
                </a:cxn>
                <a:cxn ang="0">
                  <a:pos x="158" y="46"/>
                </a:cxn>
                <a:cxn ang="0">
                  <a:pos x="130" y="51"/>
                </a:cxn>
                <a:cxn ang="0">
                  <a:pos x="103" y="53"/>
                </a:cxn>
                <a:cxn ang="0">
                  <a:pos x="82" y="55"/>
                </a:cxn>
                <a:cxn ang="0">
                  <a:pos x="60" y="50"/>
                </a:cxn>
                <a:cxn ang="0">
                  <a:pos x="40" y="40"/>
                </a:cxn>
                <a:cxn ang="0">
                  <a:pos x="20" y="23"/>
                </a:cxn>
                <a:cxn ang="0">
                  <a:pos x="0" y="0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ChangeArrowheads="1"/>
            </p:cNvSpPr>
            <p:nvPr/>
          </p:nvSpPr>
          <p:spPr bwMode="auto">
            <a:xfrm>
              <a:off x="4154" y="2234"/>
              <a:ext cx="227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8" y="51"/>
                </a:cxn>
                <a:cxn ang="0">
                  <a:pos x="15" y="66"/>
                </a:cxn>
                <a:cxn ang="0">
                  <a:pos x="25" y="79"/>
                </a:cxn>
                <a:cxn ang="0">
                  <a:pos x="41" y="91"/>
                </a:cxn>
                <a:cxn ang="0">
                  <a:pos x="56" y="99"/>
                </a:cxn>
                <a:cxn ang="0">
                  <a:pos x="73" y="107"/>
                </a:cxn>
                <a:cxn ang="0">
                  <a:pos x="91" y="112"/>
                </a:cxn>
                <a:cxn ang="0">
                  <a:pos x="113" y="119"/>
                </a:cxn>
                <a:cxn ang="0">
                  <a:pos x="131" y="120"/>
                </a:cxn>
                <a:cxn ang="0">
                  <a:pos x="151" y="120"/>
                </a:cxn>
                <a:cxn ang="0">
                  <a:pos x="171" y="116"/>
                </a:cxn>
                <a:cxn ang="0">
                  <a:pos x="190" y="110"/>
                </a:cxn>
                <a:cxn ang="0">
                  <a:pos x="210" y="96"/>
                </a:cxn>
                <a:cxn ang="0">
                  <a:pos x="235" y="83"/>
                </a:cxn>
                <a:cxn ang="0">
                  <a:pos x="262" y="68"/>
                </a:cxn>
                <a:cxn ang="0">
                  <a:pos x="289" y="53"/>
                </a:cxn>
                <a:cxn ang="0">
                  <a:pos x="313" y="38"/>
                </a:cxn>
                <a:cxn ang="0">
                  <a:pos x="334" y="27"/>
                </a:cxn>
                <a:cxn ang="0">
                  <a:pos x="348" y="21"/>
                </a:cxn>
                <a:cxn ang="0">
                  <a:pos x="354" y="18"/>
                </a:cxn>
                <a:cxn ang="0">
                  <a:pos x="347" y="18"/>
                </a:cxn>
                <a:cxn ang="0">
                  <a:pos x="330" y="18"/>
                </a:cxn>
                <a:cxn ang="0">
                  <a:pos x="305" y="18"/>
                </a:cxn>
                <a:cxn ang="0">
                  <a:pos x="275" y="19"/>
                </a:cxn>
                <a:cxn ang="0">
                  <a:pos x="241" y="19"/>
                </a:cxn>
                <a:cxn ang="0">
                  <a:pos x="207" y="23"/>
                </a:cxn>
                <a:cxn ang="0">
                  <a:pos x="175" y="26"/>
                </a:cxn>
                <a:cxn ang="0">
                  <a:pos x="147" y="31"/>
                </a:cxn>
                <a:cxn ang="0">
                  <a:pos x="121" y="35"/>
                </a:cxn>
                <a:cxn ang="0">
                  <a:pos x="101" y="39"/>
                </a:cxn>
                <a:cxn ang="0">
                  <a:pos x="82" y="42"/>
                </a:cxn>
                <a:cxn ang="0">
                  <a:pos x="65" y="42"/>
                </a:cxn>
                <a:cxn ang="0">
                  <a:pos x="48" y="38"/>
                </a:cxn>
                <a:cxn ang="0">
                  <a:pos x="32" y="30"/>
                </a:cxn>
                <a:cxn ang="0">
                  <a:pos x="15" y="17"/>
                </a:cxn>
                <a:cxn ang="0">
                  <a:pos x="0" y="0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4146" y="2597"/>
              <a:ext cx="183" cy="267"/>
            </a:xfrm>
            <a:custGeom>
              <a:avLst/>
              <a:gdLst/>
              <a:ahLst/>
              <a:cxnLst>
                <a:cxn ang="0">
                  <a:pos x="271" y="89"/>
                </a:cxn>
                <a:cxn ang="0">
                  <a:pos x="238" y="47"/>
                </a:cxn>
                <a:cxn ang="0">
                  <a:pos x="204" y="20"/>
                </a:cxn>
                <a:cxn ang="0">
                  <a:pos x="170" y="4"/>
                </a:cxn>
                <a:cxn ang="0">
                  <a:pos x="136" y="0"/>
                </a:cxn>
                <a:cxn ang="0">
                  <a:pos x="102" y="7"/>
                </a:cxn>
                <a:cxn ang="0">
                  <a:pos x="68" y="23"/>
                </a:cxn>
                <a:cxn ang="0">
                  <a:pos x="34" y="46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0" y="114"/>
                </a:cxn>
                <a:cxn ang="0">
                  <a:pos x="2" y="131"/>
                </a:cxn>
                <a:cxn ang="0">
                  <a:pos x="5" y="150"/>
                </a:cxn>
                <a:cxn ang="0">
                  <a:pos x="6" y="167"/>
                </a:cxn>
                <a:cxn ang="0">
                  <a:pos x="9" y="186"/>
                </a:cxn>
                <a:cxn ang="0">
                  <a:pos x="12" y="204"/>
                </a:cxn>
                <a:cxn ang="0">
                  <a:pos x="16" y="224"/>
                </a:cxn>
                <a:cxn ang="0">
                  <a:pos x="70" y="293"/>
                </a:cxn>
                <a:cxn ang="0">
                  <a:pos x="115" y="322"/>
                </a:cxn>
                <a:cxn ang="0">
                  <a:pos x="149" y="316"/>
                </a:cxn>
                <a:cxn ang="0">
                  <a:pos x="180" y="288"/>
                </a:cxn>
                <a:cxn ang="0">
                  <a:pos x="204" y="243"/>
                </a:cxn>
                <a:cxn ang="0">
                  <a:pos x="229" y="196"/>
                </a:cxn>
                <a:cxn ang="0">
                  <a:pos x="253" y="154"/>
                </a:cxn>
                <a:cxn ang="0">
                  <a:pos x="283" y="130"/>
                </a:cxn>
                <a:cxn ang="0">
                  <a:pos x="286" y="119"/>
                </a:cxn>
                <a:cxn ang="0">
                  <a:pos x="284" y="110"/>
                </a:cxn>
                <a:cxn ang="0">
                  <a:pos x="280" y="100"/>
                </a:cxn>
                <a:cxn ang="0">
                  <a:pos x="271" y="89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4202" y="2690"/>
              <a:ext cx="94" cy="135"/>
            </a:xfrm>
            <a:custGeom>
              <a:avLst/>
              <a:gdLst/>
              <a:ahLst/>
              <a:cxnLst>
                <a:cxn ang="0">
                  <a:pos x="141" y="45"/>
                </a:cxn>
                <a:cxn ang="0">
                  <a:pos x="122" y="23"/>
                </a:cxn>
                <a:cxn ang="0">
                  <a:pos x="104" y="10"/>
                </a:cxn>
                <a:cxn ang="0">
                  <a:pos x="87" y="1"/>
                </a:cxn>
                <a:cxn ang="0">
                  <a:pos x="70" y="0"/>
                </a:cxn>
                <a:cxn ang="0">
                  <a:pos x="52" y="2"/>
                </a:cxn>
                <a:cxn ang="0">
                  <a:pos x="33" y="10"/>
                </a:cxn>
                <a:cxn ang="0">
                  <a:pos x="16" y="2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2" y="77"/>
                </a:cxn>
                <a:cxn ang="0">
                  <a:pos x="2" y="84"/>
                </a:cxn>
                <a:cxn ang="0">
                  <a:pos x="5" y="95"/>
                </a:cxn>
                <a:cxn ang="0">
                  <a:pos x="7" y="103"/>
                </a:cxn>
                <a:cxn ang="0">
                  <a:pos x="9" y="113"/>
                </a:cxn>
                <a:cxn ang="0">
                  <a:pos x="36" y="148"/>
                </a:cxn>
                <a:cxn ang="0">
                  <a:pos x="59" y="163"/>
                </a:cxn>
                <a:cxn ang="0">
                  <a:pos x="76" y="160"/>
                </a:cxn>
                <a:cxn ang="0">
                  <a:pos x="91" y="146"/>
                </a:cxn>
                <a:cxn ang="0">
                  <a:pos x="103" y="124"/>
                </a:cxn>
                <a:cxn ang="0">
                  <a:pos x="115" y="100"/>
                </a:cxn>
                <a:cxn ang="0">
                  <a:pos x="128" y="79"/>
                </a:cxn>
                <a:cxn ang="0">
                  <a:pos x="143" y="66"/>
                </a:cxn>
                <a:cxn ang="0">
                  <a:pos x="146" y="56"/>
                </a:cxn>
                <a:cxn ang="0">
                  <a:pos x="141" y="45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3732" y="1814"/>
              <a:ext cx="252" cy="532"/>
            </a:xfrm>
            <a:custGeom>
              <a:avLst/>
              <a:gdLst/>
              <a:ahLst/>
              <a:cxnLst>
                <a:cxn ang="0">
                  <a:pos x="395" y="320"/>
                </a:cxn>
                <a:cxn ang="0">
                  <a:pos x="347" y="350"/>
                </a:cxn>
                <a:cxn ang="0">
                  <a:pos x="303" y="384"/>
                </a:cxn>
                <a:cxn ang="0">
                  <a:pos x="261" y="418"/>
                </a:cxn>
                <a:cxn ang="0">
                  <a:pos x="222" y="457"/>
                </a:cxn>
                <a:cxn ang="0">
                  <a:pos x="183" y="497"/>
                </a:cxn>
                <a:cxn ang="0">
                  <a:pos x="151" y="541"/>
                </a:cxn>
                <a:cxn ang="0">
                  <a:pos x="120" y="587"/>
                </a:cxn>
                <a:cxn ang="0">
                  <a:pos x="93" y="636"/>
                </a:cxn>
                <a:cxn ang="0">
                  <a:pos x="44" y="585"/>
                </a:cxn>
                <a:cxn ang="0">
                  <a:pos x="14" y="524"/>
                </a:cxn>
                <a:cxn ang="0">
                  <a:pos x="0" y="452"/>
                </a:cxn>
                <a:cxn ang="0">
                  <a:pos x="1" y="374"/>
                </a:cxn>
                <a:cxn ang="0">
                  <a:pos x="13" y="286"/>
                </a:cxn>
                <a:cxn ang="0">
                  <a:pos x="35" y="195"/>
                </a:cxn>
                <a:cxn ang="0">
                  <a:pos x="63" y="98"/>
                </a:cxn>
                <a:cxn ang="0">
                  <a:pos x="99" y="0"/>
                </a:cxn>
                <a:cxn ang="0">
                  <a:pos x="97" y="80"/>
                </a:cxn>
                <a:cxn ang="0">
                  <a:pos x="111" y="144"/>
                </a:cxn>
                <a:cxn ang="0">
                  <a:pos x="137" y="196"/>
                </a:cxn>
                <a:cxn ang="0">
                  <a:pos x="175" y="237"/>
                </a:cxn>
                <a:cxn ang="0">
                  <a:pos x="219" y="267"/>
                </a:cxn>
                <a:cxn ang="0">
                  <a:pos x="272" y="290"/>
                </a:cxn>
                <a:cxn ang="0">
                  <a:pos x="332" y="307"/>
                </a:cxn>
                <a:cxn ang="0">
                  <a:pos x="395" y="320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3771" y="1919"/>
              <a:ext cx="196" cy="351"/>
            </a:xfrm>
            <a:custGeom>
              <a:avLst/>
              <a:gdLst/>
              <a:ahLst/>
              <a:cxnLst>
                <a:cxn ang="0">
                  <a:pos x="305" y="218"/>
                </a:cxn>
                <a:cxn ang="0">
                  <a:pos x="271" y="239"/>
                </a:cxn>
                <a:cxn ang="0">
                  <a:pos x="240" y="260"/>
                </a:cxn>
                <a:cxn ang="0">
                  <a:pos x="209" y="281"/>
                </a:cxn>
                <a:cxn ang="0">
                  <a:pos x="182" y="305"/>
                </a:cxn>
                <a:cxn ang="0">
                  <a:pos x="155" y="329"/>
                </a:cxn>
                <a:cxn ang="0">
                  <a:pos x="133" y="356"/>
                </a:cxn>
                <a:cxn ang="0">
                  <a:pos x="110" y="386"/>
                </a:cxn>
                <a:cxn ang="0">
                  <a:pos x="92" y="420"/>
                </a:cxn>
                <a:cxn ang="0">
                  <a:pos x="55" y="385"/>
                </a:cxn>
                <a:cxn ang="0">
                  <a:pos x="30" y="346"/>
                </a:cxn>
                <a:cxn ang="0">
                  <a:pos x="11" y="299"/>
                </a:cxn>
                <a:cxn ang="0">
                  <a:pos x="1" y="249"/>
                </a:cxn>
                <a:cxn ang="0">
                  <a:pos x="0" y="192"/>
                </a:cxn>
                <a:cxn ang="0">
                  <a:pos x="7" y="132"/>
                </a:cxn>
                <a:cxn ang="0">
                  <a:pos x="21" y="68"/>
                </a:cxn>
                <a:cxn ang="0">
                  <a:pos x="44" y="0"/>
                </a:cxn>
                <a:cxn ang="0">
                  <a:pos x="45" y="55"/>
                </a:cxn>
                <a:cxn ang="0">
                  <a:pos x="61" y="99"/>
                </a:cxn>
                <a:cxn ang="0">
                  <a:pos x="88" y="134"/>
                </a:cxn>
                <a:cxn ang="0">
                  <a:pos x="123" y="162"/>
                </a:cxn>
                <a:cxn ang="0">
                  <a:pos x="164" y="181"/>
                </a:cxn>
                <a:cxn ang="0">
                  <a:pos x="210" y="197"/>
                </a:cxn>
                <a:cxn ang="0">
                  <a:pos x="257" y="209"/>
                </a:cxn>
                <a:cxn ang="0">
                  <a:pos x="305" y="218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ChangeArrowheads="1"/>
            </p:cNvSpPr>
            <p:nvPr/>
          </p:nvSpPr>
          <p:spPr bwMode="auto">
            <a:xfrm>
              <a:off x="3792" y="1955"/>
              <a:ext cx="164" cy="296"/>
            </a:xfrm>
            <a:custGeom>
              <a:avLst/>
              <a:gdLst/>
              <a:ahLst/>
              <a:cxnLst>
                <a:cxn ang="0">
                  <a:pos x="255" y="182"/>
                </a:cxn>
                <a:cxn ang="0">
                  <a:pos x="225" y="199"/>
                </a:cxn>
                <a:cxn ang="0">
                  <a:pos x="200" y="218"/>
                </a:cxn>
                <a:cxn ang="0">
                  <a:pos x="175" y="236"/>
                </a:cxn>
                <a:cxn ang="0">
                  <a:pos x="152" y="255"/>
                </a:cxn>
                <a:cxn ang="0">
                  <a:pos x="129" y="275"/>
                </a:cxn>
                <a:cxn ang="0">
                  <a:pos x="110" y="299"/>
                </a:cxn>
                <a:cxn ang="0">
                  <a:pos x="91" y="323"/>
                </a:cxn>
                <a:cxn ang="0">
                  <a:pos x="77" y="353"/>
                </a:cxn>
                <a:cxn ang="0">
                  <a:pos x="46" y="323"/>
                </a:cxn>
                <a:cxn ang="0">
                  <a:pos x="24" y="291"/>
                </a:cxn>
                <a:cxn ang="0">
                  <a:pos x="8" y="252"/>
                </a:cxn>
                <a:cxn ang="0">
                  <a:pos x="1" y="210"/>
                </a:cxn>
                <a:cxn ang="0">
                  <a:pos x="0" y="161"/>
                </a:cxn>
                <a:cxn ang="0">
                  <a:pos x="5" y="111"/>
                </a:cxn>
                <a:cxn ang="0">
                  <a:pos x="16" y="56"/>
                </a:cxn>
                <a:cxn ang="0">
                  <a:pos x="36" y="0"/>
                </a:cxn>
                <a:cxn ang="0">
                  <a:pos x="36" y="45"/>
                </a:cxn>
                <a:cxn ang="0">
                  <a:pos x="50" y="83"/>
                </a:cxn>
                <a:cxn ang="0">
                  <a:pos x="71" y="112"/>
                </a:cxn>
                <a:cxn ang="0">
                  <a:pos x="103" y="135"/>
                </a:cxn>
                <a:cxn ang="0">
                  <a:pos x="136" y="152"/>
                </a:cxn>
                <a:cxn ang="0">
                  <a:pos x="176" y="165"/>
                </a:cxn>
                <a:cxn ang="0">
                  <a:pos x="215" y="173"/>
                </a:cxn>
                <a:cxn ang="0">
                  <a:pos x="255" y="182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 noChangeArrowheads="1"/>
            </p:cNvSpPr>
            <p:nvPr/>
          </p:nvSpPr>
          <p:spPr bwMode="auto">
            <a:xfrm>
              <a:off x="3810" y="1989"/>
              <a:ext cx="133" cy="239"/>
            </a:xfrm>
            <a:custGeom>
              <a:avLst/>
              <a:gdLst/>
              <a:ahLst/>
              <a:cxnLst>
                <a:cxn ang="0">
                  <a:pos x="208" y="149"/>
                </a:cxn>
                <a:cxn ang="0">
                  <a:pos x="184" y="162"/>
                </a:cxn>
                <a:cxn ang="0">
                  <a:pos x="162" y="177"/>
                </a:cxn>
                <a:cxn ang="0">
                  <a:pos x="141" y="191"/>
                </a:cxn>
                <a:cxn ang="0">
                  <a:pos x="124" y="208"/>
                </a:cxn>
                <a:cxn ang="0">
                  <a:pos x="106" y="224"/>
                </a:cxn>
                <a:cxn ang="0">
                  <a:pos x="90" y="242"/>
                </a:cxn>
                <a:cxn ang="0">
                  <a:pos x="75" y="261"/>
                </a:cxn>
                <a:cxn ang="0">
                  <a:pos x="64" y="286"/>
                </a:cxn>
                <a:cxn ang="0">
                  <a:pos x="38" y="263"/>
                </a:cxn>
                <a:cxn ang="0">
                  <a:pos x="20" y="235"/>
                </a:cxn>
                <a:cxn ang="0">
                  <a:pos x="7" y="204"/>
                </a:cxn>
                <a:cxn ang="0">
                  <a:pos x="3" y="170"/>
                </a:cxn>
                <a:cxn ang="0">
                  <a:pos x="0" y="131"/>
                </a:cxn>
                <a:cxn ang="0">
                  <a:pos x="6" y="90"/>
                </a:cxn>
                <a:cxn ang="0">
                  <a:pos x="14" y="46"/>
                </a:cxn>
                <a:cxn ang="0">
                  <a:pos x="30" y="0"/>
                </a:cxn>
                <a:cxn ang="0">
                  <a:pos x="31" y="37"/>
                </a:cxn>
                <a:cxn ang="0">
                  <a:pos x="42" y="67"/>
                </a:cxn>
                <a:cxn ang="0">
                  <a:pos x="59" y="90"/>
                </a:cxn>
                <a:cxn ang="0">
                  <a:pos x="85" y="110"/>
                </a:cxn>
                <a:cxn ang="0">
                  <a:pos x="112" y="123"/>
                </a:cxn>
                <a:cxn ang="0">
                  <a:pos x="144" y="135"/>
                </a:cxn>
                <a:cxn ang="0">
                  <a:pos x="175" y="141"/>
                </a:cxn>
                <a:cxn ang="0">
                  <a:pos x="208" y="1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3831" y="2023"/>
              <a:ext cx="102" cy="184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41" y="125"/>
                </a:cxn>
                <a:cxn ang="0">
                  <a:pos x="124" y="136"/>
                </a:cxn>
                <a:cxn ang="0">
                  <a:pos x="109" y="147"/>
                </a:cxn>
                <a:cxn ang="0">
                  <a:pos x="95" y="159"/>
                </a:cxn>
                <a:cxn ang="0">
                  <a:pos x="81" y="171"/>
                </a:cxn>
                <a:cxn ang="0">
                  <a:pos x="69" y="187"/>
                </a:cxn>
                <a:cxn ang="0">
                  <a:pos x="57" y="202"/>
                </a:cxn>
                <a:cxn ang="0">
                  <a:pos x="48" y="220"/>
                </a:cxn>
                <a:cxn ang="0">
                  <a:pos x="28" y="201"/>
                </a:cxn>
                <a:cxn ang="0">
                  <a:pos x="14" y="181"/>
                </a:cxn>
                <a:cxn ang="0">
                  <a:pos x="6" y="157"/>
                </a:cxn>
                <a:cxn ang="0">
                  <a:pos x="2" y="130"/>
                </a:cxn>
                <a:cxn ang="0">
                  <a:pos x="0" y="100"/>
                </a:cxn>
                <a:cxn ang="0">
                  <a:pos x="4" y="69"/>
                </a:cxn>
                <a:cxn ang="0">
                  <a:pos x="11" y="35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33" y="52"/>
                </a:cxn>
                <a:cxn ang="0">
                  <a:pos x="45" y="70"/>
                </a:cxn>
                <a:cxn ang="0">
                  <a:pos x="65" y="86"/>
                </a:cxn>
                <a:cxn ang="0">
                  <a:pos x="85" y="95"/>
                </a:cxn>
                <a:cxn ang="0">
                  <a:pos x="109" y="104"/>
                </a:cxn>
                <a:cxn ang="0">
                  <a:pos x="133" y="110"/>
                </a:cxn>
                <a:cxn ang="0">
                  <a:pos x="158" y="115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 noChangeArrowheads="1"/>
            </p:cNvSpPr>
            <p:nvPr/>
          </p:nvSpPr>
          <p:spPr bwMode="auto">
            <a:xfrm>
              <a:off x="3788" y="1819"/>
              <a:ext cx="200" cy="303"/>
            </a:xfrm>
            <a:custGeom>
              <a:avLst/>
              <a:gdLst/>
              <a:ahLst/>
              <a:cxnLst>
                <a:cxn ang="0">
                  <a:pos x="312" y="314"/>
                </a:cxn>
                <a:cxn ang="0">
                  <a:pos x="244" y="301"/>
                </a:cxn>
                <a:cxn ang="0">
                  <a:pos x="185" y="282"/>
                </a:cxn>
                <a:cxn ang="0">
                  <a:pos x="133" y="256"/>
                </a:cxn>
                <a:cxn ang="0">
                  <a:pos x="90" y="222"/>
                </a:cxn>
                <a:cxn ang="0">
                  <a:pos x="55" y="179"/>
                </a:cxn>
                <a:cxn ang="0">
                  <a:pos x="30" y="128"/>
                </a:cxn>
                <a:cxn ang="0">
                  <a:pos x="13" y="68"/>
                </a:cxn>
                <a:cxn ang="0">
                  <a:pos x="8" y="0"/>
                </a:cxn>
                <a:cxn ang="0">
                  <a:pos x="0" y="65"/>
                </a:cxn>
                <a:cxn ang="0">
                  <a:pos x="1" y="126"/>
                </a:cxn>
                <a:cxn ang="0">
                  <a:pos x="14" y="181"/>
                </a:cxn>
                <a:cxn ang="0">
                  <a:pos x="37" y="231"/>
                </a:cxn>
                <a:cxn ang="0">
                  <a:pos x="69" y="273"/>
                </a:cxn>
                <a:cxn ang="0">
                  <a:pos x="113" y="308"/>
                </a:cxn>
                <a:cxn ang="0">
                  <a:pos x="168" y="338"/>
                </a:cxn>
                <a:cxn ang="0">
                  <a:pos x="236" y="361"/>
                </a:cxn>
                <a:cxn ang="0">
                  <a:pos x="251" y="359"/>
                </a:cxn>
                <a:cxn ang="0">
                  <a:pos x="267" y="356"/>
                </a:cxn>
                <a:cxn ang="0">
                  <a:pos x="279" y="351"/>
                </a:cxn>
                <a:cxn ang="0">
                  <a:pos x="291" y="347"/>
                </a:cxn>
                <a:cxn ang="0">
                  <a:pos x="298" y="339"/>
                </a:cxn>
                <a:cxn ang="0">
                  <a:pos x="305" y="333"/>
                </a:cxn>
                <a:cxn ang="0">
                  <a:pos x="309" y="323"/>
                </a:cxn>
                <a:cxn ang="0">
                  <a:pos x="312" y="314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 noChangeArrowheads="1"/>
            </p:cNvSpPr>
            <p:nvPr/>
          </p:nvSpPr>
          <p:spPr bwMode="auto">
            <a:xfrm>
              <a:off x="3898" y="2192"/>
              <a:ext cx="223" cy="443"/>
            </a:xfrm>
            <a:custGeom>
              <a:avLst/>
              <a:gdLst/>
              <a:ahLst/>
              <a:cxnLst>
                <a:cxn ang="0">
                  <a:pos x="349" y="160"/>
                </a:cxn>
                <a:cxn ang="0">
                  <a:pos x="332" y="139"/>
                </a:cxn>
                <a:cxn ang="0">
                  <a:pos x="318" y="119"/>
                </a:cxn>
                <a:cxn ang="0">
                  <a:pos x="301" y="99"/>
                </a:cxn>
                <a:cxn ang="0">
                  <a:pos x="287" y="80"/>
                </a:cxn>
                <a:cxn ang="0">
                  <a:pos x="271" y="59"/>
                </a:cxn>
                <a:cxn ang="0">
                  <a:pos x="256" y="39"/>
                </a:cxn>
                <a:cxn ang="0">
                  <a:pos x="240" y="20"/>
                </a:cxn>
                <a:cxn ang="0">
                  <a:pos x="226" y="0"/>
                </a:cxn>
                <a:cxn ang="0">
                  <a:pos x="151" y="21"/>
                </a:cxn>
                <a:cxn ang="0">
                  <a:pos x="88" y="69"/>
                </a:cxn>
                <a:cxn ang="0">
                  <a:pos x="38" y="136"/>
                </a:cxn>
                <a:cxn ang="0">
                  <a:pos x="9" y="217"/>
                </a:cxn>
                <a:cxn ang="0">
                  <a:pos x="0" y="302"/>
                </a:cxn>
                <a:cxn ang="0">
                  <a:pos x="20" y="388"/>
                </a:cxn>
                <a:cxn ang="0">
                  <a:pos x="72" y="465"/>
                </a:cxn>
                <a:cxn ang="0">
                  <a:pos x="161" y="529"/>
                </a:cxn>
                <a:cxn ang="0">
                  <a:pos x="243" y="529"/>
                </a:cxn>
                <a:cxn ang="0">
                  <a:pos x="295" y="506"/>
                </a:cxn>
                <a:cxn ang="0">
                  <a:pos x="322" y="461"/>
                </a:cxn>
                <a:cxn ang="0">
                  <a:pos x="333" y="405"/>
                </a:cxn>
                <a:cxn ang="0">
                  <a:pos x="332" y="340"/>
                </a:cxn>
                <a:cxn ang="0">
                  <a:pos x="331" y="274"/>
                </a:cxn>
                <a:cxn ang="0">
                  <a:pos x="333" y="210"/>
                </a:cxn>
                <a:cxn ang="0">
                  <a:pos x="349" y="160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 noChangeArrowheads="1"/>
            </p:cNvSpPr>
            <p:nvPr/>
          </p:nvSpPr>
          <p:spPr bwMode="auto">
            <a:xfrm>
              <a:off x="3921" y="2204"/>
              <a:ext cx="198" cy="393"/>
            </a:xfrm>
            <a:custGeom>
              <a:avLst/>
              <a:gdLst/>
              <a:ahLst/>
              <a:cxnLst>
                <a:cxn ang="0">
                  <a:pos x="309" y="144"/>
                </a:cxn>
                <a:cxn ang="0">
                  <a:pos x="295" y="124"/>
                </a:cxn>
                <a:cxn ang="0">
                  <a:pos x="280" y="107"/>
                </a:cxn>
                <a:cxn ang="0">
                  <a:pos x="266" y="89"/>
                </a:cxn>
                <a:cxn ang="0">
                  <a:pos x="254" y="72"/>
                </a:cxn>
                <a:cxn ang="0">
                  <a:pos x="239" y="52"/>
                </a:cxn>
                <a:cxn ang="0">
                  <a:pos x="225" y="36"/>
                </a:cxn>
                <a:cxn ang="0">
                  <a:pos x="211" y="17"/>
                </a:cxn>
                <a:cxn ang="0">
                  <a:pos x="199" y="0"/>
                </a:cxn>
                <a:cxn ang="0">
                  <a:pos x="134" y="19"/>
                </a:cxn>
                <a:cxn ang="0">
                  <a:pos x="77" y="60"/>
                </a:cxn>
                <a:cxn ang="0">
                  <a:pos x="33" y="120"/>
                </a:cxn>
                <a:cxn ang="0">
                  <a:pos x="7" y="192"/>
                </a:cxn>
                <a:cxn ang="0">
                  <a:pos x="0" y="268"/>
                </a:cxn>
                <a:cxn ang="0">
                  <a:pos x="18" y="345"/>
                </a:cxn>
                <a:cxn ang="0">
                  <a:pos x="63" y="413"/>
                </a:cxn>
                <a:cxn ang="0">
                  <a:pos x="142" y="470"/>
                </a:cxn>
                <a:cxn ang="0">
                  <a:pos x="214" y="470"/>
                </a:cxn>
                <a:cxn ang="0">
                  <a:pos x="261" y="449"/>
                </a:cxn>
                <a:cxn ang="0">
                  <a:pos x="285" y="410"/>
                </a:cxn>
                <a:cxn ang="0">
                  <a:pos x="295" y="361"/>
                </a:cxn>
                <a:cxn ang="0">
                  <a:pos x="293" y="303"/>
                </a:cxn>
                <a:cxn ang="0">
                  <a:pos x="292" y="244"/>
                </a:cxn>
                <a:cxn ang="0">
                  <a:pos x="295" y="190"/>
                </a:cxn>
                <a:cxn ang="0">
                  <a:pos x="309" y="144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 noChangeArrowheads="1"/>
            </p:cNvSpPr>
            <p:nvPr/>
          </p:nvSpPr>
          <p:spPr bwMode="auto">
            <a:xfrm>
              <a:off x="3944" y="2215"/>
              <a:ext cx="173" cy="343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57" y="108"/>
                </a:cxn>
                <a:cxn ang="0">
                  <a:pos x="244" y="92"/>
                </a:cxn>
                <a:cxn ang="0">
                  <a:pos x="233" y="77"/>
                </a:cxn>
                <a:cxn ang="0">
                  <a:pos x="222" y="61"/>
                </a:cxn>
                <a:cxn ang="0">
                  <a:pos x="209" y="45"/>
                </a:cxn>
                <a:cxn ang="0">
                  <a:pos x="196" y="30"/>
                </a:cxn>
                <a:cxn ang="0">
                  <a:pos x="185" y="14"/>
                </a:cxn>
                <a:cxn ang="0">
                  <a:pos x="174" y="0"/>
                </a:cxn>
                <a:cxn ang="0">
                  <a:pos x="116" y="15"/>
                </a:cxn>
                <a:cxn ang="0">
                  <a:pos x="68" y="52"/>
                </a:cxn>
                <a:cxn ang="0">
                  <a:pos x="28" y="103"/>
                </a:cxn>
                <a:cxn ang="0">
                  <a:pos x="6" y="167"/>
                </a:cxn>
                <a:cxn ang="0">
                  <a:pos x="0" y="233"/>
                </a:cxn>
                <a:cxn ang="0">
                  <a:pos x="16" y="300"/>
                </a:cxn>
                <a:cxn ang="0">
                  <a:pos x="55" y="359"/>
                </a:cxn>
                <a:cxn ang="0">
                  <a:pos x="124" y="410"/>
                </a:cxn>
                <a:cxn ang="0">
                  <a:pos x="188" y="410"/>
                </a:cxn>
                <a:cxn ang="0">
                  <a:pos x="227" y="390"/>
                </a:cxn>
                <a:cxn ang="0">
                  <a:pos x="249" y="356"/>
                </a:cxn>
                <a:cxn ang="0">
                  <a:pos x="257" y="313"/>
                </a:cxn>
                <a:cxn ang="0">
                  <a:pos x="256" y="262"/>
                </a:cxn>
                <a:cxn ang="0">
                  <a:pos x="256" y="212"/>
                </a:cxn>
                <a:cxn ang="0">
                  <a:pos x="257" y="164"/>
                </a:cxn>
                <a:cxn ang="0">
                  <a:pos x="270" y="124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 noChangeArrowheads="1"/>
            </p:cNvSpPr>
            <p:nvPr/>
          </p:nvSpPr>
          <p:spPr bwMode="auto">
            <a:xfrm>
              <a:off x="3966" y="2227"/>
              <a:ext cx="148" cy="291"/>
            </a:xfrm>
            <a:custGeom>
              <a:avLst/>
              <a:gdLst/>
              <a:ahLst/>
              <a:cxnLst>
                <a:cxn ang="0">
                  <a:pos x="232" y="104"/>
                </a:cxn>
                <a:cxn ang="0">
                  <a:pos x="220" y="90"/>
                </a:cxn>
                <a:cxn ang="0">
                  <a:pos x="210" y="77"/>
                </a:cxn>
                <a:cxn ang="0">
                  <a:pos x="199" y="63"/>
                </a:cxn>
                <a:cxn ang="0">
                  <a:pos x="189" y="51"/>
                </a:cxn>
                <a:cxn ang="0">
                  <a:pos x="179" y="38"/>
                </a:cxn>
                <a:cxn ang="0">
                  <a:pos x="169" y="25"/>
                </a:cxn>
                <a:cxn ang="0">
                  <a:pos x="160" y="12"/>
                </a:cxn>
                <a:cxn ang="0">
                  <a:pos x="151" y="0"/>
                </a:cxn>
                <a:cxn ang="0">
                  <a:pos x="102" y="12"/>
                </a:cxn>
                <a:cxn ang="0">
                  <a:pos x="59" y="44"/>
                </a:cxn>
                <a:cxn ang="0">
                  <a:pos x="27" y="87"/>
                </a:cxn>
                <a:cxn ang="0">
                  <a:pos x="7" y="141"/>
                </a:cxn>
                <a:cxn ang="0">
                  <a:pos x="0" y="197"/>
                </a:cxn>
                <a:cxn ang="0">
                  <a:pos x="14" y="253"/>
                </a:cxn>
                <a:cxn ang="0">
                  <a:pos x="48" y="304"/>
                </a:cxn>
                <a:cxn ang="0">
                  <a:pos x="107" y="347"/>
                </a:cxn>
                <a:cxn ang="0">
                  <a:pos x="161" y="347"/>
                </a:cxn>
                <a:cxn ang="0">
                  <a:pos x="195" y="332"/>
                </a:cxn>
                <a:cxn ang="0">
                  <a:pos x="213" y="303"/>
                </a:cxn>
                <a:cxn ang="0">
                  <a:pos x="220" y="266"/>
                </a:cxn>
                <a:cxn ang="0">
                  <a:pos x="219" y="223"/>
                </a:cxn>
                <a:cxn ang="0">
                  <a:pos x="219" y="180"/>
                </a:cxn>
                <a:cxn ang="0">
                  <a:pos x="220" y="138"/>
                </a:cxn>
                <a:cxn ang="0">
                  <a:pos x="232" y="104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 noChangeArrowheads="1"/>
            </p:cNvSpPr>
            <p:nvPr/>
          </p:nvSpPr>
          <p:spPr bwMode="auto">
            <a:xfrm>
              <a:off x="4042" y="2276"/>
              <a:ext cx="79" cy="150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9" y="39"/>
                </a:cxn>
                <a:cxn ang="0">
                  <a:pos x="92" y="31"/>
                </a:cxn>
                <a:cxn ang="0">
                  <a:pos x="83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1" y="0"/>
                </a:cxn>
                <a:cxn ang="0">
                  <a:pos x="40" y="9"/>
                </a:cxn>
                <a:cxn ang="0">
                  <a:pos x="24" y="22"/>
                </a:cxn>
                <a:cxn ang="0">
                  <a:pos x="11" y="39"/>
                </a:cxn>
                <a:cxn ang="0">
                  <a:pos x="4" y="60"/>
                </a:cxn>
                <a:cxn ang="0">
                  <a:pos x="0" y="83"/>
                </a:cxn>
                <a:cxn ang="0">
                  <a:pos x="0" y="111"/>
                </a:cxn>
                <a:cxn ang="0">
                  <a:pos x="4" y="142"/>
                </a:cxn>
                <a:cxn ang="0">
                  <a:pos x="14" y="179"/>
                </a:cxn>
                <a:cxn ang="0">
                  <a:pos x="37" y="175"/>
                </a:cxn>
                <a:cxn ang="0">
                  <a:pos x="57" y="166"/>
                </a:cxn>
                <a:cxn ang="0">
                  <a:pos x="71" y="151"/>
                </a:cxn>
                <a:cxn ang="0">
                  <a:pos x="83" y="136"/>
                </a:cxn>
                <a:cxn ang="0">
                  <a:pos x="92" y="116"/>
                </a:cxn>
                <a:cxn ang="0">
                  <a:pos x="100" y="96"/>
                </a:cxn>
                <a:cxn ang="0">
                  <a:pos x="109" y="78"/>
                </a:cxn>
                <a:cxn ang="0">
                  <a:pos x="123" y="64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 noChangeArrowheads="1"/>
            </p:cNvSpPr>
            <p:nvPr/>
          </p:nvSpPr>
          <p:spPr bwMode="auto">
            <a:xfrm>
              <a:off x="4031" y="2123"/>
              <a:ext cx="208" cy="237"/>
            </a:xfrm>
            <a:custGeom>
              <a:avLst/>
              <a:gdLst/>
              <a:ahLst/>
              <a:cxnLst>
                <a:cxn ang="0">
                  <a:pos x="322" y="283"/>
                </a:cxn>
                <a:cxn ang="0">
                  <a:pos x="230" y="272"/>
                </a:cxn>
                <a:cxn ang="0">
                  <a:pos x="161" y="251"/>
                </a:cxn>
                <a:cxn ang="0">
                  <a:pos x="109" y="221"/>
                </a:cxn>
                <a:cxn ang="0">
                  <a:pos x="74" y="183"/>
                </a:cxn>
                <a:cxn ang="0">
                  <a:pos x="48" y="140"/>
                </a:cxn>
                <a:cxn ang="0">
                  <a:pos x="30" y="94"/>
                </a:cxn>
                <a:cxn ang="0">
                  <a:pos x="14" y="46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2"/>
                </a:cxn>
                <a:cxn ang="0">
                  <a:pos x="24" y="18"/>
                </a:cxn>
                <a:cxn ang="0">
                  <a:pos x="34" y="25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6" y="39"/>
                </a:cxn>
                <a:cxn ang="0">
                  <a:pos x="81" y="43"/>
                </a:cxn>
                <a:cxn ang="0">
                  <a:pos x="89" y="81"/>
                </a:cxn>
                <a:cxn ang="0">
                  <a:pos x="103" y="119"/>
                </a:cxn>
                <a:cxn ang="0">
                  <a:pos x="122" y="154"/>
                </a:cxn>
                <a:cxn ang="0">
                  <a:pos x="147" y="188"/>
                </a:cxn>
                <a:cxn ang="0">
                  <a:pos x="177" y="217"/>
                </a:cxn>
                <a:cxn ang="0">
                  <a:pos x="216" y="243"/>
                </a:cxn>
                <a:cxn ang="0">
                  <a:pos x="264" y="265"/>
                </a:cxn>
                <a:cxn ang="0">
                  <a:pos x="322" y="283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 noChangeArrowheads="1"/>
            </p:cNvSpPr>
            <p:nvPr/>
          </p:nvSpPr>
          <p:spPr bwMode="auto">
            <a:xfrm>
              <a:off x="4290" y="2259"/>
              <a:ext cx="269" cy="398"/>
            </a:xfrm>
            <a:custGeom>
              <a:avLst/>
              <a:gdLst/>
              <a:ahLst/>
              <a:cxnLst>
                <a:cxn ang="0">
                  <a:pos x="293" y="4"/>
                </a:cxn>
                <a:cxn ang="0">
                  <a:pos x="261" y="30"/>
                </a:cxn>
                <a:cxn ang="0">
                  <a:pos x="229" y="53"/>
                </a:cxn>
                <a:cxn ang="0">
                  <a:pos x="193" y="74"/>
                </a:cxn>
                <a:cxn ang="0">
                  <a:pos x="159" y="93"/>
                </a:cxn>
                <a:cxn ang="0">
                  <a:pos x="121" y="107"/>
                </a:cxn>
                <a:cxn ang="0">
                  <a:pos x="85" y="119"/>
                </a:cxn>
                <a:cxn ang="0">
                  <a:pos x="45" y="127"/>
                </a:cxn>
                <a:cxn ang="0">
                  <a:pos x="7" y="132"/>
                </a:cxn>
                <a:cxn ang="0">
                  <a:pos x="4" y="146"/>
                </a:cxn>
                <a:cxn ang="0">
                  <a:pos x="4" y="160"/>
                </a:cxn>
                <a:cxn ang="0">
                  <a:pos x="1" y="175"/>
                </a:cxn>
                <a:cxn ang="0">
                  <a:pos x="1" y="190"/>
                </a:cxn>
                <a:cxn ang="0">
                  <a:pos x="0" y="204"/>
                </a:cxn>
                <a:cxn ang="0">
                  <a:pos x="1" y="218"/>
                </a:cxn>
                <a:cxn ang="0">
                  <a:pos x="3" y="234"/>
                </a:cxn>
                <a:cxn ang="0">
                  <a:pos x="7" y="249"/>
                </a:cxn>
                <a:cxn ang="0">
                  <a:pos x="25" y="279"/>
                </a:cxn>
                <a:cxn ang="0">
                  <a:pos x="39" y="315"/>
                </a:cxn>
                <a:cxn ang="0">
                  <a:pos x="51" y="351"/>
                </a:cxn>
                <a:cxn ang="0">
                  <a:pos x="63" y="389"/>
                </a:cxn>
                <a:cxn ang="0">
                  <a:pos x="80" y="422"/>
                </a:cxn>
                <a:cxn ang="0">
                  <a:pos x="106" y="449"/>
                </a:cxn>
                <a:cxn ang="0">
                  <a:pos x="142" y="467"/>
                </a:cxn>
                <a:cxn ang="0">
                  <a:pos x="197" y="476"/>
                </a:cxn>
                <a:cxn ang="0">
                  <a:pos x="245" y="461"/>
                </a:cxn>
                <a:cxn ang="0">
                  <a:pos x="288" y="435"/>
                </a:cxn>
                <a:cxn ang="0">
                  <a:pos x="322" y="397"/>
                </a:cxn>
                <a:cxn ang="0">
                  <a:pos x="353" y="352"/>
                </a:cxn>
                <a:cxn ang="0">
                  <a:pos x="375" y="298"/>
                </a:cxn>
                <a:cxn ang="0">
                  <a:pos x="394" y="236"/>
                </a:cxn>
                <a:cxn ang="0">
                  <a:pos x="406" y="170"/>
                </a:cxn>
                <a:cxn ang="0">
                  <a:pos x="419" y="98"/>
                </a:cxn>
                <a:cxn ang="0">
                  <a:pos x="411" y="74"/>
                </a:cxn>
                <a:cxn ang="0">
                  <a:pos x="404" y="53"/>
                </a:cxn>
                <a:cxn ang="0">
                  <a:pos x="392" y="35"/>
                </a:cxn>
                <a:cxn ang="0">
                  <a:pos x="381" y="21"/>
                </a:cxn>
                <a:cxn ang="0">
                  <a:pos x="364" y="9"/>
                </a:cxn>
                <a:cxn ang="0">
                  <a:pos x="344" y="2"/>
                </a:cxn>
                <a:cxn ang="0">
                  <a:pos x="320" y="0"/>
                </a:cxn>
                <a:cxn ang="0">
                  <a:pos x="293" y="4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 noChangeArrowheads="1"/>
            </p:cNvSpPr>
            <p:nvPr/>
          </p:nvSpPr>
          <p:spPr bwMode="auto">
            <a:xfrm>
              <a:off x="4293" y="2264"/>
              <a:ext cx="242" cy="362"/>
            </a:xfrm>
            <a:custGeom>
              <a:avLst/>
              <a:gdLst/>
              <a:ahLst/>
              <a:cxnLst>
                <a:cxn ang="0">
                  <a:pos x="265" y="4"/>
                </a:cxn>
                <a:cxn ang="0">
                  <a:pos x="236" y="28"/>
                </a:cxn>
                <a:cxn ang="0">
                  <a:pos x="206" y="50"/>
                </a:cxn>
                <a:cxn ang="0">
                  <a:pos x="175" y="68"/>
                </a:cxn>
                <a:cxn ang="0">
                  <a:pos x="144" y="85"/>
                </a:cxn>
                <a:cxn ang="0">
                  <a:pos x="110" y="97"/>
                </a:cxn>
                <a:cxn ang="0">
                  <a:pos x="76" y="109"/>
                </a:cxn>
                <a:cxn ang="0">
                  <a:pos x="41" y="115"/>
                </a:cxn>
                <a:cxn ang="0">
                  <a:pos x="6" y="122"/>
                </a:cxn>
                <a:cxn ang="0">
                  <a:pos x="3" y="134"/>
                </a:cxn>
                <a:cxn ang="0">
                  <a:pos x="3" y="147"/>
                </a:cxn>
                <a:cxn ang="0">
                  <a:pos x="1" y="160"/>
                </a:cxn>
                <a:cxn ang="0">
                  <a:pos x="1" y="174"/>
                </a:cxn>
                <a:cxn ang="0">
                  <a:pos x="0" y="186"/>
                </a:cxn>
                <a:cxn ang="0">
                  <a:pos x="0" y="200"/>
                </a:cxn>
                <a:cxn ang="0">
                  <a:pos x="1" y="212"/>
                </a:cxn>
                <a:cxn ang="0">
                  <a:pos x="6" y="226"/>
                </a:cxn>
                <a:cxn ang="0">
                  <a:pos x="22" y="254"/>
                </a:cxn>
                <a:cxn ang="0">
                  <a:pos x="35" y="286"/>
                </a:cxn>
                <a:cxn ang="0">
                  <a:pos x="46" y="320"/>
                </a:cxn>
                <a:cxn ang="0">
                  <a:pos x="58" y="354"/>
                </a:cxn>
                <a:cxn ang="0">
                  <a:pos x="72" y="383"/>
                </a:cxn>
                <a:cxn ang="0">
                  <a:pos x="96" y="409"/>
                </a:cxn>
                <a:cxn ang="0">
                  <a:pos x="128" y="426"/>
                </a:cxn>
                <a:cxn ang="0">
                  <a:pos x="178" y="434"/>
                </a:cxn>
                <a:cxn ang="0">
                  <a:pos x="220" y="418"/>
                </a:cxn>
                <a:cxn ang="0">
                  <a:pos x="260" y="395"/>
                </a:cxn>
                <a:cxn ang="0">
                  <a:pos x="291" y="361"/>
                </a:cxn>
                <a:cxn ang="0">
                  <a:pos x="318" y="320"/>
                </a:cxn>
                <a:cxn ang="0">
                  <a:pos x="337" y="271"/>
                </a:cxn>
                <a:cxn ang="0">
                  <a:pos x="354" y="216"/>
                </a:cxn>
                <a:cxn ang="0">
                  <a:pos x="367" y="153"/>
                </a:cxn>
                <a:cxn ang="0">
                  <a:pos x="378" y="88"/>
                </a:cxn>
                <a:cxn ang="0">
                  <a:pos x="371" y="67"/>
                </a:cxn>
                <a:cxn ang="0">
                  <a:pos x="364" y="49"/>
                </a:cxn>
                <a:cxn ang="0">
                  <a:pos x="354" y="32"/>
                </a:cxn>
                <a:cxn ang="0">
                  <a:pos x="344" y="20"/>
                </a:cxn>
                <a:cxn ang="0">
                  <a:pos x="329" y="10"/>
                </a:cxn>
                <a:cxn ang="0">
                  <a:pos x="312" y="3"/>
                </a:cxn>
                <a:cxn ang="0">
                  <a:pos x="291" y="0"/>
                </a:cxn>
                <a:cxn ang="0">
                  <a:pos x="265" y="4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 noChangeArrowheads="1"/>
            </p:cNvSpPr>
            <p:nvPr/>
          </p:nvSpPr>
          <p:spPr bwMode="auto">
            <a:xfrm>
              <a:off x="4300" y="2269"/>
              <a:ext cx="215" cy="324"/>
            </a:xfrm>
            <a:custGeom>
              <a:avLst/>
              <a:gdLst/>
              <a:ahLst/>
              <a:cxnLst>
                <a:cxn ang="0">
                  <a:pos x="237" y="4"/>
                </a:cxn>
                <a:cxn ang="0">
                  <a:pos x="210" y="25"/>
                </a:cxn>
                <a:cxn ang="0">
                  <a:pos x="183" y="44"/>
                </a:cxn>
                <a:cxn ang="0">
                  <a:pos x="155" y="60"/>
                </a:cxn>
                <a:cxn ang="0">
                  <a:pos x="128" y="76"/>
                </a:cxn>
                <a:cxn ang="0">
                  <a:pos x="99" y="87"/>
                </a:cxn>
                <a:cxn ang="0">
                  <a:pos x="69" y="97"/>
                </a:cxn>
                <a:cxn ang="0">
                  <a:pos x="37" y="103"/>
                </a:cxn>
                <a:cxn ang="0">
                  <a:pos x="6" y="108"/>
                </a:cxn>
                <a:cxn ang="0">
                  <a:pos x="3" y="120"/>
                </a:cxn>
                <a:cxn ang="0">
                  <a:pos x="3" y="132"/>
                </a:cxn>
                <a:cxn ang="0">
                  <a:pos x="0" y="144"/>
                </a:cxn>
                <a:cxn ang="0">
                  <a:pos x="0" y="155"/>
                </a:cxn>
                <a:cxn ang="0">
                  <a:pos x="0" y="167"/>
                </a:cxn>
                <a:cxn ang="0">
                  <a:pos x="0" y="179"/>
                </a:cxn>
                <a:cxn ang="0">
                  <a:pos x="1" y="191"/>
                </a:cxn>
                <a:cxn ang="0">
                  <a:pos x="6" y="202"/>
                </a:cxn>
                <a:cxn ang="0">
                  <a:pos x="21" y="227"/>
                </a:cxn>
                <a:cxn ang="0">
                  <a:pos x="32" y="256"/>
                </a:cxn>
                <a:cxn ang="0">
                  <a:pos x="41" y="286"/>
                </a:cxn>
                <a:cxn ang="0">
                  <a:pos x="51" y="316"/>
                </a:cxn>
                <a:cxn ang="0">
                  <a:pos x="63" y="342"/>
                </a:cxn>
                <a:cxn ang="0">
                  <a:pos x="85" y="364"/>
                </a:cxn>
                <a:cxn ang="0">
                  <a:pos x="114" y="379"/>
                </a:cxn>
                <a:cxn ang="0">
                  <a:pos x="158" y="386"/>
                </a:cxn>
                <a:cxn ang="0">
                  <a:pos x="196" y="373"/>
                </a:cxn>
                <a:cxn ang="0">
                  <a:pos x="231" y="354"/>
                </a:cxn>
                <a:cxn ang="0">
                  <a:pos x="260" y="324"/>
                </a:cxn>
                <a:cxn ang="0">
                  <a:pos x="284" y="287"/>
                </a:cxn>
                <a:cxn ang="0">
                  <a:pos x="302" y="243"/>
                </a:cxn>
                <a:cxn ang="0">
                  <a:pos x="316" y="193"/>
                </a:cxn>
                <a:cxn ang="0">
                  <a:pos x="327" y="138"/>
                </a:cxn>
                <a:cxn ang="0">
                  <a:pos x="337" y="80"/>
                </a:cxn>
                <a:cxn ang="0">
                  <a:pos x="332" y="60"/>
                </a:cxn>
                <a:cxn ang="0">
                  <a:pos x="326" y="43"/>
                </a:cxn>
                <a:cxn ang="0">
                  <a:pos x="316" y="29"/>
                </a:cxn>
                <a:cxn ang="0">
                  <a:pos x="308" y="18"/>
                </a:cxn>
                <a:cxn ang="0">
                  <a:pos x="294" y="8"/>
                </a:cxn>
                <a:cxn ang="0">
                  <a:pos x="278" y="3"/>
                </a:cxn>
                <a:cxn ang="0">
                  <a:pos x="258" y="0"/>
                </a:cxn>
                <a:cxn ang="0">
                  <a:pos x="237" y="4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 noChangeArrowheads="1"/>
            </p:cNvSpPr>
            <p:nvPr/>
          </p:nvSpPr>
          <p:spPr bwMode="auto">
            <a:xfrm>
              <a:off x="4302" y="2276"/>
              <a:ext cx="194" cy="286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88" y="21"/>
                </a:cxn>
                <a:cxn ang="0">
                  <a:pos x="165" y="39"/>
                </a:cxn>
                <a:cxn ang="0">
                  <a:pos x="140" y="53"/>
                </a:cxn>
                <a:cxn ang="0">
                  <a:pos x="116" y="66"/>
                </a:cxn>
                <a:cxn ang="0">
                  <a:pos x="89" y="75"/>
                </a:cxn>
                <a:cxn ang="0">
                  <a:pos x="62" y="85"/>
                </a:cxn>
                <a:cxn ang="0">
                  <a:pos x="34" y="90"/>
                </a:cxn>
                <a:cxn ang="0">
                  <a:pos x="7" y="95"/>
                </a:cxn>
                <a:cxn ang="0">
                  <a:pos x="4" y="104"/>
                </a:cxn>
                <a:cxn ang="0">
                  <a:pos x="4" y="115"/>
                </a:cxn>
                <a:cxn ang="0">
                  <a:pos x="2" y="125"/>
                </a:cxn>
                <a:cxn ang="0">
                  <a:pos x="2" y="137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3" y="167"/>
                </a:cxn>
                <a:cxn ang="0">
                  <a:pos x="7" y="179"/>
                </a:cxn>
                <a:cxn ang="0">
                  <a:pos x="20" y="200"/>
                </a:cxn>
                <a:cxn ang="0">
                  <a:pos x="28" y="226"/>
                </a:cxn>
                <a:cxn ang="0">
                  <a:pos x="35" y="252"/>
                </a:cxn>
                <a:cxn ang="0">
                  <a:pos x="45" y="279"/>
                </a:cxn>
                <a:cxn ang="0">
                  <a:pos x="57" y="301"/>
                </a:cxn>
                <a:cxn ang="0">
                  <a:pos x="76" y="321"/>
                </a:cxn>
                <a:cxn ang="0">
                  <a:pos x="103" y="334"/>
                </a:cxn>
                <a:cxn ang="0">
                  <a:pos x="143" y="341"/>
                </a:cxn>
                <a:cxn ang="0">
                  <a:pos x="177" y="329"/>
                </a:cxn>
                <a:cxn ang="0">
                  <a:pos x="206" y="311"/>
                </a:cxn>
                <a:cxn ang="0">
                  <a:pos x="232" y="284"/>
                </a:cxn>
                <a:cxn ang="0">
                  <a:pos x="253" y="252"/>
                </a:cxn>
                <a:cxn ang="0">
                  <a:pos x="270" y="213"/>
                </a:cxn>
                <a:cxn ang="0">
                  <a:pos x="283" y="169"/>
                </a:cxn>
                <a:cxn ang="0">
                  <a:pos x="292" y="120"/>
                </a:cxn>
                <a:cxn ang="0">
                  <a:pos x="302" y="69"/>
                </a:cxn>
                <a:cxn ang="0">
                  <a:pos x="297" y="52"/>
                </a:cxn>
                <a:cxn ang="0">
                  <a:pos x="291" y="38"/>
                </a:cxn>
                <a:cxn ang="0">
                  <a:pos x="283" y="25"/>
                </a:cxn>
                <a:cxn ang="0">
                  <a:pos x="274" y="15"/>
                </a:cxn>
                <a:cxn ang="0">
                  <a:pos x="261" y="6"/>
                </a:cxn>
                <a:cxn ang="0">
                  <a:pos x="247" y="1"/>
                </a:cxn>
                <a:cxn ang="0">
                  <a:pos x="230" y="0"/>
                </a:cxn>
                <a:cxn ang="0">
                  <a:pos x="212" y="2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 noChangeArrowheads="1"/>
            </p:cNvSpPr>
            <p:nvPr/>
          </p:nvSpPr>
          <p:spPr bwMode="auto">
            <a:xfrm>
              <a:off x="4285" y="2235"/>
              <a:ext cx="207" cy="13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60" y="29"/>
                </a:cxn>
                <a:cxn ang="0">
                  <a:pos x="229" y="57"/>
                </a:cxn>
                <a:cxn ang="0">
                  <a:pos x="195" y="81"/>
                </a:cxn>
                <a:cxn ang="0">
                  <a:pos x="161" y="105"/>
                </a:cxn>
                <a:cxn ang="0">
                  <a:pos x="123" y="123"/>
                </a:cxn>
                <a:cxn ang="0">
                  <a:pos x="85" y="139"/>
                </a:cxn>
                <a:cxn ang="0">
                  <a:pos x="42" y="151"/>
                </a:cxn>
                <a:cxn ang="0">
                  <a:pos x="0" y="158"/>
                </a:cxn>
                <a:cxn ang="0">
                  <a:pos x="51" y="165"/>
                </a:cxn>
                <a:cxn ang="0">
                  <a:pos x="99" y="164"/>
                </a:cxn>
                <a:cxn ang="0">
                  <a:pos x="141" y="153"/>
                </a:cxn>
                <a:cxn ang="0">
                  <a:pos x="183" y="138"/>
                </a:cxn>
                <a:cxn ang="0">
                  <a:pos x="220" y="114"/>
                </a:cxn>
                <a:cxn ang="0">
                  <a:pos x="257" y="87"/>
                </a:cxn>
                <a:cxn ang="0">
                  <a:pos x="291" y="55"/>
                </a:cxn>
                <a:cxn ang="0">
                  <a:pos x="326" y="23"/>
                </a:cxn>
                <a:cxn ang="0">
                  <a:pos x="316" y="17"/>
                </a:cxn>
                <a:cxn ang="0">
                  <a:pos x="308" y="12"/>
                </a:cxn>
                <a:cxn ang="0">
                  <a:pos x="299" y="6"/>
                </a:cxn>
                <a:cxn ang="0">
                  <a:pos x="292" y="0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 noChangeArrowheads="1"/>
            </p:cNvSpPr>
            <p:nvPr/>
          </p:nvSpPr>
          <p:spPr bwMode="auto">
            <a:xfrm>
              <a:off x="4403" y="2297"/>
              <a:ext cx="54" cy="1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4" y="3"/>
                </a:cxn>
                <a:cxn ang="0">
                  <a:pos x="64" y="9"/>
                </a:cxn>
                <a:cxn ang="0">
                  <a:pos x="54" y="14"/>
                </a:cxn>
                <a:cxn ang="0">
                  <a:pos x="45" y="19"/>
                </a:cxn>
                <a:cxn ang="0">
                  <a:pos x="36" y="24"/>
                </a:cxn>
                <a:cxn ang="0">
                  <a:pos x="27" y="30"/>
                </a:cxn>
                <a:cxn ang="0">
                  <a:pos x="17" y="35"/>
                </a:cxn>
                <a:cxn ang="0">
                  <a:pos x="9" y="41"/>
                </a:cxn>
                <a:cxn ang="0">
                  <a:pos x="5" y="67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2" y="144"/>
                </a:cxn>
                <a:cxn ang="0">
                  <a:pos x="3" y="164"/>
                </a:cxn>
                <a:cxn ang="0">
                  <a:pos x="10" y="181"/>
                </a:cxn>
                <a:cxn ang="0">
                  <a:pos x="19" y="193"/>
                </a:cxn>
                <a:cxn ang="0">
                  <a:pos x="33" y="201"/>
                </a:cxn>
                <a:cxn ang="0">
                  <a:pos x="54" y="190"/>
                </a:cxn>
                <a:cxn ang="0">
                  <a:pos x="69" y="175"/>
                </a:cxn>
                <a:cxn ang="0">
                  <a:pos x="79" y="152"/>
                </a:cxn>
                <a:cxn ang="0">
                  <a:pos x="86" y="128"/>
                </a:cxn>
                <a:cxn ang="0">
                  <a:pos x="86" y="97"/>
                </a:cxn>
                <a:cxn ang="0">
                  <a:pos x="86" y="66"/>
                </a:cxn>
                <a:cxn ang="0">
                  <a:pos x="85" y="32"/>
                </a:cxn>
                <a:cxn ang="0">
                  <a:pos x="84" y="0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 noChangeArrowheads="1"/>
            </p:cNvSpPr>
            <p:nvPr/>
          </p:nvSpPr>
          <p:spPr bwMode="auto">
            <a:xfrm>
              <a:off x="4803" y="2499"/>
              <a:ext cx="708" cy="849"/>
            </a:xfrm>
            <a:custGeom>
              <a:avLst/>
              <a:gdLst/>
              <a:ahLst/>
              <a:cxnLst>
                <a:cxn ang="0">
                  <a:pos x="1102" y="118"/>
                </a:cxn>
                <a:cxn ang="0">
                  <a:pos x="1057" y="225"/>
                </a:cxn>
                <a:cxn ang="0">
                  <a:pos x="1012" y="327"/>
                </a:cxn>
                <a:cxn ang="0">
                  <a:pos x="957" y="426"/>
                </a:cxn>
                <a:cxn ang="0">
                  <a:pos x="882" y="529"/>
                </a:cxn>
                <a:cxn ang="0">
                  <a:pos x="773" y="634"/>
                </a:cxn>
                <a:cxn ang="0">
                  <a:pos x="625" y="749"/>
                </a:cxn>
                <a:cxn ang="0">
                  <a:pos x="423" y="874"/>
                </a:cxn>
                <a:cxn ang="0">
                  <a:pos x="162" y="1016"/>
                </a:cxn>
                <a:cxn ang="0">
                  <a:pos x="100" y="909"/>
                </a:cxn>
                <a:cxn ang="0">
                  <a:pos x="50" y="805"/>
                </a:cxn>
                <a:cxn ang="0">
                  <a:pos x="15" y="703"/>
                </a:cxn>
                <a:cxn ang="0">
                  <a:pos x="0" y="604"/>
                </a:cxn>
                <a:cxn ang="0">
                  <a:pos x="1" y="504"/>
                </a:cxn>
                <a:cxn ang="0">
                  <a:pos x="28" y="408"/>
                </a:cxn>
                <a:cxn ang="0">
                  <a:pos x="80" y="311"/>
                </a:cxn>
                <a:cxn ang="0">
                  <a:pos x="162" y="217"/>
                </a:cxn>
                <a:cxn ang="0">
                  <a:pos x="180" y="217"/>
                </a:cxn>
                <a:cxn ang="0">
                  <a:pos x="199" y="218"/>
                </a:cxn>
                <a:cxn ang="0">
                  <a:pos x="217" y="220"/>
                </a:cxn>
                <a:cxn ang="0">
                  <a:pos x="235" y="222"/>
                </a:cxn>
                <a:cxn ang="0">
                  <a:pos x="254" y="222"/>
                </a:cxn>
                <a:cxn ang="0">
                  <a:pos x="272" y="225"/>
                </a:cxn>
                <a:cxn ang="0">
                  <a:pos x="290" y="226"/>
                </a:cxn>
                <a:cxn ang="0">
                  <a:pos x="310" y="229"/>
                </a:cxn>
                <a:cxn ang="0">
                  <a:pos x="347" y="200"/>
                </a:cxn>
                <a:cxn ang="0">
                  <a:pos x="385" y="171"/>
                </a:cxn>
                <a:cxn ang="0">
                  <a:pos x="422" y="143"/>
                </a:cxn>
                <a:cxn ang="0">
                  <a:pos x="460" y="114"/>
                </a:cxn>
                <a:cxn ang="0">
                  <a:pos x="498" y="85"/>
                </a:cxn>
                <a:cxn ang="0">
                  <a:pos x="536" y="57"/>
                </a:cxn>
                <a:cxn ang="0">
                  <a:pos x="574" y="28"/>
                </a:cxn>
                <a:cxn ang="0">
                  <a:pos x="612" y="0"/>
                </a:cxn>
                <a:cxn ang="0">
                  <a:pos x="652" y="27"/>
                </a:cxn>
                <a:cxn ang="0">
                  <a:pos x="703" y="54"/>
                </a:cxn>
                <a:cxn ang="0">
                  <a:pos x="760" y="80"/>
                </a:cxn>
                <a:cxn ang="0">
                  <a:pos x="825" y="102"/>
                </a:cxn>
                <a:cxn ang="0">
                  <a:pos x="892" y="118"/>
                </a:cxn>
                <a:cxn ang="0">
                  <a:pos x="964" y="127"/>
                </a:cxn>
                <a:cxn ang="0">
                  <a:pos x="1033" y="127"/>
                </a:cxn>
                <a:cxn ang="0">
                  <a:pos x="1102" y="118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 noChangeArrowheads="1"/>
            </p:cNvSpPr>
            <p:nvPr/>
          </p:nvSpPr>
          <p:spPr bwMode="auto">
            <a:xfrm>
              <a:off x="4832" y="2528"/>
              <a:ext cx="636" cy="764"/>
            </a:xfrm>
            <a:custGeom>
              <a:avLst/>
              <a:gdLst/>
              <a:ahLst/>
              <a:cxnLst>
                <a:cxn ang="0">
                  <a:pos x="994" y="107"/>
                </a:cxn>
                <a:cxn ang="0">
                  <a:pos x="953" y="203"/>
                </a:cxn>
                <a:cxn ang="0">
                  <a:pos x="914" y="295"/>
                </a:cxn>
                <a:cxn ang="0">
                  <a:pos x="864" y="384"/>
                </a:cxn>
                <a:cxn ang="0">
                  <a:pos x="796" y="476"/>
                </a:cxn>
                <a:cxn ang="0">
                  <a:pos x="699" y="571"/>
                </a:cxn>
                <a:cxn ang="0">
                  <a:pos x="565" y="674"/>
                </a:cxn>
                <a:cxn ang="0">
                  <a:pos x="384" y="788"/>
                </a:cxn>
                <a:cxn ang="0">
                  <a:pos x="147" y="916"/>
                </a:cxn>
                <a:cxn ang="0">
                  <a:pos x="91" y="819"/>
                </a:cxn>
                <a:cxn ang="0">
                  <a:pos x="47" y="725"/>
                </a:cxn>
                <a:cxn ang="0">
                  <a:pos x="14" y="632"/>
                </a:cxn>
                <a:cxn ang="0">
                  <a:pos x="0" y="544"/>
                </a:cxn>
                <a:cxn ang="0">
                  <a:pos x="3" y="453"/>
                </a:cxn>
                <a:cxn ang="0">
                  <a:pos x="27" y="366"/>
                </a:cxn>
                <a:cxn ang="0">
                  <a:pos x="74" y="280"/>
                </a:cxn>
                <a:cxn ang="0">
                  <a:pos x="147" y="196"/>
                </a:cxn>
                <a:cxn ang="0">
                  <a:pos x="163" y="196"/>
                </a:cxn>
                <a:cxn ang="0">
                  <a:pos x="180" y="198"/>
                </a:cxn>
                <a:cxn ang="0">
                  <a:pos x="197" y="199"/>
                </a:cxn>
                <a:cxn ang="0">
                  <a:pos x="214" y="200"/>
                </a:cxn>
                <a:cxn ang="0">
                  <a:pos x="230" y="200"/>
                </a:cxn>
                <a:cxn ang="0">
                  <a:pos x="247" y="203"/>
                </a:cxn>
                <a:cxn ang="0">
                  <a:pos x="264" y="203"/>
                </a:cxn>
                <a:cxn ang="0">
                  <a:pos x="281" y="205"/>
                </a:cxn>
                <a:cxn ang="0">
                  <a:pos x="315" y="179"/>
                </a:cxn>
                <a:cxn ang="0">
                  <a:pos x="349" y="153"/>
                </a:cxn>
                <a:cxn ang="0">
                  <a:pos x="383" y="127"/>
                </a:cxn>
                <a:cxn ang="0">
                  <a:pos x="417" y="102"/>
                </a:cxn>
                <a:cxn ang="0">
                  <a:pos x="451" y="76"/>
                </a:cxn>
                <a:cxn ang="0">
                  <a:pos x="485" y="51"/>
                </a:cxn>
                <a:cxn ang="0">
                  <a:pos x="518" y="25"/>
                </a:cxn>
                <a:cxn ang="0">
                  <a:pos x="552" y="0"/>
                </a:cxn>
                <a:cxn ang="0">
                  <a:pos x="592" y="13"/>
                </a:cxn>
                <a:cxn ang="0">
                  <a:pos x="641" y="32"/>
                </a:cxn>
                <a:cxn ang="0">
                  <a:pos x="695" y="50"/>
                </a:cxn>
                <a:cxn ang="0">
                  <a:pos x="754" y="70"/>
                </a:cxn>
                <a:cxn ang="0">
                  <a:pos x="815" y="85"/>
                </a:cxn>
                <a:cxn ang="0">
                  <a:pos x="876" y="98"/>
                </a:cxn>
                <a:cxn ang="0">
                  <a:pos x="936" y="105"/>
                </a:cxn>
                <a:cxn ang="0">
                  <a:pos x="994" y="107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 noChangeArrowheads="1"/>
            </p:cNvSpPr>
            <p:nvPr/>
          </p:nvSpPr>
          <p:spPr bwMode="auto">
            <a:xfrm>
              <a:off x="4861" y="2555"/>
              <a:ext cx="568" cy="682"/>
            </a:xfrm>
            <a:custGeom>
              <a:avLst/>
              <a:gdLst/>
              <a:ahLst/>
              <a:cxnLst>
                <a:cxn ang="0">
                  <a:pos x="885" y="95"/>
                </a:cxn>
                <a:cxn ang="0">
                  <a:pos x="848" y="180"/>
                </a:cxn>
                <a:cxn ang="0">
                  <a:pos x="812" y="262"/>
                </a:cxn>
                <a:cxn ang="0">
                  <a:pos x="768" y="342"/>
                </a:cxn>
                <a:cxn ang="0">
                  <a:pos x="707" y="424"/>
                </a:cxn>
                <a:cxn ang="0">
                  <a:pos x="621" y="509"/>
                </a:cxn>
                <a:cxn ang="0">
                  <a:pos x="501" y="602"/>
                </a:cxn>
                <a:cxn ang="0">
                  <a:pos x="340" y="702"/>
                </a:cxn>
                <a:cxn ang="0">
                  <a:pos x="131" y="817"/>
                </a:cxn>
                <a:cxn ang="0">
                  <a:pos x="80" y="730"/>
                </a:cxn>
                <a:cxn ang="0">
                  <a:pos x="41" y="648"/>
                </a:cxn>
                <a:cxn ang="0">
                  <a:pos x="13" y="564"/>
                </a:cxn>
                <a:cxn ang="0">
                  <a:pos x="0" y="486"/>
                </a:cxn>
                <a:cxn ang="0">
                  <a:pos x="1" y="406"/>
                </a:cxn>
                <a:cxn ang="0">
                  <a:pos x="23" y="328"/>
                </a:cxn>
                <a:cxn ang="0">
                  <a:pos x="65" y="251"/>
                </a:cxn>
                <a:cxn ang="0">
                  <a:pos x="131" y="175"/>
                </a:cxn>
                <a:cxn ang="0">
                  <a:pos x="145" y="175"/>
                </a:cxn>
                <a:cxn ang="0">
                  <a:pos x="159" y="176"/>
                </a:cxn>
                <a:cxn ang="0">
                  <a:pos x="174" y="178"/>
                </a:cxn>
                <a:cxn ang="0">
                  <a:pos x="189" y="179"/>
                </a:cxn>
                <a:cxn ang="0">
                  <a:pos x="203" y="179"/>
                </a:cxn>
                <a:cxn ang="0">
                  <a:pos x="219" y="181"/>
                </a:cxn>
                <a:cxn ang="0">
                  <a:pos x="233" y="181"/>
                </a:cxn>
                <a:cxn ang="0">
                  <a:pos x="248" y="184"/>
                </a:cxn>
                <a:cxn ang="0">
                  <a:pos x="278" y="161"/>
                </a:cxn>
                <a:cxn ang="0">
                  <a:pos x="309" y="138"/>
                </a:cxn>
                <a:cxn ang="0">
                  <a:pos x="339" y="115"/>
                </a:cxn>
                <a:cxn ang="0">
                  <a:pos x="370" y="93"/>
                </a:cxn>
                <a:cxn ang="0">
                  <a:pos x="399" y="69"/>
                </a:cxn>
                <a:cxn ang="0">
                  <a:pos x="429" y="46"/>
                </a:cxn>
                <a:cxn ang="0">
                  <a:pos x="460" y="22"/>
                </a:cxn>
                <a:cxn ang="0">
                  <a:pos x="491" y="0"/>
                </a:cxn>
                <a:cxn ang="0">
                  <a:pos x="531" y="1"/>
                </a:cxn>
                <a:cxn ang="0">
                  <a:pos x="577" y="10"/>
                </a:cxn>
                <a:cxn ang="0">
                  <a:pos x="627" y="22"/>
                </a:cxn>
                <a:cxn ang="0">
                  <a:pos x="680" y="38"/>
                </a:cxn>
                <a:cxn ang="0">
                  <a:pos x="733" y="54"/>
                </a:cxn>
                <a:cxn ang="0">
                  <a:pos x="786" y="69"/>
                </a:cxn>
                <a:cxn ang="0">
                  <a:pos x="837" y="84"/>
                </a:cxn>
                <a:cxn ang="0">
                  <a:pos x="885" y="95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 noChangeArrowheads="1"/>
            </p:cNvSpPr>
            <p:nvPr/>
          </p:nvSpPr>
          <p:spPr bwMode="auto">
            <a:xfrm>
              <a:off x="4890" y="2574"/>
              <a:ext cx="500" cy="608"/>
            </a:xfrm>
            <a:custGeom>
              <a:avLst/>
              <a:gdLst/>
              <a:ahLst/>
              <a:cxnLst>
                <a:cxn ang="0">
                  <a:pos x="778" y="96"/>
                </a:cxn>
                <a:cxn ang="0">
                  <a:pos x="745" y="170"/>
                </a:cxn>
                <a:cxn ang="0">
                  <a:pos x="714" y="242"/>
                </a:cxn>
                <a:cxn ang="0">
                  <a:pos x="673" y="312"/>
                </a:cxn>
                <a:cxn ang="0">
                  <a:pos x="621" y="384"/>
                </a:cxn>
                <a:cxn ang="0">
                  <a:pos x="545" y="458"/>
                </a:cxn>
                <a:cxn ang="0">
                  <a:pos x="441" y="539"/>
                </a:cxn>
                <a:cxn ang="0">
                  <a:pos x="299" y="628"/>
                </a:cxn>
                <a:cxn ang="0">
                  <a:pos x="114" y="729"/>
                </a:cxn>
                <a:cxn ang="0">
                  <a:pos x="71" y="653"/>
                </a:cxn>
                <a:cxn ang="0">
                  <a:pos x="35" y="579"/>
                </a:cxn>
                <a:cxn ang="0">
                  <a:pos x="11" y="507"/>
                </a:cxn>
                <a:cxn ang="0">
                  <a:pos x="0" y="438"/>
                </a:cxn>
                <a:cxn ang="0">
                  <a:pos x="2" y="367"/>
                </a:cxn>
                <a:cxn ang="0">
                  <a:pos x="20" y="299"/>
                </a:cxn>
                <a:cxn ang="0">
                  <a:pos x="57" y="233"/>
                </a:cxn>
                <a:cxn ang="0">
                  <a:pos x="114" y="166"/>
                </a:cxn>
                <a:cxn ang="0">
                  <a:pos x="127" y="166"/>
                </a:cxn>
                <a:cxn ang="0">
                  <a:pos x="140" y="166"/>
                </a:cxn>
                <a:cxn ang="0">
                  <a:pos x="153" y="167"/>
                </a:cxn>
                <a:cxn ang="0">
                  <a:pos x="167" y="169"/>
                </a:cxn>
                <a:cxn ang="0">
                  <a:pos x="179" y="169"/>
                </a:cxn>
                <a:cxn ang="0">
                  <a:pos x="192" y="171"/>
                </a:cxn>
                <a:cxn ang="0">
                  <a:pos x="205" y="171"/>
                </a:cxn>
                <a:cxn ang="0">
                  <a:pos x="219" y="174"/>
                </a:cxn>
                <a:cxn ang="0">
                  <a:pos x="244" y="153"/>
                </a:cxn>
                <a:cxn ang="0">
                  <a:pos x="271" y="132"/>
                </a:cxn>
                <a:cxn ang="0">
                  <a:pos x="298" y="112"/>
                </a:cxn>
                <a:cxn ang="0">
                  <a:pos x="325" y="93"/>
                </a:cxn>
                <a:cxn ang="0">
                  <a:pos x="350" y="72"/>
                </a:cxn>
                <a:cxn ang="0">
                  <a:pos x="378" y="52"/>
                </a:cxn>
                <a:cxn ang="0">
                  <a:pos x="404" y="33"/>
                </a:cxn>
                <a:cxn ang="0">
                  <a:pos x="432" y="13"/>
                </a:cxn>
                <a:cxn ang="0">
                  <a:pos x="472" y="2"/>
                </a:cxn>
                <a:cxn ang="0">
                  <a:pos x="515" y="0"/>
                </a:cxn>
                <a:cxn ang="0">
                  <a:pos x="560" y="5"/>
                </a:cxn>
                <a:cxn ang="0">
                  <a:pos x="608" y="17"/>
                </a:cxn>
                <a:cxn ang="0">
                  <a:pos x="654" y="33"/>
                </a:cxn>
                <a:cxn ang="0">
                  <a:pos x="699" y="52"/>
                </a:cxn>
                <a:cxn ang="0">
                  <a:pos x="740" y="73"/>
                </a:cxn>
                <a:cxn ang="0">
                  <a:pos x="778" y="96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 noChangeArrowheads="1"/>
            </p:cNvSpPr>
            <p:nvPr/>
          </p:nvSpPr>
          <p:spPr bwMode="auto">
            <a:xfrm>
              <a:off x="4220" y="1822"/>
              <a:ext cx="1334" cy="783"/>
            </a:xfrm>
            <a:custGeom>
              <a:avLst/>
              <a:gdLst/>
              <a:ahLst/>
              <a:cxnLst>
                <a:cxn ang="0">
                  <a:pos x="568" y="371"/>
                </a:cxn>
                <a:cxn ang="0">
                  <a:pos x="427" y="439"/>
                </a:cxn>
                <a:cxn ang="0">
                  <a:pos x="271" y="473"/>
                </a:cxn>
                <a:cxn ang="0">
                  <a:pos x="96" y="466"/>
                </a:cxn>
                <a:cxn ang="0">
                  <a:pos x="110" y="431"/>
                </a:cxn>
                <a:cxn ang="0">
                  <a:pos x="288" y="375"/>
                </a:cxn>
                <a:cxn ang="0">
                  <a:pos x="422" y="288"/>
                </a:cxn>
                <a:cxn ang="0">
                  <a:pos x="518" y="180"/>
                </a:cxn>
                <a:cxn ang="0">
                  <a:pos x="698" y="33"/>
                </a:cxn>
                <a:cxn ang="0">
                  <a:pos x="917" y="10"/>
                </a:cxn>
                <a:cxn ang="0">
                  <a:pos x="1084" y="110"/>
                </a:cxn>
                <a:cxn ang="0">
                  <a:pos x="1246" y="224"/>
                </a:cxn>
                <a:cxn ang="0">
                  <a:pos x="1438" y="296"/>
                </a:cxn>
                <a:cxn ang="0">
                  <a:pos x="1699" y="405"/>
                </a:cxn>
                <a:cxn ang="0">
                  <a:pos x="1949" y="544"/>
                </a:cxn>
                <a:cxn ang="0">
                  <a:pos x="2080" y="710"/>
                </a:cxn>
                <a:cxn ang="0">
                  <a:pos x="2062" y="817"/>
                </a:cxn>
                <a:cxn ang="0">
                  <a:pos x="2045" y="849"/>
                </a:cxn>
                <a:cxn ang="0">
                  <a:pos x="2029" y="880"/>
                </a:cxn>
                <a:cxn ang="0">
                  <a:pos x="2017" y="911"/>
                </a:cxn>
                <a:cxn ang="0">
                  <a:pos x="1942" y="936"/>
                </a:cxn>
                <a:cxn ang="0">
                  <a:pos x="1801" y="927"/>
                </a:cxn>
                <a:cxn ang="0">
                  <a:pos x="1669" y="889"/>
                </a:cxn>
                <a:cxn ang="0">
                  <a:pos x="1561" y="836"/>
                </a:cxn>
                <a:cxn ang="0">
                  <a:pos x="1527" y="805"/>
                </a:cxn>
                <a:cxn ang="0">
                  <a:pos x="1490" y="762"/>
                </a:cxn>
                <a:cxn ang="0">
                  <a:pos x="1427" y="681"/>
                </a:cxn>
                <a:cxn ang="0">
                  <a:pos x="1370" y="597"/>
                </a:cxn>
                <a:cxn ang="0">
                  <a:pos x="1302" y="512"/>
                </a:cxn>
                <a:cxn ang="0">
                  <a:pos x="1211" y="473"/>
                </a:cxn>
                <a:cxn ang="0">
                  <a:pos x="1130" y="448"/>
                </a:cxn>
                <a:cxn ang="0">
                  <a:pos x="1054" y="423"/>
                </a:cxn>
                <a:cxn ang="0">
                  <a:pos x="978" y="432"/>
                </a:cxn>
                <a:cxn ang="0">
                  <a:pos x="916" y="531"/>
                </a:cxn>
                <a:cxn ang="0">
                  <a:pos x="944" y="637"/>
                </a:cxn>
                <a:cxn ang="0">
                  <a:pos x="1041" y="678"/>
                </a:cxn>
                <a:cxn ang="0">
                  <a:pos x="1182" y="634"/>
                </a:cxn>
                <a:cxn ang="0">
                  <a:pos x="1223" y="624"/>
                </a:cxn>
                <a:cxn ang="0">
                  <a:pos x="1133" y="689"/>
                </a:cxn>
                <a:cxn ang="0">
                  <a:pos x="1024" y="702"/>
                </a:cxn>
                <a:cxn ang="0">
                  <a:pos x="894" y="661"/>
                </a:cxn>
                <a:cxn ang="0">
                  <a:pos x="756" y="610"/>
                </a:cxn>
                <a:cxn ang="0">
                  <a:pos x="676" y="561"/>
                </a:cxn>
                <a:cxn ang="0">
                  <a:pos x="642" y="479"/>
                </a:cxn>
                <a:cxn ang="0">
                  <a:pos x="633" y="37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Freeform 60"/>
            <p:cNvSpPr>
              <a:spLocks noChangeArrowheads="1"/>
            </p:cNvSpPr>
            <p:nvPr/>
          </p:nvSpPr>
          <p:spPr bwMode="auto">
            <a:xfrm>
              <a:off x="4296" y="1876"/>
              <a:ext cx="1241" cy="638"/>
            </a:xfrm>
            <a:custGeom>
              <a:avLst/>
              <a:gdLst/>
              <a:ahLst/>
              <a:cxnLst>
                <a:cxn ang="0">
                  <a:pos x="516" y="221"/>
                </a:cxn>
                <a:cxn ang="0">
                  <a:pos x="386" y="305"/>
                </a:cxn>
                <a:cxn ang="0">
                  <a:pos x="240" y="371"/>
                </a:cxn>
                <a:cxn ang="0">
                  <a:pos x="82" y="392"/>
                </a:cxn>
                <a:cxn ang="0">
                  <a:pos x="91" y="365"/>
                </a:cxn>
                <a:cxn ang="0">
                  <a:pos x="241" y="318"/>
                </a:cxn>
                <a:cxn ang="0">
                  <a:pos x="354" y="245"/>
                </a:cxn>
                <a:cxn ang="0">
                  <a:pos x="437" y="154"/>
                </a:cxn>
                <a:cxn ang="0">
                  <a:pos x="591" y="27"/>
                </a:cxn>
                <a:cxn ang="0">
                  <a:pos x="790" y="8"/>
                </a:cxn>
                <a:cxn ang="0">
                  <a:pos x="953" y="90"/>
                </a:cxn>
                <a:cxn ang="0">
                  <a:pos x="1104" y="187"/>
                </a:cxn>
                <a:cxn ang="0">
                  <a:pos x="1274" y="245"/>
                </a:cxn>
                <a:cxn ang="0">
                  <a:pos x="1527" y="330"/>
                </a:cxn>
                <a:cxn ang="0">
                  <a:pos x="1781" y="439"/>
                </a:cxn>
                <a:cxn ang="0">
                  <a:pos x="1925" y="572"/>
                </a:cxn>
                <a:cxn ang="0">
                  <a:pos x="1931" y="672"/>
                </a:cxn>
                <a:cxn ang="0">
                  <a:pos x="1935" y="711"/>
                </a:cxn>
                <a:cxn ang="0">
                  <a:pos x="1922" y="739"/>
                </a:cxn>
                <a:cxn ang="0">
                  <a:pos x="1891" y="753"/>
                </a:cxn>
                <a:cxn ang="0">
                  <a:pos x="1811" y="764"/>
                </a:cxn>
                <a:cxn ang="0">
                  <a:pos x="1694" y="755"/>
                </a:cxn>
                <a:cxn ang="0">
                  <a:pos x="1582" y="722"/>
                </a:cxn>
                <a:cxn ang="0">
                  <a:pos x="1489" y="679"/>
                </a:cxn>
                <a:cxn ang="0">
                  <a:pos x="1447" y="640"/>
                </a:cxn>
                <a:cxn ang="0">
                  <a:pos x="1372" y="553"/>
                </a:cxn>
                <a:cxn ang="0">
                  <a:pos x="1260" y="441"/>
                </a:cxn>
                <a:cxn ang="0">
                  <a:pos x="1166" y="351"/>
                </a:cxn>
                <a:cxn ang="0">
                  <a:pos x="1098" y="332"/>
                </a:cxn>
                <a:cxn ang="0">
                  <a:pos x="1008" y="332"/>
                </a:cxn>
                <a:cxn ang="0">
                  <a:pos x="916" y="337"/>
                </a:cxn>
                <a:cxn ang="0">
                  <a:pos x="830" y="363"/>
                </a:cxn>
                <a:cxn ang="0">
                  <a:pos x="773" y="454"/>
                </a:cxn>
                <a:cxn ang="0">
                  <a:pos x="797" y="567"/>
                </a:cxn>
                <a:cxn ang="0">
                  <a:pos x="881" y="632"/>
                </a:cxn>
                <a:cxn ang="0">
                  <a:pos x="1001" y="619"/>
                </a:cxn>
                <a:cxn ang="0">
                  <a:pos x="1034" y="611"/>
                </a:cxn>
                <a:cxn ang="0">
                  <a:pos x="958" y="642"/>
                </a:cxn>
                <a:cxn ang="0">
                  <a:pos x="865" y="624"/>
                </a:cxn>
                <a:cxn ang="0">
                  <a:pos x="755" y="564"/>
                </a:cxn>
                <a:cxn ang="0">
                  <a:pos x="639" y="513"/>
                </a:cxn>
                <a:cxn ang="0">
                  <a:pos x="583" y="445"/>
                </a:cxn>
                <a:cxn ang="0">
                  <a:pos x="569" y="339"/>
                </a:cxn>
                <a:cxn ang="0">
                  <a:pos x="573" y="22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61"/>
            <p:cNvSpPr>
              <a:spLocks noChangeArrowheads="1"/>
            </p:cNvSpPr>
            <p:nvPr/>
          </p:nvSpPr>
          <p:spPr bwMode="auto">
            <a:xfrm>
              <a:off x="4626" y="1958"/>
              <a:ext cx="83" cy="15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" y="173"/>
                </a:cxn>
                <a:cxn ang="0">
                  <a:pos x="5" y="183"/>
                </a:cxn>
                <a:cxn ang="0">
                  <a:pos x="17" y="156"/>
                </a:cxn>
                <a:cxn ang="0">
                  <a:pos x="31" y="129"/>
                </a:cxn>
                <a:cxn ang="0">
                  <a:pos x="44" y="100"/>
                </a:cxn>
                <a:cxn ang="0">
                  <a:pos x="57" y="73"/>
                </a:cxn>
                <a:cxn ang="0">
                  <a:pos x="70" y="47"/>
                </a:cxn>
                <a:cxn ang="0">
                  <a:pos x="86" y="25"/>
                </a:cxn>
                <a:cxn ang="0">
                  <a:pos x="105" y="9"/>
                </a:cxn>
                <a:cxn ang="0">
                  <a:pos x="127" y="1"/>
                </a:cxn>
                <a:cxn ang="0">
                  <a:pos x="103" y="0"/>
                </a:cxn>
                <a:cxn ang="0">
                  <a:pos x="85" y="10"/>
                </a:cxn>
                <a:cxn ang="0">
                  <a:pos x="68" y="30"/>
                </a:cxn>
                <a:cxn ang="0">
                  <a:pos x="55" y="56"/>
                </a:cxn>
                <a:cxn ang="0">
                  <a:pos x="41" y="83"/>
                </a:cxn>
                <a:cxn ang="0">
                  <a:pos x="29" y="113"/>
                </a:cxn>
                <a:cxn ang="0">
                  <a:pos x="14" y="141"/>
                </a:cxn>
                <a:cxn ang="0">
                  <a:pos x="0" y="166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Freeform 62"/>
            <p:cNvSpPr>
              <a:spLocks noChangeArrowheads="1"/>
            </p:cNvSpPr>
            <p:nvPr/>
          </p:nvSpPr>
          <p:spPr bwMode="auto">
            <a:xfrm>
              <a:off x="4699" y="2048"/>
              <a:ext cx="49" cy="289"/>
            </a:xfrm>
            <a:custGeom>
              <a:avLst/>
              <a:gdLst/>
              <a:ahLst/>
              <a:cxnLst>
                <a:cxn ang="0">
                  <a:pos x="60" y="346"/>
                </a:cxn>
                <a:cxn ang="0">
                  <a:pos x="26" y="294"/>
                </a:cxn>
                <a:cxn ang="0">
                  <a:pos x="7" y="247"/>
                </a:cxn>
                <a:cxn ang="0">
                  <a:pos x="0" y="201"/>
                </a:cxn>
                <a:cxn ang="0">
                  <a:pos x="5" y="159"/>
                </a:cxn>
                <a:cxn ang="0">
                  <a:pos x="14" y="117"/>
                </a:cxn>
                <a:cxn ang="0">
                  <a:pos x="30" y="77"/>
                </a:cxn>
                <a:cxn ang="0">
                  <a:pos x="48" y="38"/>
                </a:cxn>
                <a:cxn ang="0">
                  <a:pos x="68" y="0"/>
                </a:cxn>
                <a:cxn ang="0">
                  <a:pos x="50" y="43"/>
                </a:cxn>
                <a:cxn ang="0">
                  <a:pos x="34" y="86"/>
                </a:cxn>
                <a:cxn ang="0">
                  <a:pos x="23" y="129"/>
                </a:cxn>
                <a:cxn ang="0">
                  <a:pos x="16" y="172"/>
                </a:cxn>
                <a:cxn ang="0">
                  <a:pos x="16" y="215"/>
                </a:cxn>
                <a:cxn ang="0">
                  <a:pos x="24" y="258"/>
                </a:cxn>
                <a:cxn ang="0">
                  <a:pos x="43" y="301"/>
                </a:cxn>
                <a:cxn ang="0">
                  <a:pos x="74" y="346"/>
                </a:cxn>
                <a:cxn ang="0">
                  <a:pos x="65" y="346"/>
                </a:cxn>
                <a:cxn ang="0">
                  <a:pos x="60" y="346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Freeform 63"/>
            <p:cNvSpPr>
              <a:spLocks noChangeArrowheads="1"/>
            </p:cNvSpPr>
            <p:nvPr/>
          </p:nvSpPr>
          <p:spPr bwMode="auto">
            <a:xfrm>
              <a:off x="5193" y="2491"/>
              <a:ext cx="154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29" y="26"/>
                </a:cxn>
                <a:cxn ang="0">
                  <a:pos x="57" y="42"/>
                </a:cxn>
                <a:cxn ang="0">
                  <a:pos x="84" y="57"/>
                </a:cxn>
                <a:cxn ang="0">
                  <a:pos x="113" y="74"/>
                </a:cxn>
                <a:cxn ang="0">
                  <a:pos x="140" y="89"/>
                </a:cxn>
                <a:cxn ang="0">
                  <a:pos x="171" y="102"/>
                </a:cxn>
                <a:cxn ang="0">
                  <a:pos x="204" y="114"/>
                </a:cxn>
                <a:cxn ang="0">
                  <a:pos x="240" y="121"/>
                </a:cxn>
                <a:cxn ang="0">
                  <a:pos x="202" y="110"/>
                </a:cxn>
                <a:cxn ang="0">
                  <a:pos x="171" y="97"/>
                </a:cxn>
                <a:cxn ang="0">
                  <a:pos x="142" y="81"/>
                </a:cxn>
                <a:cxn ang="0">
                  <a:pos x="116" y="67"/>
                </a:cxn>
                <a:cxn ang="0">
                  <a:pos x="91" y="48"/>
                </a:cxn>
                <a:cxn ang="0">
                  <a:pos x="67" y="33"/>
                </a:cxn>
                <a:cxn ang="0">
                  <a:pos x="40" y="16"/>
                </a:cxn>
                <a:cxn ang="0">
                  <a:pos x="15" y="0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3634" y="2963"/>
              <a:ext cx="167" cy="267"/>
            </a:xfrm>
            <a:custGeom>
              <a:avLst/>
              <a:gdLst/>
              <a:ahLst/>
              <a:cxnLst>
                <a:cxn ang="0">
                  <a:pos x="17" y="293"/>
                </a:cxn>
                <a:cxn ang="0">
                  <a:pos x="12" y="298"/>
                </a:cxn>
                <a:cxn ang="0">
                  <a:pos x="8" y="306"/>
                </a:cxn>
                <a:cxn ang="0">
                  <a:pos x="3" y="314"/>
                </a:cxn>
                <a:cxn ang="0">
                  <a:pos x="0" y="322"/>
                </a:cxn>
                <a:cxn ang="0">
                  <a:pos x="34" y="284"/>
                </a:cxn>
                <a:cxn ang="0">
                  <a:pos x="72" y="251"/>
                </a:cxn>
                <a:cxn ang="0">
                  <a:pos x="112" y="221"/>
                </a:cxn>
                <a:cxn ang="0">
                  <a:pos x="153" y="191"/>
                </a:cxn>
                <a:cxn ang="0">
                  <a:pos x="190" y="156"/>
                </a:cxn>
                <a:cxn ang="0">
                  <a:pos x="222" y="114"/>
                </a:cxn>
                <a:cxn ang="0">
                  <a:pos x="246" y="63"/>
                </a:cxn>
                <a:cxn ang="0">
                  <a:pos x="263" y="0"/>
                </a:cxn>
                <a:cxn ang="0">
                  <a:pos x="239" y="54"/>
                </a:cxn>
                <a:cxn ang="0">
                  <a:pos x="212" y="100"/>
                </a:cxn>
                <a:cxn ang="0">
                  <a:pos x="183" y="136"/>
                </a:cxn>
                <a:cxn ang="0">
                  <a:pos x="150" y="170"/>
                </a:cxn>
                <a:cxn ang="0">
                  <a:pos x="116" y="199"/>
                </a:cxn>
                <a:cxn ang="0">
                  <a:pos x="82" y="228"/>
                </a:cxn>
                <a:cxn ang="0">
                  <a:pos x="48" y="258"/>
                </a:cxn>
                <a:cxn ang="0">
                  <a:pos x="17" y="293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Freeform 65"/>
            <p:cNvSpPr>
              <a:spLocks noChangeArrowheads="1"/>
            </p:cNvSpPr>
            <p:nvPr/>
          </p:nvSpPr>
          <p:spPr bwMode="auto">
            <a:xfrm>
              <a:off x="3693" y="3695"/>
              <a:ext cx="598" cy="151"/>
            </a:xfrm>
            <a:custGeom>
              <a:avLst/>
              <a:gdLst/>
              <a:ahLst/>
              <a:cxnLst>
                <a:cxn ang="0">
                  <a:pos x="785" y="26"/>
                </a:cxn>
                <a:cxn ang="0">
                  <a:pos x="686" y="14"/>
                </a:cxn>
                <a:cxn ang="0">
                  <a:pos x="588" y="8"/>
                </a:cxn>
                <a:cxn ang="0">
                  <a:pos x="490" y="2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9"/>
                </a:cxn>
                <a:cxn ang="0">
                  <a:pos x="3" y="35"/>
                </a:cxn>
                <a:cxn ang="0">
                  <a:pos x="4" y="51"/>
                </a:cxn>
                <a:cxn ang="0">
                  <a:pos x="7" y="66"/>
                </a:cxn>
                <a:cxn ang="0">
                  <a:pos x="8" y="82"/>
                </a:cxn>
                <a:cxn ang="0">
                  <a:pos x="10" y="98"/>
                </a:cxn>
                <a:cxn ang="0">
                  <a:pos x="11" y="113"/>
                </a:cxn>
                <a:cxn ang="0">
                  <a:pos x="14" y="129"/>
                </a:cxn>
                <a:cxn ang="0">
                  <a:pos x="73" y="139"/>
                </a:cxn>
                <a:cxn ang="0">
                  <a:pos x="133" y="150"/>
                </a:cxn>
                <a:cxn ang="0">
                  <a:pos x="193" y="158"/>
                </a:cxn>
                <a:cxn ang="0">
                  <a:pos x="257" y="167"/>
                </a:cxn>
                <a:cxn ang="0">
                  <a:pos x="320" y="172"/>
                </a:cxn>
                <a:cxn ang="0">
                  <a:pos x="385" y="177"/>
                </a:cxn>
                <a:cxn ang="0">
                  <a:pos x="450" y="179"/>
                </a:cxn>
                <a:cxn ang="0">
                  <a:pos x="519" y="180"/>
                </a:cxn>
                <a:cxn ang="0">
                  <a:pos x="577" y="180"/>
                </a:cxn>
                <a:cxn ang="0">
                  <a:pos x="632" y="176"/>
                </a:cxn>
                <a:cxn ang="0">
                  <a:pos x="684" y="171"/>
                </a:cxn>
                <a:cxn ang="0">
                  <a:pos x="737" y="164"/>
                </a:cxn>
                <a:cxn ang="0">
                  <a:pos x="786" y="154"/>
                </a:cxn>
                <a:cxn ang="0">
                  <a:pos x="834" y="146"/>
                </a:cxn>
                <a:cxn ang="0">
                  <a:pos x="882" y="137"/>
                </a:cxn>
                <a:cxn ang="0">
                  <a:pos x="933" y="129"/>
                </a:cxn>
                <a:cxn ang="0">
                  <a:pos x="920" y="113"/>
                </a:cxn>
                <a:cxn ang="0">
                  <a:pos x="907" y="99"/>
                </a:cxn>
                <a:cxn ang="0">
                  <a:pos x="893" y="85"/>
                </a:cxn>
                <a:cxn ang="0">
                  <a:pos x="878" y="72"/>
                </a:cxn>
                <a:cxn ang="0">
                  <a:pos x="858" y="59"/>
                </a:cxn>
                <a:cxn ang="0">
                  <a:pos x="837" y="47"/>
                </a:cxn>
                <a:cxn ang="0">
                  <a:pos x="813" y="35"/>
                </a:cxn>
                <a:cxn ang="0">
                  <a:pos x="785" y="26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Freeform 66"/>
            <p:cNvSpPr>
              <a:spLocks noChangeArrowheads="1"/>
            </p:cNvSpPr>
            <p:nvPr/>
          </p:nvSpPr>
          <p:spPr bwMode="auto">
            <a:xfrm>
              <a:off x="3693" y="3695"/>
              <a:ext cx="598" cy="132"/>
            </a:xfrm>
            <a:custGeom>
              <a:avLst/>
              <a:gdLst/>
              <a:ahLst/>
              <a:cxnLst>
                <a:cxn ang="0">
                  <a:pos x="785" y="23"/>
                </a:cxn>
                <a:cxn ang="0">
                  <a:pos x="686" y="12"/>
                </a:cxn>
                <a:cxn ang="0">
                  <a:pos x="588" y="7"/>
                </a:cxn>
                <a:cxn ang="0">
                  <a:pos x="490" y="2"/>
                </a:cxn>
                <a:cxn ang="0">
                  <a:pos x="392" y="2"/>
                </a:cxn>
                <a:cxn ang="0">
                  <a:pos x="293" y="0"/>
                </a:cxn>
                <a:cxn ang="0">
                  <a:pos x="196" y="2"/>
                </a:cxn>
                <a:cxn ang="0">
                  <a:pos x="97" y="2"/>
                </a:cxn>
                <a:cxn ang="0">
                  <a:pos x="0" y="4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4" y="44"/>
                </a:cxn>
                <a:cxn ang="0">
                  <a:pos x="7" y="58"/>
                </a:cxn>
                <a:cxn ang="0">
                  <a:pos x="8" y="71"/>
                </a:cxn>
                <a:cxn ang="0">
                  <a:pos x="10" y="85"/>
                </a:cxn>
                <a:cxn ang="0">
                  <a:pos x="11" y="98"/>
                </a:cxn>
                <a:cxn ang="0">
                  <a:pos x="14" y="113"/>
                </a:cxn>
                <a:cxn ang="0">
                  <a:pos x="73" y="122"/>
                </a:cxn>
                <a:cxn ang="0">
                  <a:pos x="133" y="131"/>
                </a:cxn>
                <a:cxn ang="0">
                  <a:pos x="193" y="139"/>
                </a:cxn>
                <a:cxn ang="0">
                  <a:pos x="257" y="147"/>
                </a:cxn>
                <a:cxn ang="0">
                  <a:pos x="320" y="151"/>
                </a:cxn>
                <a:cxn ang="0">
                  <a:pos x="385" y="156"/>
                </a:cxn>
                <a:cxn ang="0">
                  <a:pos x="450" y="157"/>
                </a:cxn>
                <a:cxn ang="0">
                  <a:pos x="519" y="158"/>
                </a:cxn>
                <a:cxn ang="0">
                  <a:pos x="577" y="157"/>
                </a:cxn>
                <a:cxn ang="0">
                  <a:pos x="632" y="155"/>
                </a:cxn>
                <a:cxn ang="0">
                  <a:pos x="684" y="149"/>
                </a:cxn>
                <a:cxn ang="0">
                  <a:pos x="737" y="144"/>
                </a:cxn>
                <a:cxn ang="0">
                  <a:pos x="786" y="136"/>
                </a:cxn>
                <a:cxn ang="0">
                  <a:pos x="834" y="128"/>
                </a:cxn>
                <a:cxn ang="0">
                  <a:pos x="882" y="119"/>
                </a:cxn>
                <a:cxn ang="0">
                  <a:pos x="933" y="113"/>
                </a:cxn>
                <a:cxn ang="0">
                  <a:pos x="920" y="100"/>
                </a:cxn>
                <a:cxn ang="0">
                  <a:pos x="907" y="88"/>
                </a:cxn>
                <a:cxn ang="0">
                  <a:pos x="893" y="76"/>
                </a:cxn>
                <a:cxn ang="0">
                  <a:pos x="878" y="64"/>
                </a:cxn>
                <a:cxn ang="0">
                  <a:pos x="858" y="53"/>
                </a:cxn>
                <a:cxn ang="0">
                  <a:pos x="837" y="41"/>
                </a:cxn>
                <a:cxn ang="0">
                  <a:pos x="813" y="30"/>
                </a:cxn>
                <a:cxn ang="0">
                  <a:pos x="785" y="23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Freeform 67"/>
            <p:cNvSpPr>
              <a:spLocks noChangeArrowheads="1"/>
            </p:cNvSpPr>
            <p:nvPr/>
          </p:nvSpPr>
          <p:spPr bwMode="auto">
            <a:xfrm>
              <a:off x="3693" y="3695"/>
              <a:ext cx="598" cy="114"/>
            </a:xfrm>
            <a:custGeom>
              <a:avLst/>
              <a:gdLst/>
              <a:ahLst/>
              <a:cxnLst>
                <a:cxn ang="0">
                  <a:pos x="785" y="19"/>
                </a:cxn>
                <a:cxn ang="0">
                  <a:pos x="686" y="10"/>
                </a:cxn>
                <a:cxn ang="0">
                  <a:pos x="588" y="6"/>
                </a:cxn>
                <a:cxn ang="0">
                  <a:pos x="490" y="0"/>
                </a:cxn>
                <a:cxn ang="0">
                  <a:pos x="392" y="0"/>
                </a:cxn>
                <a:cxn ang="0">
                  <a:pos x="293" y="0"/>
                </a:cxn>
                <a:cxn ang="0">
                  <a:pos x="196" y="0"/>
                </a:cxn>
                <a:cxn ang="0">
                  <a:pos x="97" y="2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3" y="27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1" y="85"/>
                </a:cxn>
                <a:cxn ang="0">
                  <a:pos x="14" y="97"/>
                </a:cxn>
                <a:cxn ang="0">
                  <a:pos x="73" y="105"/>
                </a:cxn>
                <a:cxn ang="0">
                  <a:pos x="133" y="113"/>
                </a:cxn>
                <a:cxn ang="0">
                  <a:pos x="193" y="119"/>
                </a:cxn>
                <a:cxn ang="0">
                  <a:pos x="257" y="126"/>
                </a:cxn>
                <a:cxn ang="0">
                  <a:pos x="320" y="128"/>
                </a:cxn>
                <a:cxn ang="0">
                  <a:pos x="385" y="132"/>
                </a:cxn>
                <a:cxn ang="0">
                  <a:pos x="450" y="135"/>
                </a:cxn>
                <a:cxn ang="0">
                  <a:pos x="519" y="136"/>
                </a:cxn>
                <a:cxn ang="0">
                  <a:pos x="577" y="135"/>
                </a:cxn>
                <a:cxn ang="0">
                  <a:pos x="632" y="132"/>
                </a:cxn>
                <a:cxn ang="0">
                  <a:pos x="684" y="127"/>
                </a:cxn>
                <a:cxn ang="0">
                  <a:pos x="737" y="123"/>
                </a:cxn>
                <a:cxn ang="0">
                  <a:pos x="786" y="117"/>
                </a:cxn>
                <a:cxn ang="0">
                  <a:pos x="834" y="110"/>
                </a:cxn>
                <a:cxn ang="0">
                  <a:pos x="882" y="102"/>
                </a:cxn>
                <a:cxn ang="0">
                  <a:pos x="933" y="97"/>
                </a:cxn>
                <a:cxn ang="0">
                  <a:pos x="920" y="85"/>
                </a:cxn>
                <a:cxn ang="0">
                  <a:pos x="907" y="75"/>
                </a:cxn>
                <a:cxn ang="0">
                  <a:pos x="893" y="64"/>
                </a:cxn>
                <a:cxn ang="0">
                  <a:pos x="878" y="54"/>
                </a:cxn>
                <a:cxn ang="0">
                  <a:pos x="858" y="44"/>
                </a:cxn>
                <a:cxn ang="0">
                  <a:pos x="837" y="34"/>
                </a:cxn>
                <a:cxn ang="0">
                  <a:pos x="813" y="27"/>
                </a:cxn>
                <a:cxn ang="0">
                  <a:pos x="785" y="19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Freeform 68"/>
            <p:cNvSpPr>
              <a:spLocks noChangeArrowheads="1"/>
            </p:cNvSpPr>
            <p:nvPr/>
          </p:nvSpPr>
          <p:spPr bwMode="auto">
            <a:xfrm>
              <a:off x="3693" y="3692"/>
              <a:ext cx="598" cy="97"/>
            </a:xfrm>
            <a:custGeom>
              <a:avLst/>
              <a:gdLst/>
              <a:ahLst/>
              <a:cxnLst>
                <a:cxn ang="0">
                  <a:pos x="785" y="18"/>
                </a:cxn>
                <a:cxn ang="0">
                  <a:pos x="686" y="10"/>
                </a:cxn>
                <a:cxn ang="0">
                  <a:pos x="588" y="5"/>
                </a:cxn>
                <a:cxn ang="0">
                  <a:pos x="490" y="1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3"/>
                </a:cxn>
                <a:cxn ang="0">
                  <a:pos x="3" y="23"/>
                </a:cxn>
                <a:cxn ang="0">
                  <a:pos x="4" y="32"/>
                </a:cxn>
                <a:cxn ang="0">
                  <a:pos x="7" y="43"/>
                </a:cxn>
                <a:cxn ang="0">
                  <a:pos x="8" y="52"/>
                </a:cxn>
                <a:cxn ang="0">
                  <a:pos x="10" y="63"/>
                </a:cxn>
                <a:cxn ang="0">
                  <a:pos x="11" y="72"/>
                </a:cxn>
                <a:cxn ang="0">
                  <a:pos x="14" y="82"/>
                </a:cxn>
                <a:cxn ang="0">
                  <a:pos x="73" y="89"/>
                </a:cxn>
                <a:cxn ang="0">
                  <a:pos x="133" y="95"/>
                </a:cxn>
                <a:cxn ang="0">
                  <a:pos x="193" y="100"/>
                </a:cxn>
                <a:cxn ang="0">
                  <a:pos x="257" y="106"/>
                </a:cxn>
                <a:cxn ang="0">
                  <a:pos x="320" y="108"/>
                </a:cxn>
                <a:cxn ang="0">
                  <a:pos x="385" y="112"/>
                </a:cxn>
                <a:cxn ang="0">
                  <a:pos x="450" y="113"/>
                </a:cxn>
                <a:cxn ang="0">
                  <a:pos x="519" y="115"/>
                </a:cxn>
                <a:cxn ang="0">
                  <a:pos x="577" y="113"/>
                </a:cxn>
                <a:cxn ang="0">
                  <a:pos x="632" y="112"/>
                </a:cxn>
                <a:cxn ang="0">
                  <a:pos x="684" y="108"/>
                </a:cxn>
                <a:cxn ang="0">
                  <a:pos x="737" y="104"/>
                </a:cxn>
                <a:cxn ang="0">
                  <a:pos x="786" y="98"/>
                </a:cxn>
                <a:cxn ang="0">
                  <a:pos x="834" y="93"/>
                </a:cxn>
                <a:cxn ang="0">
                  <a:pos x="882" y="86"/>
                </a:cxn>
                <a:cxn ang="0">
                  <a:pos x="933" y="82"/>
                </a:cxn>
                <a:cxn ang="0">
                  <a:pos x="920" y="72"/>
                </a:cxn>
                <a:cxn ang="0">
                  <a:pos x="907" y="63"/>
                </a:cxn>
                <a:cxn ang="0">
                  <a:pos x="893" y="55"/>
                </a:cxn>
                <a:cxn ang="0">
                  <a:pos x="878" y="47"/>
                </a:cxn>
                <a:cxn ang="0">
                  <a:pos x="858" y="39"/>
                </a:cxn>
                <a:cxn ang="0">
                  <a:pos x="837" y="31"/>
                </a:cxn>
                <a:cxn ang="0">
                  <a:pos x="813" y="23"/>
                </a:cxn>
                <a:cxn ang="0">
                  <a:pos x="785" y="18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Freeform 69"/>
            <p:cNvSpPr>
              <a:spLocks noChangeArrowheads="1"/>
            </p:cNvSpPr>
            <p:nvPr/>
          </p:nvSpPr>
          <p:spPr bwMode="auto">
            <a:xfrm>
              <a:off x="4196" y="3538"/>
              <a:ext cx="625" cy="282"/>
            </a:xfrm>
            <a:custGeom>
              <a:avLst/>
              <a:gdLst/>
              <a:ahLst/>
              <a:cxnLst>
                <a:cxn ang="0">
                  <a:pos x="975" y="70"/>
                </a:cxn>
                <a:cxn ang="0">
                  <a:pos x="808" y="25"/>
                </a:cxn>
                <a:cxn ang="0">
                  <a:pos x="660" y="2"/>
                </a:cxn>
                <a:cxn ang="0">
                  <a:pos x="525" y="0"/>
                </a:cxn>
                <a:cxn ang="0">
                  <a:pos x="403" y="17"/>
                </a:cxn>
                <a:cxn ang="0">
                  <a:pos x="290" y="48"/>
                </a:cxn>
                <a:cxn ang="0">
                  <a:pos x="186" y="94"/>
                </a:cxn>
                <a:cxn ang="0">
                  <a:pos x="90" y="150"/>
                </a:cxn>
                <a:cxn ang="0">
                  <a:pos x="0" y="214"/>
                </a:cxn>
                <a:cxn ang="0">
                  <a:pos x="14" y="233"/>
                </a:cxn>
                <a:cxn ang="0">
                  <a:pos x="32" y="252"/>
                </a:cxn>
                <a:cxn ang="0">
                  <a:pos x="52" y="267"/>
                </a:cxn>
                <a:cxn ang="0">
                  <a:pos x="76" y="283"/>
                </a:cxn>
                <a:cxn ang="0">
                  <a:pos x="101" y="295"/>
                </a:cxn>
                <a:cxn ang="0">
                  <a:pos x="131" y="305"/>
                </a:cxn>
                <a:cxn ang="0">
                  <a:pos x="163" y="313"/>
                </a:cxn>
                <a:cxn ang="0">
                  <a:pos x="200" y="321"/>
                </a:cxn>
                <a:cxn ang="0">
                  <a:pos x="273" y="322"/>
                </a:cxn>
                <a:cxn ang="0">
                  <a:pos x="348" y="325"/>
                </a:cxn>
                <a:cxn ang="0">
                  <a:pos x="423" y="326"/>
                </a:cxn>
                <a:cxn ang="0">
                  <a:pos x="499" y="329"/>
                </a:cxn>
                <a:cxn ang="0">
                  <a:pos x="573" y="330"/>
                </a:cxn>
                <a:cxn ang="0">
                  <a:pos x="648" y="333"/>
                </a:cxn>
                <a:cxn ang="0">
                  <a:pos x="722" y="334"/>
                </a:cxn>
                <a:cxn ang="0">
                  <a:pos x="799" y="338"/>
                </a:cxn>
                <a:cxn ang="0">
                  <a:pos x="841" y="331"/>
                </a:cxn>
                <a:cxn ang="0">
                  <a:pos x="875" y="313"/>
                </a:cxn>
                <a:cxn ang="0">
                  <a:pos x="900" y="286"/>
                </a:cxn>
                <a:cxn ang="0">
                  <a:pos x="921" y="250"/>
                </a:cxn>
                <a:cxn ang="0">
                  <a:pos x="935" y="209"/>
                </a:cxn>
                <a:cxn ang="0">
                  <a:pos x="950" y="163"/>
                </a:cxn>
                <a:cxn ang="0">
                  <a:pos x="961" y="116"/>
                </a:cxn>
                <a:cxn ang="0">
                  <a:pos x="975" y="70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Freeform 70"/>
            <p:cNvSpPr>
              <a:spLocks noChangeArrowheads="1"/>
            </p:cNvSpPr>
            <p:nvPr/>
          </p:nvSpPr>
          <p:spPr bwMode="auto">
            <a:xfrm>
              <a:off x="4217" y="3546"/>
              <a:ext cx="583" cy="262"/>
            </a:xfrm>
            <a:custGeom>
              <a:avLst/>
              <a:gdLst/>
              <a:ahLst/>
              <a:cxnLst>
                <a:cxn ang="0">
                  <a:pos x="909" y="66"/>
                </a:cxn>
                <a:cxn ang="0">
                  <a:pos x="753" y="22"/>
                </a:cxn>
                <a:cxn ang="0">
                  <a:pos x="615" y="1"/>
                </a:cxn>
                <a:cxn ang="0">
                  <a:pos x="488" y="0"/>
                </a:cxn>
                <a:cxn ang="0">
                  <a:pos x="375" y="16"/>
                </a:cxn>
                <a:cxn ang="0">
                  <a:pos x="269" y="46"/>
                </a:cxn>
                <a:cxn ang="0">
                  <a:pos x="173" y="87"/>
                </a:cxn>
                <a:cxn ang="0">
                  <a:pos x="83" y="138"/>
                </a:cxn>
                <a:cxn ang="0">
                  <a:pos x="0" y="198"/>
                </a:cxn>
                <a:cxn ang="0">
                  <a:pos x="11" y="217"/>
                </a:cxn>
                <a:cxn ang="0">
                  <a:pos x="28" y="235"/>
                </a:cxn>
                <a:cxn ang="0">
                  <a:pos x="48" y="249"/>
                </a:cxn>
                <a:cxn ang="0">
                  <a:pos x="70" y="264"/>
                </a:cxn>
                <a:cxn ang="0">
                  <a:pos x="94" y="274"/>
                </a:cxn>
                <a:cxn ang="0">
                  <a:pos x="122" y="285"/>
                </a:cxn>
                <a:cxn ang="0">
                  <a:pos x="152" y="291"/>
                </a:cxn>
                <a:cxn ang="0">
                  <a:pos x="186" y="298"/>
                </a:cxn>
                <a:cxn ang="0">
                  <a:pos x="255" y="299"/>
                </a:cxn>
                <a:cxn ang="0">
                  <a:pos x="324" y="301"/>
                </a:cxn>
                <a:cxn ang="0">
                  <a:pos x="393" y="303"/>
                </a:cxn>
                <a:cxn ang="0">
                  <a:pos x="464" y="305"/>
                </a:cxn>
                <a:cxn ang="0">
                  <a:pos x="533" y="307"/>
                </a:cxn>
                <a:cxn ang="0">
                  <a:pos x="604" y="309"/>
                </a:cxn>
                <a:cxn ang="0">
                  <a:pos x="673" y="312"/>
                </a:cxn>
                <a:cxn ang="0">
                  <a:pos x="743" y="315"/>
                </a:cxn>
                <a:cxn ang="0">
                  <a:pos x="783" y="308"/>
                </a:cxn>
                <a:cxn ang="0">
                  <a:pos x="814" y="292"/>
                </a:cxn>
                <a:cxn ang="0">
                  <a:pos x="838" y="266"/>
                </a:cxn>
                <a:cxn ang="0">
                  <a:pos x="858" y="234"/>
                </a:cxn>
                <a:cxn ang="0">
                  <a:pos x="872" y="194"/>
                </a:cxn>
                <a:cxn ang="0">
                  <a:pos x="885" y="153"/>
                </a:cxn>
                <a:cxn ang="0">
                  <a:pos x="896" y="108"/>
                </a:cxn>
                <a:cxn ang="0">
                  <a:pos x="909" y="66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Freeform 71"/>
            <p:cNvSpPr>
              <a:spLocks noChangeArrowheads="1"/>
            </p:cNvSpPr>
            <p:nvPr/>
          </p:nvSpPr>
          <p:spPr bwMode="auto">
            <a:xfrm>
              <a:off x="4237" y="3555"/>
              <a:ext cx="540" cy="242"/>
            </a:xfrm>
            <a:custGeom>
              <a:avLst/>
              <a:gdLst/>
              <a:ahLst/>
              <a:cxnLst>
                <a:cxn ang="0">
                  <a:pos x="843" y="61"/>
                </a:cxn>
                <a:cxn ang="0">
                  <a:pos x="700" y="21"/>
                </a:cxn>
                <a:cxn ang="0">
                  <a:pos x="572" y="1"/>
                </a:cxn>
                <a:cxn ang="0">
                  <a:pos x="454" y="0"/>
                </a:cxn>
                <a:cxn ang="0">
                  <a:pos x="349" y="14"/>
                </a:cxn>
                <a:cxn ang="0">
                  <a:pos x="250" y="42"/>
                </a:cxn>
                <a:cxn ang="0">
                  <a:pos x="161" y="81"/>
                </a:cxn>
                <a:cxn ang="0">
                  <a:pos x="78" y="128"/>
                </a:cxn>
                <a:cxn ang="0">
                  <a:pos x="0" y="184"/>
                </a:cxn>
                <a:cxn ang="0">
                  <a:pos x="11" y="201"/>
                </a:cxn>
                <a:cxn ang="0">
                  <a:pos x="27" y="218"/>
                </a:cxn>
                <a:cxn ang="0">
                  <a:pos x="44" y="231"/>
                </a:cxn>
                <a:cxn ang="0">
                  <a:pos x="66" y="244"/>
                </a:cxn>
                <a:cxn ang="0">
                  <a:pos x="87" y="255"/>
                </a:cxn>
                <a:cxn ang="0">
                  <a:pos x="113" y="264"/>
                </a:cxn>
                <a:cxn ang="0">
                  <a:pos x="141" y="270"/>
                </a:cxn>
                <a:cxn ang="0">
                  <a:pos x="172" y="276"/>
                </a:cxn>
                <a:cxn ang="0">
                  <a:pos x="236" y="277"/>
                </a:cxn>
                <a:cxn ang="0">
                  <a:pos x="301" y="279"/>
                </a:cxn>
                <a:cxn ang="0">
                  <a:pos x="366" y="281"/>
                </a:cxn>
                <a:cxn ang="0">
                  <a:pos x="431" y="283"/>
                </a:cxn>
                <a:cxn ang="0">
                  <a:pos x="494" y="285"/>
                </a:cxn>
                <a:cxn ang="0">
                  <a:pos x="560" y="287"/>
                </a:cxn>
                <a:cxn ang="0">
                  <a:pos x="624" y="289"/>
                </a:cxn>
                <a:cxn ang="0">
                  <a:pos x="690" y="291"/>
                </a:cxn>
                <a:cxn ang="0">
                  <a:pos x="726" y="285"/>
                </a:cxn>
                <a:cxn ang="0">
                  <a:pos x="755" y="270"/>
                </a:cxn>
                <a:cxn ang="0">
                  <a:pos x="778" y="245"/>
                </a:cxn>
                <a:cxn ang="0">
                  <a:pos x="796" y="215"/>
                </a:cxn>
                <a:cxn ang="0">
                  <a:pos x="809" y="179"/>
                </a:cxn>
                <a:cxn ang="0">
                  <a:pos x="820" y="140"/>
                </a:cxn>
                <a:cxn ang="0">
                  <a:pos x="830" y="99"/>
                </a:cxn>
                <a:cxn ang="0">
                  <a:pos x="843" y="61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Freeform 72"/>
            <p:cNvSpPr>
              <a:spLocks noChangeArrowheads="1"/>
            </p:cNvSpPr>
            <p:nvPr/>
          </p:nvSpPr>
          <p:spPr bwMode="auto">
            <a:xfrm>
              <a:off x="4259" y="3560"/>
              <a:ext cx="496" cy="228"/>
            </a:xfrm>
            <a:custGeom>
              <a:avLst/>
              <a:gdLst/>
              <a:ahLst/>
              <a:cxnLst>
                <a:cxn ang="0">
                  <a:pos x="775" y="57"/>
                </a:cxn>
                <a:cxn ang="0">
                  <a:pos x="644" y="19"/>
                </a:cxn>
                <a:cxn ang="0">
                  <a:pos x="525" y="1"/>
                </a:cxn>
                <a:cxn ang="0">
                  <a:pos x="418" y="0"/>
                </a:cxn>
                <a:cxn ang="0">
                  <a:pos x="320" y="13"/>
                </a:cxn>
                <a:cxn ang="0">
                  <a:pos x="230" y="38"/>
                </a:cxn>
                <a:cxn ang="0">
                  <a:pos x="148" y="74"/>
                </a:cxn>
                <a:cxn ang="0">
                  <a:pos x="72" y="119"/>
                </a:cxn>
                <a:cxn ang="0">
                  <a:pos x="0" y="170"/>
                </a:cxn>
                <a:cxn ang="0">
                  <a:pos x="11" y="185"/>
                </a:cxn>
                <a:cxn ang="0">
                  <a:pos x="25" y="201"/>
                </a:cxn>
                <a:cxn ang="0">
                  <a:pos x="41" y="213"/>
                </a:cxn>
                <a:cxn ang="0">
                  <a:pos x="61" y="226"/>
                </a:cxn>
                <a:cxn ang="0">
                  <a:pos x="80" y="235"/>
                </a:cxn>
                <a:cxn ang="0">
                  <a:pos x="104" y="243"/>
                </a:cxn>
                <a:cxn ang="0">
                  <a:pos x="130" y="249"/>
                </a:cxn>
                <a:cxn ang="0">
                  <a:pos x="158" y="254"/>
                </a:cxn>
                <a:cxn ang="0">
                  <a:pos x="217" y="256"/>
                </a:cxn>
                <a:cxn ang="0">
                  <a:pos x="277" y="258"/>
                </a:cxn>
                <a:cxn ang="0">
                  <a:pos x="336" y="260"/>
                </a:cxn>
                <a:cxn ang="0">
                  <a:pos x="395" y="262"/>
                </a:cxn>
                <a:cxn ang="0">
                  <a:pos x="454" y="264"/>
                </a:cxn>
                <a:cxn ang="0">
                  <a:pos x="514" y="266"/>
                </a:cxn>
                <a:cxn ang="0">
                  <a:pos x="573" y="268"/>
                </a:cxn>
                <a:cxn ang="0">
                  <a:pos x="634" y="270"/>
                </a:cxn>
                <a:cxn ang="0">
                  <a:pos x="668" y="264"/>
                </a:cxn>
                <a:cxn ang="0">
                  <a:pos x="694" y="249"/>
                </a:cxn>
                <a:cxn ang="0">
                  <a:pos x="714" y="226"/>
                </a:cxn>
                <a:cxn ang="0">
                  <a:pos x="731" y="198"/>
                </a:cxn>
                <a:cxn ang="0">
                  <a:pos x="744" y="164"/>
                </a:cxn>
                <a:cxn ang="0">
                  <a:pos x="755" y="129"/>
                </a:cxn>
                <a:cxn ang="0">
                  <a:pos x="763" y="93"/>
                </a:cxn>
                <a:cxn ang="0">
                  <a:pos x="775" y="57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4322" y="3630"/>
              <a:ext cx="187" cy="274"/>
            </a:xfrm>
            <a:custGeom>
              <a:avLst/>
              <a:gdLst/>
              <a:ahLst/>
              <a:cxnLst>
                <a:cxn ang="0">
                  <a:pos x="240" y="280"/>
                </a:cxn>
                <a:cxn ang="0">
                  <a:pos x="246" y="244"/>
                </a:cxn>
                <a:cxn ang="0">
                  <a:pos x="251" y="209"/>
                </a:cxn>
                <a:cxn ang="0">
                  <a:pos x="257" y="174"/>
                </a:cxn>
                <a:cxn ang="0">
                  <a:pos x="264" y="140"/>
                </a:cxn>
                <a:cxn ang="0">
                  <a:pos x="270" y="105"/>
                </a:cxn>
                <a:cxn ang="0">
                  <a:pos x="277" y="69"/>
                </a:cxn>
                <a:cxn ang="0">
                  <a:pos x="282" y="34"/>
                </a:cxn>
                <a:cxn ang="0">
                  <a:pos x="289" y="0"/>
                </a:cxn>
                <a:cxn ang="0">
                  <a:pos x="225" y="1"/>
                </a:cxn>
                <a:cxn ang="0">
                  <a:pos x="168" y="12"/>
                </a:cxn>
                <a:cxn ang="0">
                  <a:pos x="119" y="30"/>
                </a:cxn>
                <a:cxn ang="0">
                  <a:pos x="79" y="56"/>
                </a:cxn>
                <a:cxn ang="0">
                  <a:pos x="45" y="90"/>
                </a:cxn>
                <a:cxn ang="0">
                  <a:pos x="21" y="133"/>
                </a:cxn>
                <a:cxn ang="0">
                  <a:pos x="6" y="184"/>
                </a:cxn>
                <a:cxn ang="0">
                  <a:pos x="0" y="246"/>
                </a:cxn>
                <a:cxn ang="0">
                  <a:pos x="16" y="286"/>
                </a:cxn>
                <a:cxn ang="0">
                  <a:pos x="38" y="312"/>
                </a:cxn>
                <a:cxn ang="0">
                  <a:pos x="64" y="325"/>
                </a:cxn>
                <a:cxn ang="0">
                  <a:pos x="96" y="329"/>
                </a:cxn>
                <a:cxn ang="0">
                  <a:pos x="129" y="323"/>
                </a:cxn>
                <a:cxn ang="0">
                  <a:pos x="164" y="311"/>
                </a:cxn>
                <a:cxn ang="0">
                  <a:pos x="202" y="295"/>
                </a:cxn>
                <a:cxn ang="0">
                  <a:pos x="240" y="280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4347" y="3672"/>
              <a:ext cx="137" cy="201"/>
            </a:xfrm>
            <a:custGeom>
              <a:avLst/>
              <a:gdLst/>
              <a:ahLst/>
              <a:cxnLst>
                <a:cxn ang="0">
                  <a:pos x="177" y="204"/>
                </a:cxn>
                <a:cxn ang="0">
                  <a:pos x="181" y="178"/>
                </a:cxn>
                <a:cxn ang="0">
                  <a:pos x="185" y="153"/>
                </a:cxn>
                <a:cxn ang="0">
                  <a:pos x="189" y="127"/>
                </a:cxn>
                <a:cxn ang="0">
                  <a:pos x="195" y="102"/>
                </a:cxn>
                <a:cxn ang="0">
                  <a:pos x="199" y="76"/>
                </a:cxn>
                <a:cxn ang="0">
                  <a:pos x="203" y="51"/>
                </a:cxn>
                <a:cxn ang="0">
                  <a:pos x="208" y="25"/>
                </a:cxn>
                <a:cxn ang="0">
                  <a:pos x="212" y="0"/>
                </a:cxn>
                <a:cxn ang="0">
                  <a:pos x="164" y="0"/>
                </a:cxn>
                <a:cxn ang="0">
                  <a:pos x="123" y="8"/>
                </a:cxn>
                <a:cxn ang="0">
                  <a:pos x="88" y="21"/>
                </a:cxn>
                <a:cxn ang="0">
                  <a:pos x="58" y="41"/>
                </a:cxn>
                <a:cxn ang="0">
                  <a:pos x="33" y="64"/>
                </a:cxn>
                <a:cxn ang="0">
                  <a:pos x="16" y="95"/>
                </a:cxn>
                <a:cxn ang="0">
                  <a:pos x="4" y="133"/>
                </a:cxn>
                <a:cxn ang="0">
                  <a:pos x="0" y="179"/>
                </a:cxn>
                <a:cxn ang="0">
                  <a:pos x="11" y="208"/>
                </a:cxn>
                <a:cxn ang="0">
                  <a:pos x="27" y="227"/>
                </a:cxn>
                <a:cxn ang="0">
                  <a:pos x="47" y="238"/>
                </a:cxn>
                <a:cxn ang="0">
                  <a:pos x="71" y="240"/>
                </a:cxn>
                <a:cxn ang="0">
                  <a:pos x="95" y="235"/>
                </a:cxn>
                <a:cxn ang="0">
                  <a:pos x="122" y="226"/>
                </a:cxn>
                <a:cxn ang="0">
                  <a:pos x="148" y="214"/>
                </a:cxn>
                <a:cxn ang="0">
                  <a:pos x="177" y="204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4595" y="3658"/>
              <a:ext cx="120" cy="172"/>
            </a:xfrm>
            <a:custGeom>
              <a:avLst/>
              <a:gdLst/>
              <a:ahLst/>
              <a:cxnLst>
                <a:cxn ang="0">
                  <a:pos x="98" y="200"/>
                </a:cxn>
                <a:cxn ang="0">
                  <a:pos x="57" y="191"/>
                </a:cxn>
                <a:cxn ang="0">
                  <a:pos x="31" y="175"/>
                </a:cxn>
                <a:cxn ang="0">
                  <a:pos x="15" y="151"/>
                </a:cxn>
                <a:cxn ang="0">
                  <a:pos x="9" y="123"/>
                </a:cxn>
                <a:cxn ang="0">
                  <a:pos x="7" y="92"/>
                </a:cxn>
                <a:cxn ang="0">
                  <a:pos x="7" y="59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45" y="12"/>
                </a:cxn>
                <a:cxn ang="0">
                  <a:pos x="87" y="28"/>
                </a:cxn>
                <a:cxn ang="0">
                  <a:pos x="124" y="45"/>
                </a:cxn>
                <a:cxn ang="0">
                  <a:pos x="155" y="66"/>
                </a:cxn>
                <a:cxn ang="0">
                  <a:pos x="175" y="89"/>
                </a:cxn>
                <a:cxn ang="0">
                  <a:pos x="186" y="118"/>
                </a:cxn>
                <a:cxn ang="0">
                  <a:pos x="184" y="152"/>
                </a:cxn>
                <a:cxn ang="0">
                  <a:pos x="170" y="192"/>
                </a:cxn>
                <a:cxn ang="0">
                  <a:pos x="158" y="196"/>
                </a:cxn>
                <a:cxn ang="0">
                  <a:pos x="148" y="201"/>
                </a:cxn>
                <a:cxn ang="0">
                  <a:pos x="138" y="203"/>
                </a:cxn>
                <a:cxn ang="0">
                  <a:pos x="129" y="205"/>
                </a:cxn>
                <a:cxn ang="0">
                  <a:pos x="120" y="204"/>
                </a:cxn>
                <a:cxn ang="0">
                  <a:pos x="111" y="203"/>
                </a:cxn>
                <a:cxn ang="0">
                  <a:pos x="104" y="201"/>
                </a:cxn>
                <a:cxn ang="0">
                  <a:pos x="98" y="200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Freeform 76"/>
            <p:cNvSpPr>
              <a:spLocks noChangeArrowheads="1"/>
            </p:cNvSpPr>
            <p:nvPr/>
          </p:nvSpPr>
          <p:spPr bwMode="auto">
            <a:xfrm>
              <a:off x="4618" y="3692"/>
              <a:ext cx="73" cy="105"/>
            </a:xfrm>
            <a:custGeom>
              <a:avLst/>
              <a:gdLst/>
              <a:ahLst/>
              <a:cxnLst>
                <a:cxn ang="0">
                  <a:pos x="60" y="123"/>
                </a:cxn>
                <a:cxn ang="0">
                  <a:pos x="34" y="117"/>
                </a:cxn>
                <a:cxn ang="0">
                  <a:pos x="18" y="107"/>
                </a:cxn>
                <a:cxn ang="0">
                  <a:pos x="8" y="93"/>
                </a:cxn>
                <a:cxn ang="0">
                  <a:pos x="5" y="76"/>
                </a:cxn>
                <a:cxn ang="0">
                  <a:pos x="4" y="55"/>
                </a:cxn>
                <a:cxn ang="0">
                  <a:pos x="4" y="35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6" y="8"/>
                </a:cxn>
                <a:cxn ang="0">
                  <a:pos x="53" y="17"/>
                </a:cxn>
                <a:cxn ang="0">
                  <a:pos x="74" y="27"/>
                </a:cxn>
                <a:cxn ang="0">
                  <a:pos x="94" y="40"/>
                </a:cxn>
                <a:cxn ang="0">
                  <a:pos x="106" y="53"/>
                </a:cxn>
                <a:cxn ang="0">
                  <a:pos x="114" y="72"/>
                </a:cxn>
                <a:cxn ang="0">
                  <a:pos x="113" y="91"/>
                </a:cxn>
                <a:cxn ang="0">
                  <a:pos x="104" y="116"/>
                </a:cxn>
                <a:cxn ang="0">
                  <a:pos x="90" y="123"/>
                </a:cxn>
                <a:cxn ang="0">
                  <a:pos x="79" y="125"/>
                </a:cxn>
                <a:cxn ang="0">
                  <a:pos x="69" y="124"/>
                </a:cxn>
                <a:cxn ang="0">
                  <a:pos x="60" y="123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Freeform 77"/>
            <p:cNvSpPr>
              <a:spLocks noChangeArrowheads="1"/>
            </p:cNvSpPr>
            <p:nvPr/>
          </p:nvSpPr>
          <p:spPr bwMode="auto">
            <a:xfrm>
              <a:off x="4451" y="3632"/>
              <a:ext cx="186" cy="254"/>
            </a:xfrm>
            <a:custGeom>
              <a:avLst/>
              <a:gdLst/>
              <a:ahLst/>
              <a:cxnLst>
                <a:cxn ang="0">
                  <a:pos x="179" y="293"/>
                </a:cxn>
                <a:cxn ang="0">
                  <a:pos x="246" y="248"/>
                </a:cxn>
                <a:cxn ang="0">
                  <a:pos x="282" y="199"/>
                </a:cxn>
                <a:cxn ang="0">
                  <a:pos x="292" y="149"/>
                </a:cxn>
                <a:cxn ang="0">
                  <a:pos x="282" y="102"/>
                </a:cxn>
                <a:cxn ang="0">
                  <a:pos x="251" y="57"/>
                </a:cxn>
                <a:cxn ang="0">
                  <a:pos x="208" y="23"/>
                </a:cxn>
                <a:cxn ang="0">
                  <a:pos x="151" y="2"/>
                </a:cxn>
                <a:cxn ang="0">
                  <a:pos x="90" y="0"/>
                </a:cxn>
                <a:cxn ang="0">
                  <a:pos x="75" y="38"/>
                </a:cxn>
                <a:cxn ang="0">
                  <a:pos x="54" y="81"/>
                </a:cxn>
                <a:cxn ang="0">
                  <a:pos x="28" y="122"/>
                </a:cxn>
                <a:cxn ang="0">
                  <a:pos x="9" y="166"/>
                </a:cxn>
                <a:cxn ang="0">
                  <a:pos x="0" y="206"/>
                </a:cxn>
                <a:cxn ang="0">
                  <a:pos x="9" y="244"/>
                </a:cxn>
                <a:cxn ang="0">
                  <a:pos x="41" y="275"/>
                </a:cxn>
                <a:cxn ang="0">
                  <a:pos x="105" y="303"/>
                </a:cxn>
                <a:cxn ang="0">
                  <a:pos x="116" y="303"/>
                </a:cxn>
                <a:cxn ang="0">
                  <a:pos x="127" y="304"/>
                </a:cxn>
                <a:cxn ang="0">
                  <a:pos x="136" y="303"/>
                </a:cxn>
                <a:cxn ang="0">
                  <a:pos x="145" y="303"/>
                </a:cxn>
                <a:cxn ang="0">
                  <a:pos x="153" y="300"/>
                </a:cxn>
                <a:cxn ang="0">
                  <a:pos x="161" y="297"/>
                </a:cxn>
                <a:cxn ang="0">
                  <a:pos x="169" y="295"/>
                </a:cxn>
                <a:cxn ang="0">
                  <a:pos x="179" y="293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Freeform 78"/>
            <p:cNvSpPr>
              <a:spLocks noChangeArrowheads="1"/>
            </p:cNvSpPr>
            <p:nvPr/>
          </p:nvSpPr>
          <p:spPr bwMode="auto">
            <a:xfrm>
              <a:off x="4491" y="3687"/>
              <a:ext cx="104" cy="139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36" y="136"/>
                </a:cxn>
                <a:cxn ang="0">
                  <a:pos x="155" y="110"/>
                </a:cxn>
                <a:cxn ang="0">
                  <a:pos x="161" y="81"/>
                </a:cxn>
                <a:cxn ang="0">
                  <a:pos x="155" y="55"/>
                </a:cxn>
                <a:cxn ang="0">
                  <a:pos x="137" y="30"/>
                </a:cxn>
                <a:cxn ang="0">
                  <a:pos x="113" y="13"/>
                </a:cxn>
                <a:cxn ang="0">
                  <a:pos x="82" y="2"/>
                </a:cxn>
                <a:cxn ang="0">
                  <a:pos x="49" y="0"/>
                </a:cxn>
                <a:cxn ang="0">
                  <a:pos x="41" y="21"/>
                </a:cxn>
                <a:cxn ang="0">
                  <a:pos x="30" y="45"/>
                </a:cxn>
                <a:cxn ang="0">
                  <a:pos x="16" y="68"/>
                </a:cxn>
                <a:cxn ang="0">
                  <a:pos x="6" y="92"/>
                </a:cxn>
                <a:cxn ang="0">
                  <a:pos x="0" y="113"/>
                </a:cxn>
                <a:cxn ang="0">
                  <a:pos x="6" y="133"/>
                </a:cxn>
                <a:cxn ang="0">
                  <a:pos x="24" y="150"/>
                </a:cxn>
                <a:cxn ang="0">
                  <a:pos x="59" y="166"/>
                </a:cxn>
                <a:cxn ang="0">
                  <a:pos x="69" y="166"/>
                </a:cxn>
                <a:cxn ang="0">
                  <a:pos x="80" y="166"/>
                </a:cxn>
                <a:cxn ang="0">
                  <a:pos x="89" y="164"/>
                </a:cxn>
                <a:cxn ang="0">
                  <a:pos x="100" y="16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Freeform 79"/>
            <p:cNvSpPr>
              <a:spLocks noChangeArrowheads="1"/>
            </p:cNvSpPr>
            <p:nvPr/>
          </p:nvSpPr>
          <p:spPr bwMode="auto">
            <a:xfrm>
              <a:off x="4374" y="3847"/>
              <a:ext cx="64" cy="10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17"/>
                </a:cxn>
                <a:cxn ang="0">
                  <a:pos x="74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7" y="0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0"/>
                </a:cxn>
                <a:cxn ang="0">
                  <a:pos x="7" y="39"/>
                </a:cxn>
                <a:cxn ang="0">
                  <a:pos x="13" y="58"/>
                </a:cxn>
                <a:cxn ang="0">
                  <a:pos x="23" y="75"/>
                </a:cxn>
                <a:cxn ang="0">
                  <a:pos x="34" y="88"/>
                </a:cxn>
                <a:cxn ang="0">
                  <a:pos x="50" y="101"/>
                </a:cxn>
                <a:cxn ang="0">
                  <a:pos x="68" y="111"/>
                </a:cxn>
                <a:cxn ang="0">
                  <a:pos x="92" y="120"/>
                </a:cxn>
                <a:cxn ang="0">
                  <a:pos x="86" y="109"/>
                </a:cxn>
                <a:cxn ang="0">
                  <a:pos x="85" y="97"/>
                </a:cxn>
                <a:cxn ang="0">
                  <a:pos x="83" y="85"/>
                </a:cxn>
                <a:cxn ang="0">
                  <a:pos x="85" y="75"/>
                </a:cxn>
                <a:cxn ang="0">
                  <a:pos x="85" y="63"/>
                </a:cxn>
                <a:cxn ang="0">
                  <a:pos x="89" y="51"/>
                </a:cxn>
                <a:cxn ang="0">
                  <a:pos x="93" y="39"/>
                </a:cxn>
                <a:cxn ang="0">
                  <a:pos x="99" y="2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Freeform 80"/>
            <p:cNvSpPr>
              <a:spLocks noChangeArrowheads="1"/>
            </p:cNvSpPr>
            <p:nvPr/>
          </p:nvSpPr>
          <p:spPr bwMode="auto">
            <a:xfrm>
              <a:off x="4659" y="3804"/>
              <a:ext cx="34" cy="7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12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8" y="0"/>
                </a:cxn>
                <a:cxn ang="0">
                  <a:pos x="52" y="1"/>
                </a:cxn>
                <a:cxn ang="0">
                  <a:pos x="50" y="14"/>
                </a:cxn>
                <a:cxn ang="0">
                  <a:pos x="47" y="27"/>
                </a:cxn>
                <a:cxn ang="0">
                  <a:pos x="43" y="39"/>
                </a:cxn>
                <a:cxn ang="0">
                  <a:pos x="40" y="52"/>
                </a:cxn>
                <a:cxn ang="0">
                  <a:pos x="33" y="61"/>
                </a:cxn>
                <a:cxn ang="0">
                  <a:pos x="26" y="71"/>
                </a:cxn>
                <a:cxn ang="0">
                  <a:pos x="16" y="78"/>
                </a:cxn>
                <a:cxn ang="0">
                  <a:pos x="6" y="85"/>
                </a:cxn>
                <a:cxn ang="0">
                  <a:pos x="6" y="76"/>
                </a:cxn>
                <a:cxn ang="0">
                  <a:pos x="7" y="68"/>
                </a:cxn>
                <a:cxn ang="0">
                  <a:pos x="7" y="60"/>
                </a:cxn>
                <a:cxn ang="0">
                  <a:pos x="7" y="52"/>
                </a:cxn>
                <a:cxn ang="0">
                  <a:pos x="4" y="43"/>
                </a:cxn>
                <a:cxn ang="0">
                  <a:pos x="3" y="35"/>
                </a:cxn>
                <a:cxn ang="0">
                  <a:pos x="2" y="27"/>
                </a:cxn>
                <a:cxn ang="0">
                  <a:pos x="0" y="20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Freeform 81"/>
            <p:cNvSpPr>
              <a:spLocks noChangeArrowheads="1"/>
            </p:cNvSpPr>
            <p:nvPr/>
          </p:nvSpPr>
          <p:spPr bwMode="auto">
            <a:xfrm>
              <a:off x="4518" y="3846"/>
              <a:ext cx="44" cy="82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62" y="19"/>
                </a:cxn>
                <a:cxn ang="0">
                  <a:pos x="55" y="13"/>
                </a:cxn>
                <a:cxn ang="0">
                  <a:pos x="48" y="7"/>
                </a:cxn>
                <a:cxn ang="0">
                  <a:pos x="41" y="4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4" y="24"/>
                </a:cxn>
                <a:cxn ang="0">
                  <a:pos x="7" y="35"/>
                </a:cxn>
                <a:cxn ang="0">
                  <a:pos x="11" y="47"/>
                </a:cxn>
                <a:cxn ang="0">
                  <a:pos x="13" y="58"/>
                </a:cxn>
                <a:cxn ang="0">
                  <a:pos x="14" y="70"/>
                </a:cxn>
                <a:cxn ang="0">
                  <a:pos x="14" y="83"/>
                </a:cxn>
                <a:cxn ang="0">
                  <a:pos x="14" y="99"/>
                </a:cxn>
                <a:cxn ang="0">
                  <a:pos x="21" y="95"/>
                </a:cxn>
                <a:cxn ang="0">
                  <a:pos x="28" y="90"/>
                </a:cxn>
                <a:cxn ang="0">
                  <a:pos x="35" y="82"/>
                </a:cxn>
                <a:cxn ang="0">
                  <a:pos x="44" y="73"/>
                </a:cxn>
                <a:cxn ang="0">
                  <a:pos x="49" y="61"/>
                </a:cxn>
                <a:cxn ang="0">
                  <a:pos x="56" y="51"/>
                </a:cxn>
                <a:cxn ang="0">
                  <a:pos x="62" y="39"/>
                </a:cxn>
                <a:cxn ang="0">
                  <a:pos x="69" y="27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 noChangeArrowheads="1"/>
            </p:cNvSpPr>
            <p:nvPr/>
          </p:nvSpPr>
          <p:spPr bwMode="auto">
            <a:xfrm>
              <a:off x="3454" y="3791"/>
              <a:ext cx="258" cy="232"/>
            </a:xfrm>
            <a:custGeom>
              <a:avLst/>
              <a:gdLst/>
              <a:ahLst/>
              <a:cxnLst>
                <a:cxn ang="0">
                  <a:pos x="242" y="253"/>
                </a:cxn>
                <a:cxn ang="0">
                  <a:pos x="293" y="225"/>
                </a:cxn>
                <a:cxn ang="0">
                  <a:pos x="333" y="197"/>
                </a:cxn>
                <a:cxn ang="0">
                  <a:pos x="362" y="167"/>
                </a:cxn>
                <a:cxn ang="0">
                  <a:pos x="385" y="137"/>
                </a:cxn>
                <a:cxn ang="0">
                  <a:pos x="396" y="103"/>
                </a:cxn>
                <a:cxn ang="0">
                  <a:pos x="402" y="71"/>
                </a:cxn>
                <a:cxn ang="0">
                  <a:pos x="399" y="35"/>
                </a:cxn>
                <a:cxn ang="0">
                  <a:pos x="392" y="0"/>
                </a:cxn>
                <a:cxn ang="0">
                  <a:pos x="357" y="39"/>
                </a:cxn>
                <a:cxn ang="0">
                  <a:pos x="309" y="63"/>
                </a:cxn>
                <a:cxn ang="0">
                  <a:pos x="252" y="74"/>
                </a:cxn>
                <a:cxn ang="0">
                  <a:pos x="192" y="84"/>
                </a:cxn>
                <a:cxn ang="0">
                  <a:pos x="131" y="93"/>
                </a:cxn>
                <a:cxn ang="0">
                  <a:pos x="76" y="112"/>
                </a:cxn>
                <a:cxn ang="0">
                  <a:pos x="31" y="146"/>
                </a:cxn>
                <a:cxn ang="0">
                  <a:pos x="0" y="202"/>
                </a:cxn>
                <a:cxn ang="0">
                  <a:pos x="12" y="229"/>
                </a:cxn>
                <a:cxn ang="0">
                  <a:pos x="31" y="251"/>
                </a:cxn>
                <a:cxn ang="0">
                  <a:pos x="53" y="266"/>
                </a:cxn>
                <a:cxn ang="0">
                  <a:pos x="81" y="277"/>
                </a:cxn>
                <a:cxn ang="0">
                  <a:pos x="114" y="279"/>
                </a:cxn>
                <a:cxn ang="0">
                  <a:pos x="152" y="277"/>
                </a:cxn>
                <a:cxn ang="0">
                  <a:pos x="194" y="268"/>
                </a:cxn>
                <a:cxn ang="0">
                  <a:pos x="242" y="253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 noChangeArrowheads="1"/>
            </p:cNvSpPr>
            <p:nvPr/>
          </p:nvSpPr>
          <p:spPr bwMode="auto">
            <a:xfrm>
              <a:off x="3507" y="3827"/>
              <a:ext cx="204" cy="164"/>
            </a:xfrm>
            <a:custGeom>
              <a:avLst/>
              <a:gdLst/>
              <a:ahLst/>
              <a:cxnLst>
                <a:cxn ang="0">
                  <a:pos x="159" y="178"/>
                </a:cxn>
                <a:cxn ang="0">
                  <a:pos x="200" y="158"/>
                </a:cxn>
                <a:cxn ang="0">
                  <a:pos x="234" y="139"/>
                </a:cxn>
                <a:cxn ang="0">
                  <a:pos x="262" y="118"/>
                </a:cxn>
                <a:cxn ang="0">
                  <a:pos x="285" y="97"/>
                </a:cxn>
                <a:cxn ang="0">
                  <a:pos x="299" y="74"/>
                </a:cxn>
                <a:cxn ang="0">
                  <a:pos x="310" y="50"/>
                </a:cxn>
                <a:cxn ang="0">
                  <a:pos x="316" y="25"/>
                </a:cxn>
                <a:cxn ang="0">
                  <a:pos x="319" y="0"/>
                </a:cxn>
                <a:cxn ang="0">
                  <a:pos x="285" y="28"/>
                </a:cxn>
                <a:cxn ang="0">
                  <a:pos x="247" y="44"/>
                </a:cxn>
                <a:cxn ang="0">
                  <a:pos x="205" y="51"/>
                </a:cxn>
                <a:cxn ang="0">
                  <a:pos x="161" y="58"/>
                </a:cxn>
                <a:cxn ang="0">
                  <a:pos x="116" y="64"/>
                </a:cxn>
                <a:cxn ang="0">
                  <a:pos x="73" y="79"/>
                </a:cxn>
                <a:cxn ang="0">
                  <a:pos x="32" y="104"/>
                </a:cxn>
                <a:cxn ang="0">
                  <a:pos x="0" y="144"/>
                </a:cxn>
                <a:cxn ang="0">
                  <a:pos x="3" y="162"/>
                </a:cxn>
                <a:cxn ang="0">
                  <a:pos x="11" y="177"/>
                </a:cxn>
                <a:cxn ang="0">
                  <a:pos x="24" y="187"/>
                </a:cxn>
                <a:cxn ang="0">
                  <a:pos x="41" y="195"/>
                </a:cxn>
                <a:cxn ang="0">
                  <a:pos x="62" y="196"/>
                </a:cxn>
                <a:cxn ang="0">
                  <a:pos x="90" y="194"/>
                </a:cxn>
                <a:cxn ang="0">
                  <a:pos x="121" y="187"/>
                </a:cxn>
                <a:cxn ang="0">
                  <a:pos x="159" y="178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 noChangeArrowheads="1"/>
            </p:cNvSpPr>
            <p:nvPr/>
          </p:nvSpPr>
          <p:spPr bwMode="auto">
            <a:xfrm>
              <a:off x="3575" y="3779"/>
              <a:ext cx="340" cy="234"/>
            </a:xfrm>
            <a:custGeom>
              <a:avLst/>
              <a:gdLst/>
              <a:ahLst/>
              <a:cxnLst>
                <a:cxn ang="0">
                  <a:pos x="243" y="257"/>
                </a:cxn>
                <a:cxn ang="0">
                  <a:pos x="363" y="212"/>
                </a:cxn>
                <a:cxn ang="0">
                  <a:pos x="449" y="171"/>
                </a:cxn>
                <a:cxn ang="0">
                  <a:pos x="506" y="134"/>
                </a:cxn>
                <a:cxn ang="0">
                  <a:pos x="532" y="102"/>
                </a:cxn>
                <a:cxn ang="0">
                  <a:pos x="531" y="72"/>
                </a:cxn>
                <a:cxn ang="0">
                  <a:pos x="507" y="47"/>
                </a:cxn>
                <a:cxn ang="0">
                  <a:pos x="460" y="23"/>
                </a:cxn>
                <a:cxn ang="0">
                  <a:pos x="394" y="4"/>
                </a:cxn>
                <a:cxn ang="0">
                  <a:pos x="356" y="3"/>
                </a:cxn>
                <a:cxn ang="0">
                  <a:pos x="319" y="1"/>
                </a:cxn>
                <a:cxn ang="0">
                  <a:pos x="283" y="0"/>
                </a:cxn>
                <a:cxn ang="0">
                  <a:pos x="253" y="4"/>
                </a:cxn>
                <a:cxn ang="0">
                  <a:pos x="228" y="10"/>
                </a:cxn>
                <a:cxn ang="0">
                  <a:pos x="212" y="25"/>
                </a:cxn>
                <a:cxn ang="0">
                  <a:pos x="205" y="48"/>
                </a:cxn>
                <a:cxn ang="0">
                  <a:pos x="211" y="84"/>
                </a:cxn>
                <a:cxn ang="0">
                  <a:pos x="177" y="87"/>
                </a:cxn>
                <a:cxn ang="0">
                  <a:pos x="144" y="93"/>
                </a:cxn>
                <a:cxn ang="0">
                  <a:pos x="113" y="99"/>
                </a:cxn>
                <a:cxn ang="0">
                  <a:pos x="85" y="111"/>
                </a:cxn>
                <a:cxn ang="0">
                  <a:pos x="57" y="125"/>
                </a:cxn>
                <a:cxn ang="0">
                  <a:pos x="34" y="146"/>
                </a:cxn>
                <a:cxn ang="0">
                  <a:pos x="14" y="172"/>
                </a:cxn>
                <a:cxn ang="0">
                  <a:pos x="0" y="206"/>
                </a:cxn>
                <a:cxn ang="0">
                  <a:pos x="13" y="232"/>
                </a:cxn>
                <a:cxn ang="0">
                  <a:pos x="31" y="253"/>
                </a:cxn>
                <a:cxn ang="0">
                  <a:pos x="54" y="268"/>
                </a:cxn>
                <a:cxn ang="0">
                  <a:pos x="84" y="278"/>
                </a:cxn>
                <a:cxn ang="0">
                  <a:pos x="116" y="281"/>
                </a:cxn>
                <a:cxn ang="0">
                  <a:pos x="153" y="279"/>
                </a:cxn>
                <a:cxn ang="0">
                  <a:pos x="195" y="270"/>
                </a:cxn>
                <a:cxn ang="0">
                  <a:pos x="243" y="257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Freeform 85"/>
            <p:cNvSpPr>
              <a:spLocks noChangeArrowheads="1"/>
            </p:cNvSpPr>
            <p:nvPr/>
          </p:nvSpPr>
          <p:spPr bwMode="auto">
            <a:xfrm>
              <a:off x="3648" y="3822"/>
              <a:ext cx="212" cy="147"/>
            </a:xfrm>
            <a:custGeom>
              <a:avLst/>
              <a:gdLst/>
              <a:ahLst/>
              <a:cxnLst>
                <a:cxn ang="0">
                  <a:pos x="152" y="161"/>
                </a:cxn>
                <a:cxn ang="0">
                  <a:pos x="226" y="132"/>
                </a:cxn>
                <a:cxn ang="0">
                  <a:pos x="279" y="106"/>
                </a:cxn>
                <a:cxn ang="0">
                  <a:pos x="313" y="82"/>
                </a:cxn>
                <a:cxn ang="0">
                  <a:pos x="331" y="64"/>
                </a:cxn>
                <a:cxn ang="0">
                  <a:pos x="331" y="45"/>
                </a:cxn>
                <a:cxn ang="0">
                  <a:pos x="316" y="29"/>
                </a:cxn>
                <a:cxn ang="0">
                  <a:pos x="288" y="15"/>
                </a:cxn>
                <a:cxn ang="0">
                  <a:pos x="247" y="3"/>
                </a:cxn>
                <a:cxn ang="0">
                  <a:pos x="223" y="2"/>
                </a:cxn>
                <a:cxn ang="0">
                  <a:pos x="199" y="0"/>
                </a:cxn>
                <a:cxn ang="0">
                  <a:pos x="176" y="0"/>
                </a:cxn>
                <a:cxn ang="0">
                  <a:pos x="158" y="3"/>
                </a:cxn>
                <a:cxn ang="0">
                  <a:pos x="141" y="7"/>
                </a:cxn>
                <a:cxn ang="0">
                  <a:pos x="131" y="16"/>
                </a:cxn>
                <a:cxn ang="0">
                  <a:pos x="127" y="30"/>
                </a:cxn>
                <a:cxn ang="0">
                  <a:pos x="131" y="54"/>
                </a:cxn>
                <a:cxn ang="0">
                  <a:pos x="110" y="55"/>
                </a:cxn>
                <a:cxn ang="0">
                  <a:pos x="89" y="59"/>
                </a:cxn>
                <a:cxn ang="0">
                  <a:pos x="69" y="63"/>
                </a:cxn>
                <a:cxn ang="0">
                  <a:pos x="52" y="71"/>
                </a:cxn>
                <a:cxn ang="0">
                  <a:pos x="35" y="79"/>
                </a:cxn>
                <a:cxn ang="0">
                  <a:pos x="21" y="92"/>
                </a:cxn>
                <a:cxn ang="0">
                  <a:pos x="8" y="107"/>
                </a:cxn>
                <a:cxn ang="0">
                  <a:pos x="0" y="129"/>
                </a:cxn>
                <a:cxn ang="0">
                  <a:pos x="7" y="145"/>
                </a:cxn>
                <a:cxn ang="0">
                  <a:pos x="19" y="160"/>
                </a:cxn>
                <a:cxn ang="0">
                  <a:pos x="34" y="167"/>
                </a:cxn>
                <a:cxn ang="0">
                  <a:pos x="52" y="174"/>
                </a:cxn>
                <a:cxn ang="0">
                  <a:pos x="72" y="175"/>
                </a:cxn>
                <a:cxn ang="0">
                  <a:pos x="96" y="174"/>
                </a:cxn>
                <a:cxn ang="0">
                  <a:pos x="121" y="169"/>
                </a:cxn>
                <a:cxn ang="0">
                  <a:pos x="152" y="161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Freeform 86"/>
            <p:cNvSpPr>
              <a:spLocks noChangeArrowheads="1"/>
            </p:cNvSpPr>
            <p:nvPr/>
          </p:nvSpPr>
          <p:spPr bwMode="auto">
            <a:xfrm>
              <a:off x="3417" y="3961"/>
              <a:ext cx="73" cy="110"/>
            </a:xfrm>
            <a:custGeom>
              <a:avLst/>
              <a:gdLst/>
              <a:ahLst/>
              <a:cxnLst>
                <a:cxn ang="0">
                  <a:pos x="112" y="55"/>
                </a:cxn>
                <a:cxn ang="0">
                  <a:pos x="112" y="38"/>
                </a:cxn>
                <a:cxn ang="0">
                  <a:pos x="112" y="26"/>
                </a:cxn>
                <a:cxn ang="0">
                  <a:pos x="109" y="16"/>
                </a:cxn>
                <a:cxn ang="0">
                  <a:pos x="105" y="9"/>
                </a:cxn>
                <a:cxn ang="0">
                  <a:pos x="96" y="4"/>
                </a:cxn>
                <a:cxn ang="0">
                  <a:pos x="88" y="1"/>
                </a:cxn>
                <a:cxn ang="0">
                  <a:pos x="75" y="0"/>
                </a:cxn>
                <a:cxn ang="0">
                  <a:pos x="64" y="3"/>
                </a:cxn>
                <a:cxn ang="0">
                  <a:pos x="45" y="18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2" y="115"/>
                </a:cxn>
                <a:cxn ang="0">
                  <a:pos x="9" y="132"/>
                </a:cxn>
                <a:cxn ang="0">
                  <a:pos x="17" y="115"/>
                </a:cxn>
                <a:cxn ang="0">
                  <a:pos x="30" y="102"/>
                </a:cxn>
                <a:cxn ang="0">
                  <a:pos x="41" y="90"/>
                </a:cxn>
                <a:cxn ang="0">
                  <a:pos x="55" y="81"/>
                </a:cxn>
                <a:cxn ang="0">
                  <a:pos x="68" y="72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5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Freeform 87"/>
            <p:cNvSpPr>
              <a:spLocks noChangeArrowheads="1"/>
            </p:cNvSpPr>
            <p:nvPr/>
          </p:nvSpPr>
          <p:spPr bwMode="auto">
            <a:xfrm>
              <a:off x="3571" y="3948"/>
              <a:ext cx="73" cy="110"/>
            </a:xfrm>
            <a:custGeom>
              <a:avLst/>
              <a:gdLst/>
              <a:ahLst/>
              <a:cxnLst>
                <a:cxn ang="0">
                  <a:pos x="112" y="56"/>
                </a:cxn>
                <a:cxn ang="0">
                  <a:pos x="113" y="39"/>
                </a:cxn>
                <a:cxn ang="0">
                  <a:pos x="113" y="26"/>
                </a:cxn>
                <a:cxn ang="0">
                  <a:pos x="110" y="16"/>
                </a:cxn>
                <a:cxn ang="0">
                  <a:pos x="106" y="9"/>
                </a:cxn>
                <a:cxn ang="0">
                  <a:pos x="97" y="4"/>
                </a:cxn>
                <a:cxn ang="0">
                  <a:pos x="89" y="1"/>
                </a:cxn>
                <a:cxn ang="0">
                  <a:pos x="76" y="0"/>
                </a:cxn>
                <a:cxn ang="0">
                  <a:pos x="65" y="1"/>
                </a:cxn>
                <a:cxn ang="0">
                  <a:pos x="45" y="17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3" y="116"/>
                </a:cxn>
                <a:cxn ang="0">
                  <a:pos x="10" y="133"/>
                </a:cxn>
                <a:cxn ang="0">
                  <a:pos x="18" y="116"/>
                </a:cxn>
                <a:cxn ang="0">
                  <a:pos x="30" y="102"/>
                </a:cxn>
                <a:cxn ang="0">
                  <a:pos x="42" y="89"/>
                </a:cxn>
                <a:cxn ang="0">
                  <a:pos x="55" y="80"/>
                </a:cxn>
                <a:cxn ang="0">
                  <a:pos x="68" y="71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6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Freeform 88"/>
            <p:cNvSpPr>
              <a:spLocks noChangeArrowheads="1"/>
            </p:cNvSpPr>
            <p:nvPr/>
          </p:nvSpPr>
          <p:spPr bwMode="auto">
            <a:xfrm>
              <a:off x="3810" y="3438"/>
              <a:ext cx="231" cy="463"/>
            </a:xfrm>
            <a:custGeom>
              <a:avLst/>
              <a:gdLst/>
              <a:ahLst/>
              <a:cxnLst>
                <a:cxn ang="0">
                  <a:pos x="83" y="463"/>
                </a:cxn>
                <a:cxn ang="0">
                  <a:pos x="72" y="404"/>
                </a:cxn>
                <a:cxn ang="0">
                  <a:pos x="62" y="347"/>
                </a:cxn>
                <a:cxn ang="0">
                  <a:pos x="51" y="288"/>
                </a:cxn>
                <a:cxn ang="0">
                  <a:pos x="41" y="231"/>
                </a:cxn>
                <a:cxn ang="0">
                  <a:pos x="30" y="172"/>
                </a:cxn>
                <a:cxn ang="0">
                  <a:pos x="20" y="115"/>
                </a:cxn>
                <a:cxn ang="0">
                  <a:pos x="10" y="57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87" y="82"/>
                </a:cxn>
                <a:cxn ang="0">
                  <a:pos x="133" y="131"/>
                </a:cxn>
                <a:cxn ang="0">
                  <a:pos x="179" y="188"/>
                </a:cxn>
                <a:cxn ang="0">
                  <a:pos x="224" y="248"/>
                </a:cxn>
                <a:cxn ang="0">
                  <a:pos x="271" y="314"/>
                </a:cxn>
                <a:cxn ang="0">
                  <a:pos x="316" y="383"/>
                </a:cxn>
                <a:cxn ang="0">
                  <a:pos x="361" y="457"/>
                </a:cxn>
                <a:cxn ang="0">
                  <a:pos x="334" y="504"/>
                </a:cxn>
                <a:cxn ang="0">
                  <a:pos x="305" y="535"/>
                </a:cxn>
                <a:cxn ang="0">
                  <a:pos x="272" y="551"/>
                </a:cxn>
                <a:cxn ang="0">
                  <a:pos x="240" y="553"/>
                </a:cxn>
                <a:cxn ang="0">
                  <a:pos x="202" y="543"/>
                </a:cxn>
                <a:cxn ang="0">
                  <a:pos x="164" y="524"/>
                </a:cxn>
                <a:cxn ang="0">
                  <a:pos x="124" y="497"/>
                </a:cxn>
                <a:cxn ang="0">
                  <a:pos x="83" y="463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Freeform 89"/>
            <p:cNvSpPr>
              <a:spLocks noChangeArrowheads="1"/>
            </p:cNvSpPr>
            <p:nvPr/>
          </p:nvSpPr>
          <p:spPr bwMode="auto">
            <a:xfrm>
              <a:off x="3061" y="2911"/>
              <a:ext cx="871" cy="927"/>
            </a:xfrm>
            <a:custGeom>
              <a:avLst/>
              <a:gdLst/>
              <a:ahLst/>
              <a:cxnLst>
                <a:cxn ang="0">
                  <a:pos x="1343" y="929"/>
                </a:cxn>
                <a:cxn ang="0">
                  <a:pos x="1309" y="888"/>
                </a:cxn>
                <a:cxn ang="0">
                  <a:pos x="1270" y="849"/>
                </a:cxn>
                <a:cxn ang="0">
                  <a:pos x="1226" y="811"/>
                </a:cxn>
                <a:cxn ang="0">
                  <a:pos x="1194" y="767"/>
                </a:cxn>
                <a:cxn ang="0">
                  <a:pos x="1173" y="717"/>
                </a:cxn>
                <a:cxn ang="0">
                  <a:pos x="1151" y="668"/>
                </a:cxn>
                <a:cxn ang="0">
                  <a:pos x="1132" y="618"/>
                </a:cxn>
                <a:cxn ang="0">
                  <a:pos x="1092" y="564"/>
                </a:cxn>
                <a:cxn ang="0">
                  <a:pos x="1030" y="516"/>
                </a:cxn>
                <a:cxn ang="0">
                  <a:pos x="966" y="476"/>
                </a:cxn>
                <a:cxn ang="0">
                  <a:pos x="903" y="442"/>
                </a:cxn>
                <a:cxn ang="0">
                  <a:pos x="876" y="421"/>
                </a:cxn>
                <a:cxn ang="0">
                  <a:pos x="886" y="405"/>
                </a:cxn>
                <a:cxn ang="0">
                  <a:pos x="896" y="391"/>
                </a:cxn>
                <a:cxn ang="0">
                  <a:pos x="906" y="375"/>
                </a:cxn>
                <a:cxn ang="0">
                  <a:pos x="911" y="320"/>
                </a:cxn>
                <a:cxn ang="0">
                  <a:pos x="880" y="228"/>
                </a:cxn>
                <a:cxn ang="0">
                  <a:pos x="824" y="136"/>
                </a:cxn>
                <a:cxn ang="0">
                  <a:pos x="765" y="45"/>
                </a:cxn>
                <a:cxn ang="0">
                  <a:pos x="652" y="34"/>
                </a:cxn>
                <a:cxn ang="0">
                  <a:pos x="470" y="94"/>
                </a:cxn>
                <a:cxn ang="0">
                  <a:pos x="289" y="166"/>
                </a:cxn>
                <a:cxn ang="0">
                  <a:pos x="120" y="277"/>
                </a:cxn>
                <a:cxn ang="0">
                  <a:pos x="15" y="416"/>
                </a:cxn>
                <a:cxn ang="0">
                  <a:pos x="0" y="499"/>
                </a:cxn>
                <a:cxn ang="0">
                  <a:pos x="24" y="546"/>
                </a:cxn>
                <a:cxn ang="0">
                  <a:pos x="73" y="570"/>
                </a:cxn>
                <a:cxn ang="0">
                  <a:pos x="163" y="593"/>
                </a:cxn>
                <a:cxn ang="0">
                  <a:pos x="265" y="683"/>
                </a:cxn>
                <a:cxn ang="0">
                  <a:pos x="406" y="806"/>
                </a:cxn>
                <a:cxn ang="0">
                  <a:pos x="660" y="899"/>
                </a:cxn>
                <a:cxn ang="0">
                  <a:pos x="899" y="963"/>
                </a:cxn>
                <a:cxn ang="0">
                  <a:pos x="989" y="1044"/>
                </a:cxn>
                <a:cxn ang="0">
                  <a:pos x="1082" y="1098"/>
                </a:cxn>
                <a:cxn ang="0">
                  <a:pos x="1177" y="1111"/>
                </a:cxn>
                <a:cxn ang="0">
                  <a:pos x="1270" y="1093"/>
                </a:cxn>
                <a:cxn ang="0">
                  <a:pos x="1326" y="1071"/>
                </a:cxn>
                <a:cxn ang="0">
                  <a:pos x="1353" y="1031"/>
                </a:cxn>
                <a:cxn ang="0">
                  <a:pos x="1359" y="978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 noChangeArrowheads="1"/>
            </p:cNvSpPr>
            <p:nvPr/>
          </p:nvSpPr>
          <p:spPr bwMode="auto">
            <a:xfrm>
              <a:off x="3115" y="2921"/>
              <a:ext cx="760" cy="861"/>
            </a:xfrm>
            <a:custGeom>
              <a:avLst/>
              <a:gdLst/>
              <a:ahLst/>
              <a:cxnLst>
                <a:cxn ang="0">
                  <a:pos x="1172" y="871"/>
                </a:cxn>
                <a:cxn ang="0">
                  <a:pos x="1141" y="835"/>
                </a:cxn>
                <a:cxn ang="0">
                  <a:pos x="1107" y="801"/>
                </a:cxn>
                <a:cxn ang="0">
                  <a:pos x="1069" y="768"/>
                </a:cxn>
                <a:cxn ang="0">
                  <a:pos x="1039" y="730"/>
                </a:cxn>
                <a:cxn ang="0">
                  <a:pos x="1022" y="686"/>
                </a:cxn>
                <a:cxn ang="0">
                  <a:pos x="1004" y="643"/>
                </a:cxn>
                <a:cxn ang="0">
                  <a:pos x="987" y="600"/>
                </a:cxn>
                <a:cxn ang="0">
                  <a:pos x="952" y="554"/>
                </a:cxn>
                <a:cxn ang="0">
                  <a:pos x="898" y="511"/>
                </a:cxn>
                <a:cxn ang="0">
                  <a:pos x="843" y="476"/>
                </a:cxn>
                <a:cxn ang="0">
                  <a:pos x="786" y="447"/>
                </a:cxn>
                <a:cxn ang="0">
                  <a:pos x="764" y="425"/>
                </a:cxn>
                <a:cxn ang="0">
                  <a:pos x="779" y="399"/>
                </a:cxn>
                <a:cxn ang="0">
                  <a:pos x="795" y="369"/>
                </a:cxn>
                <a:cxn ang="0">
                  <a:pos x="809" y="341"/>
                </a:cxn>
                <a:cxn ang="0">
                  <a:pos x="813" y="290"/>
                </a:cxn>
                <a:cxn ang="0">
                  <a:pos x="785" y="207"/>
                </a:cxn>
                <a:cxn ang="0">
                  <a:pos x="734" y="123"/>
                </a:cxn>
                <a:cxn ang="0">
                  <a:pos x="679" y="40"/>
                </a:cxn>
                <a:cxn ang="0">
                  <a:pos x="580" y="33"/>
                </a:cxn>
                <a:cxn ang="0">
                  <a:pos x="418" y="102"/>
                </a:cxn>
                <a:cxn ang="0">
                  <a:pos x="256" y="186"/>
                </a:cxn>
                <a:cxn ang="0">
                  <a:pos x="106" y="298"/>
                </a:cxn>
                <a:cxn ang="0">
                  <a:pos x="14" y="421"/>
                </a:cxn>
                <a:cxn ang="0">
                  <a:pos x="0" y="481"/>
                </a:cxn>
                <a:cxn ang="0">
                  <a:pos x="20" y="504"/>
                </a:cxn>
                <a:cxn ang="0">
                  <a:pos x="64" y="511"/>
                </a:cxn>
                <a:cxn ang="0">
                  <a:pos x="143" y="531"/>
                </a:cxn>
                <a:cxn ang="0">
                  <a:pos x="232" y="625"/>
                </a:cxn>
                <a:cxn ang="0">
                  <a:pos x="353" y="749"/>
                </a:cxn>
                <a:cxn ang="0">
                  <a:pos x="575" y="844"/>
                </a:cxn>
                <a:cxn ang="0">
                  <a:pos x="784" y="900"/>
                </a:cxn>
                <a:cxn ang="0">
                  <a:pos x="863" y="972"/>
                </a:cxn>
                <a:cxn ang="0">
                  <a:pos x="945" y="1020"/>
                </a:cxn>
                <a:cxn ang="0">
                  <a:pos x="1028" y="1031"/>
                </a:cxn>
                <a:cxn ang="0">
                  <a:pos x="1107" y="1015"/>
                </a:cxn>
                <a:cxn ang="0">
                  <a:pos x="1158" y="997"/>
                </a:cxn>
                <a:cxn ang="0">
                  <a:pos x="1182" y="961"/>
                </a:cxn>
                <a:cxn ang="0">
                  <a:pos x="1186" y="914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Freeform 91"/>
            <p:cNvSpPr>
              <a:spLocks noChangeArrowheads="1"/>
            </p:cNvSpPr>
            <p:nvPr/>
          </p:nvSpPr>
          <p:spPr bwMode="auto">
            <a:xfrm>
              <a:off x="3139" y="2948"/>
              <a:ext cx="710" cy="808"/>
            </a:xfrm>
            <a:custGeom>
              <a:avLst/>
              <a:gdLst/>
              <a:ahLst/>
              <a:cxnLst>
                <a:cxn ang="0">
                  <a:pos x="1095" y="816"/>
                </a:cxn>
                <a:cxn ang="0">
                  <a:pos x="1069" y="783"/>
                </a:cxn>
                <a:cxn ang="0">
                  <a:pos x="1035" y="752"/>
                </a:cxn>
                <a:cxn ang="0">
                  <a:pos x="999" y="721"/>
                </a:cxn>
                <a:cxn ang="0">
                  <a:pos x="974" y="686"/>
                </a:cxn>
                <a:cxn ang="0">
                  <a:pos x="957" y="644"/>
                </a:cxn>
                <a:cxn ang="0">
                  <a:pos x="940" y="603"/>
                </a:cxn>
                <a:cxn ang="0">
                  <a:pos x="923" y="561"/>
                </a:cxn>
                <a:cxn ang="0">
                  <a:pos x="891" y="518"/>
                </a:cxn>
                <a:cxn ang="0">
                  <a:pos x="840" y="478"/>
                </a:cxn>
                <a:cxn ang="0">
                  <a:pos x="789" y="445"/>
                </a:cxn>
                <a:cxn ang="0">
                  <a:pos x="738" y="419"/>
                </a:cxn>
                <a:cxn ang="0">
                  <a:pos x="716" y="400"/>
                </a:cxn>
                <a:cxn ang="0">
                  <a:pos x="728" y="375"/>
                </a:cxn>
                <a:cxn ang="0">
                  <a:pos x="744" y="345"/>
                </a:cxn>
                <a:cxn ang="0">
                  <a:pos x="757" y="320"/>
                </a:cxn>
                <a:cxn ang="0">
                  <a:pos x="762" y="273"/>
                </a:cxn>
                <a:cxn ang="0">
                  <a:pos x="737" y="193"/>
                </a:cxn>
                <a:cxn ang="0">
                  <a:pos x="692" y="115"/>
                </a:cxn>
                <a:cxn ang="0">
                  <a:pos x="642" y="37"/>
                </a:cxn>
                <a:cxn ang="0">
                  <a:pos x="550" y="31"/>
                </a:cxn>
                <a:cxn ang="0">
                  <a:pos x="397" y="97"/>
                </a:cxn>
                <a:cxn ang="0">
                  <a:pos x="241" y="175"/>
                </a:cxn>
                <a:cxn ang="0">
                  <a:pos x="99" y="281"/>
                </a:cxn>
                <a:cxn ang="0">
                  <a:pos x="13" y="394"/>
                </a:cxn>
                <a:cxn ang="0">
                  <a:pos x="0" y="451"/>
                </a:cxn>
                <a:cxn ang="0">
                  <a:pos x="20" y="473"/>
                </a:cxn>
                <a:cxn ang="0">
                  <a:pos x="59" y="479"/>
                </a:cxn>
                <a:cxn ang="0">
                  <a:pos x="133" y="499"/>
                </a:cxn>
                <a:cxn ang="0">
                  <a:pos x="216" y="585"/>
                </a:cxn>
                <a:cxn ang="0">
                  <a:pos x="330" y="701"/>
                </a:cxn>
                <a:cxn ang="0">
                  <a:pos x="538" y="790"/>
                </a:cxn>
                <a:cxn ang="0">
                  <a:pos x="733" y="845"/>
                </a:cxn>
                <a:cxn ang="0">
                  <a:pos x="807" y="910"/>
                </a:cxn>
                <a:cxn ang="0">
                  <a:pos x="884" y="956"/>
                </a:cxn>
                <a:cxn ang="0">
                  <a:pos x="961" y="966"/>
                </a:cxn>
                <a:cxn ang="0">
                  <a:pos x="1036" y="951"/>
                </a:cxn>
                <a:cxn ang="0">
                  <a:pos x="1083" y="934"/>
                </a:cxn>
                <a:cxn ang="0">
                  <a:pos x="1104" y="900"/>
                </a:cxn>
                <a:cxn ang="0">
                  <a:pos x="1108" y="857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 noChangeArrowheads="1"/>
            </p:cNvSpPr>
            <p:nvPr/>
          </p:nvSpPr>
          <p:spPr bwMode="auto">
            <a:xfrm>
              <a:off x="3162" y="2975"/>
              <a:ext cx="664" cy="752"/>
            </a:xfrm>
            <a:custGeom>
              <a:avLst/>
              <a:gdLst/>
              <a:ahLst/>
              <a:cxnLst>
                <a:cxn ang="0">
                  <a:pos x="1024" y="762"/>
                </a:cxn>
                <a:cxn ang="0">
                  <a:pos x="997" y="731"/>
                </a:cxn>
                <a:cxn ang="0">
                  <a:pos x="966" y="701"/>
                </a:cxn>
                <a:cxn ang="0">
                  <a:pos x="933" y="672"/>
                </a:cxn>
                <a:cxn ang="0">
                  <a:pos x="909" y="639"/>
                </a:cxn>
                <a:cxn ang="0">
                  <a:pos x="894" y="600"/>
                </a:cxn>
                <a:cxn ang="0">
                  <a:pos x="878" y="562"/>
                </a:cxn>
                <a:cxn ang="0">
                  <a:pos x="863" y="525"/>
                </a:cxn>
                <a:cxn ang="0">
                  <a:pos x="832" y="484"/>
                </a:cxn>
                <a:cxn ang="0">
                  <a:pos x="785" y="448"/>
                </a:cxn>
                <a:cxn ang="0">
                  <a:pos x="738" y="416"/>
                </a:cxn>
                <a:cxn ang="0">
                  <a:pos x="689" y="390"/>
                </a:cxn>
                <a:cxn ang="0">
                  <a:pos x="669" y="373"/>
                </a:cxn>
                <a:cxn ang="0">
                  <a:pos x="681" y="350"/>
                </a:cxn>
                <a:cxn ang="0">
                  <a:pos x="695" y="322"/>
                </a:cxn>
                <a:cxn ang="0">
                  <a:pos x="707" y="299"/>
                </a:cxn>
                <a:cxn ang="0">
                  <a:pos x="713" y="254"/>
                </a:cxn>
                <a:cxn ang="0">
                  <a:pos x="690" y="180"/>
                </a:cxn>
                <a:cxn ang="0">
                  <a:pos x="651" y="105"/>
                </a:cxn>
                <a:cxn ang="0">
                  <a:pos x="609" y="34"/>
                </a:cxn>
                <a:cxn ang="0">
                  <a:pos x="521" y="28"/>
                </a:cxn>
                <a:cxn ang="0">
                  <a:pos x="376" y="90"/>
                </a:cxn>
                <a:cxn ang="0">
                  <a:pos x="229" y="164"/>
                </a:cxn>
                <a:cxn ang="0">
                  <a:pos x="92" y="263"/>
                </a:cxn>
                <a:cxn ang="0">
                  <a:pos x="12" y="371"/>
                </a:cxn>
                <a:cxn ang="0">
                  <a:pos x="0" y="421"/>
                </a:cxn>
                <a:cxn ang="0">
                  <a:pos x="19" y="441"/>
                </a:cxn>
                <a:cxn ang="0">
                  <a:pos x="57" y="448"/>
                </a:cxn>
                <a:cxn ang="0">
                  <a:pos x="124" y="465"/>
                </a:cxn>
                <a:cxn ang="0">
                  <a:pos x="202" y="547"/>
                </a:cxn>
                <a:cxn ang="0">
                  <a:pos x="309" y="655"/>
                </a:cxn>
                <a:cxn ang="0">
                  <a:pos x="503" y="737"/>
                </a:cxn>
                <a:cxn ang="0">
                  <a:pos x="685" y="787"/>
                </a:cxn>
                <a:cxn ang="0">
                  <a:pos x="754" y="848"/>
                </a:cxn>
                <a:cxn ang="0">
                  <a:pos x="825" y="891"/>
                </a:cxn>
                <a:cxn ang="0">
                  <a:pos x="897" y="901"/>
                </a:cxn>
                <a:cxn ang="0">
                  <a:pos x="967" y="888"/>
                </a:cxn>
                <a:cxn ang="0">
                  <a:pos x="1011" y="869"/>
                </a:cxn>
                <a:cxn ang="0">
                  <a:pos x="1031" y="839"/>
                </a:cxn>
                <a:cxn ang="0">
                  <a:pos x="1035" y="800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 noChangeArrowheads="1"/>
            </p:cNvSpPr>
            <p:nvPr/>
          </p:nvSpPr>
          <p:spPr bwMode="auto">
            <a:xfrm>
              <a:off x="3185" y="3002"/>
              <a:ext cx="615" cy="700"/>
            </a:xfrm>
            <a:custGeom>
              <a:avLst/>
              <a:gdLst/>
              <a:ahLst/>
              <a:cxnLst>
                <a:cxn ang="0">
                  <a:pos x="949" y="709"/>
                </a:cxn>
                <a:cxn ang="0">
                  <a:pos x="923" y="679"/>
                </a:cxn>
                <a:cxn ang="0">
                  <a:pos x="895" y="652"/>
                </a:cxn>
                <a:cxn ang="0">
                  <a:pos x="865" y="626"/>
                </a:cxn>
                <a:cxn ang="0">
                  <a:pos x="841" y="594"/>
                </a:cxn>
                <a:cxn ang="0">
                  <a:pos x="827" y="559"/>
                </a:cxn>
                <a:cxn ang="0">
                  <a:pos x="813" y="524"/>
                </a:cxn>
                <a:cxn ang="0">
                  <a:pos x="799" y="489"/>
                </a:cxn>
                <a:cxn ang="0">
                  <a:pos x="771" y="451"/>
                </a:cxn>
                <a:cxn ang="0">
                  <a:pos x="727" y="417"/>
                </a:cxn>
                <a:cxn ang="0">
                  <a:pos x="683" y="388"/>
                </a:cxn>
                <a:cxn ang="0">
                  <a:pos x="638" y="365"/>
                </a:cxn>
                <a:cxn ang="0">
                  <a:pos x="620" y="348"/>
                </a:cxn>
                <a:cxn ang="0">
                  <a:pos x="631" y="327"/>
                </a:cxn>
                <a:cxn ang="0">
                  <a:pos x="644" y="302"/>
                </a:cxn>
                <a:cxn ang="0">
                  <a:pos x="655" y="280"/>
                </a:cxn>
                <a:cxn ang="0">
                  <a:pos x="661" y="238"/>
                </a:cxn>
                <a:cxn ang="0">
                  <a:pos x="644" y="169"/>
                </a:cxn>
                <a:cxn ang="0">
                  <a:pos x="608" y="100"/>
                </a:cxn>
                <a:cxn ang="0">
                  <a:pos x="570" y="32"/>
                </a:cxn>
                <a:cxn ang="0">
                  <a:pos x="490" y="26"/>
                </a:cxn>
                <a:cxn ang="0">
                  <a:pos x="353" y="83"/>
                </a:cxn>
                <a:cxn ang="0">
                  <a:pos x="215" y="153"/>
                </a:cxn>
                <a:cxn ang="0">
                  <a:pos x="87" y="246"/>
                </a:cxn>
                <a:cxn ang="0">
                  <a:pos x="13" y="345"/>
                </a:cxn>
                <a:cxn ang="0">
                  <a:pos x="0" y="392"/>
                </a:cxn>
                <a:cxn ang="0">
                  <a:pos x="18" y="410"/>
                </a:cxn>
                <a:cxn ang="0">
                  <a:pos x="54" y="416"/>
                </a:cxn>
                <a:cxn ang="0">
                  <a:pos x="116" y="433"/>
                </a:cxn>
                <a:cxn ang="0">
                  <a:pos x="188" y="507"/>
                </a:cxn>
                <a:cxn ang="0">
                  <a:pos x="287" y="607"/>
                </a:cxn>
                <a:cxn ang="0">
                  <a:pos x="464" y="685"/>
                </a:cxn>
                <a:cxn ang="0">
                  <a:pos x="632" y="732"/>
                </a:cxn>
                <a:cxn ang="0">
                  <a:pos x="697" y="789"/>
                </a:cxn>
                <a:cxn ang="0">
                  <a:pos x="764" y="828"/>
                </a:cxn>
                <a:cxn ang="0">
                  <a:pos x="831" y="836"/>
                </a:cxn>
                <a:cxn ang="0">
                  <a:pos x="896" y="824"/>
                </a:cxn>
                <a:cxn ang="0">
                  <a:pos x="936" y="809"/>
                </a:cxn>
                <a:cxn ang="0">
                  <a:pos x="956" y="780"/>
                </a:cxn>
                <a:cxn ang="0">
                  <a:pos x="960" y="743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 noChangeArrowheads="1"/>
            </p:cNvSpPr>
            <p:nvPr/>
          </p:nvSpPr>
          <p:spPr bwMode="auto">
            <a:xfrm>
              <a:off x="3425" y="3177"/>
              <a:ext cx="202" cy="94"/>
            </a:xfrm>
            <a:custGeom>
              <a:avLst/>
              <a:gdLst/>
              <a:ahLst/>
              <a:cxnLst>
                <a:cxn ang="0">
                  <a:pos x="219" y="76"/>
                </a:cxn>
                <a:cxn ang="0">
                  <a:pos x="192" y="55"/>
                </a:cxn>
                <a:cxn ang="0">
                  <a:pos x="167" y="38"/>
                </a:cxn>
                <a:cxn ang="0">
                  <a:pos x="140" y="24"/>
                </a:cxn>
                <a:cxn ang="0">
                  <a:pos x="114" y="13"/>
                </a:cxn>
                <a:cxn ang="0">
                  <a:pos x="86" y="5"/>
                </a:cxn>
                <a:cxn ang="0">
                  <a:pos x="58" y="2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64" y="9"/>
                </a:cxn>
                <a:cxn ang="0">
                  <a:pos x="93" y="16"/>
                </a:cxn>
                <a:cxn ang="0">
                  <a:pos x="120" y="26"/>
                </a:cxn>
                <a:cxn ang="0">
                  <a:pos x="144" y="37"/>
                </a:cxn>
                <a:cxn ang="0">
                  <a:pos x="168" y="51"/>
                </a:cxn>
                <a:cxn ang="0">
                  <a:pos x="189" y="67"/>
                </a:cxn>
                <a:cxn ang="0">
                  <a:pos x="210" y="86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8"/>
                </a:cxn>
                <a:cxn ang="0">
                  <a:pos x="254" y="102"/>
                </a:cxn>
                <a:cxn ang="0">
                  <a:pos x="265" y="105"/>
                </a:cxn>
                <a:cxn ang="0">
                  <a:pos x="278" y="107"/>
                </a:cxn>
                <a:cxn ang="0">
                  <a:pos x="292" y="110"/>
                </a:cxn>
                <a:cxn ang="0">
                  <a:pos x="308" y="114"/>
                </a:cxn>
                <a:cxn ang="0">
                  <a:pos x="312" y="107"/>
                </a:cxn>
                <a:cxn ang="0">
                  <a:pos x="316" y="102"/>
                </a:cxn>
                <a:cxn ang="0">
                  <a:pos x="302" y="101"/>
                </a:cxn>
                <a:cxn ang="0">
                  <a:pos x="289" y="99"/>
                </a:cxn>
                <a:cxn ang="0">
                  <a:pos x="277" y="97"/>
                </a:cxn>
                <a:cxn ang="0">
                  <a:pos x="264" y="94"/>
                </a:cxn>
                <a:cxn ang="0">
                  <a:pos x="251" y="90"/>
                </a:cxn>
                <a:cxn ang="0">
                  <a:pos x="240" y="86"/>
                </a:cxn>
                <a:cxn ang="0">
                  <a:pos x="229" y="81"/>
                </a:cxn>
                <a:cxn ang="0">
                  <a:pos x="219" y="76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 noChangeArrowheads="1"/>
            </p:cNvSpPr>
            <p:nvPr/>
          </p:nvSpPr>
          <p:spPr bwMode="auto">
            <a:xfrm>
              <a:off x="3648" y="3542"/>
              <a:ext cx="204" cy="289"/>
            </a:xfrm>
            <a:custGeom>
              <a:avLst/>
              <a:gdLst/>
              <a:ahLst/>
              <a:cxnLst>
                <a:cxn ang="0">
                  <a:pos x="318" y="340"/>
                </a:cxn>
                <a:cxn ang="0">
                  <a:pos x="280" y="276"/>
                </a:cxn>
                <a:cxn ang="0">
                  <a:pos x="241" y="224"/>
                </a:cxn>
                <a:cxn ang="0">
                  <a:pos x="202" y="179"/>
                </a:cxn>
                <a:cxn ang="0">
                  <a:pos x="162" y="139"/>
                </a:cxn>
                <a:cxn ang="0">
                  <a:pos x="121" y="101"/>
                </a:cxn>
                <a:cxn ang="0">
                  <a:pos x="81" y="68"/>
                </a:cxn>
                <a:cxn ang="0">
                  <a:pos x="40" y="34"/>
                </a:cxn>
                <a:cxn ang="0">
                  <a:pos x="0" y="0"/>
                </a:cxn>
                <a:cxn ang="0">
                  <a:pos x="38" y="36"/>
                </a:cxn>
                <a:cxn ang="0">
                  <a:pos x="78" y="73"/>
                </a:cxn>
                <a:cxn ang="0">
                  <a:pos x="116" y="108"/>
                </a:cxn>
                <a:cxn ang="0">
                  <a:pos x="155" y="149"/>
                </a:cxn>
                <a:cxn ang="0">
                  <a:pos x="192" y="189"/>
                </a:cxn>
                <a:cxn ang="0">
                  <a:pos x="230" y="236"/>
                </a:cxn>
                <a:cxn ang="0">
                  <a:pos x="267" y="287"/>
                </a:cxn>
                <a:cxn ang="0">
                  <a:pos x="302" y="346"/>
                </a:cxn>
                <a:cxn ang="0">
                  <a:pos x="309" y="343"/>
                </a:cxn>
                <a:cxn ang="0">
                  <a:pos x="318" y="340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96"/>
            <p:cNvSpPr>
              <a:spLocks noChangeArrowheads="1"/>
            </p:cNvSpPr>
            <p:nvPr/>
          </p:nvSpPr>
          <p:spPr bwMode="auto">
            <a:xfrm>
              <a:off x="3720" y="3461"/>
              <a:ext cx="113" cy="115"/>
            </a:xfrm>
            <a:custGeom>
              <a:avLst/>
              <a:gdLst/>
              <a:ahLst/>
              <a:cxnLst>
                <a:cxn ang="0">
                  <a:pos x="175" y="124"/>
                </a:cxn>
                <a:cxn ang="0">
                  <a:pos x="152" y="108"/>
                </a:cxn>
                <a:cxn ang="0">
                  <a:pos x="130" y="93"/>
                </a:cxn>
                <a:cxn ang="0">
                  <a:pos x="108" y="77"/>
                </a:cxn>
                <a:cxn ang="0">
                  <a:pos x="87" y="61"/>
                </a:cxn>
                <a:cxn ang="0">
                  <a:pos x="65" y="46"/>
                </a:cxn>
                <a:cxn ang="0">
                  <a:pos x="42" y="30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21" y="17"/>
                </a:cxn>
                <a:cxn ang="0">
                  <a:pos x="42" y="34"/>
                </a:cxn>
                <a:cxn ang="0">
                  <a:pos x="65" y="51"/>
                </a:cxn>
                <a:cxn ang="0">
                  <a:pos x="87" y="69"/>
                </a:cxn>
                <a:cxn ang="0">
                  <a:pos x="110" y="86"/>
                </a:cxn>
                <a:cxn ang="0">
                  <a:pos x="132" y="103"/>
                </a:cxn>
                <a:cxn ang="0">
                  <a:pos x="155" y="120"/>
                </a:cxn>
                <a:cxn ang="0">
                  <a:pos x="179" y="138"/>
                </a:cxn>
                <a:cxn ang="0">
                  <a:pos x="175" y="131"/>
                </a:cxn>
                <a:cxn ang="0">
                  <a:pos x="175" y="124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97"/>
            <p:cNvSpPr>
              <a:spLocks noChangeArrowheads="1"/>
            </p:cNvSpPr>
            <p:nvPr/>
          </p:nvSpPr>
          <p:spPr bwMode="auto">
            <a:xfrm>
              <a:off x="4144" y="2677"/>
              <a:ext cx="188" cy="239"/>
            </a:xfrm>
            <a:custGeom>
              <a:avLst/>
              <a:gdLst/>
              <a:ahLst/>
              <a:cxnLst>
                <a:cxn ang="0">
                  <a:pos x="148" y="287"/>
                </a:cxn>
                <a:cxn ang="0">
                  <a:pos x="100" y="264"/>
                </a:cxn>
                <a:cxn ang="0">
                  <a:pos x="66" y="238"/>
                </a:cxn>
                <a:cxn ang="0">
                  <a:pos x="39" y="207"/>
                </a:cxn>
                <a:cxn ang="0">
                  <a:pos x="22" y="171"/>
                </a:cxn>
                <a:cxn ang="0">
                  <a:pos x="9" y="131"/>
                </a:cxn>
                <a:cxn ang="0">
                  <a:pos x="4" y="89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8" y="72"/>
                </a:cxn>
                <a:cxn ang="0">
                  <a:pos x="18" y="103"/>
                </a:cxn>
                <a:cxn ang="0">
                  <a:pos x="33" y="132"/>
                </a:cxn>
                <a:cxn ang="0">
                  <a:pos x="50" y="154"/>
                </a:cxn>
                <a:cxn ang="0">
                  <a:pos x="76" y="173"/>
                </a:cxn>
                <a:cxn ang="0">
                  <a:pos x="105" y="184"/>
                </a:cxn>
                <a:cxn ang="0">
                  <a:pos x="142" y="192"/>
                </a:cxn>
                <a:cxn ang="0">
                  <a:pos x="168" y="170"/>
                </a:cxn>
                <a:cxn ang="0">
                  <a:pos x="183" y="145"/>
                </a:cxn>
                <a:cxn ang="0">
                  <a:pos x="192" y="116"/>
                </a:cxn>
                <a:cxn ang="0">
                  <a:pos x="200" y="88"/>
                </a:cxn>
                <a:cxn ang="0">
                  <a:pos x="207" y="60"/>
                </a:cxn>
                <a:cxn ang="0">
                  <a:pos x="223" y="39"/>
                </a:cxn>
                <a:cxn ang="0">
                  <a:pos x="249" y="25"/>
                </a:cxn>
                <a:cxn ang="0">
                  <a:pos x="293" y="22"/>
                </a:cxn>
                <a:cxn ang="0">
                  <a:pos x="282" y="33"/>
                </a:cxn>
                <a:cxn ang="0">
                  <a:pos x="273" y="43"/>
                </a:cxn>
                <a:cxn ang="0">
                  <a:pos x="262" y="55"/>
                </a:cxn>
                <a:cxn ang="0">
                  <a:pos x="254" y="67"/>
                </a:cxn>
                <a:cxn ang="0">
                  <a:pos x="242" y="96"/>
                </a:cxn>
                <a:cxn ang="0">
                  <a:pos x="235" y="128"/>
                </a:cxn>
                <a:cxn ang="0">
                  <a:pos x="230" y="162"/>
                </a:cxn>
                <a:cxn ang="0">
                  <a:pos x="224" y="196"/>
                </a:cxn>
                <a:cxn ang="0">
                  <a:pos x="214" y="226"/>
                </a:cxn>
                <a:cxn ang="0">
                  <a:pos x="200" y="254"/>
                </a:cxn>
                <a:cxn ang="0">
                  <a:pos x="177" y="274"/>
                </a:cxn>
                <a:cxn ang="0">
                  <a:pos x="148" y="287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98"/>
            <p:cNvSpPr>
              <a:spLocks noChangeArrowheads="1"/>
            </p:cNvSpPr>
            <p:nvPr/>
          </p:nvSpPr>
          <p:spPr bwMode="auto">
            <a:xfrm>
              <a:off x="4149" y="2697"/>
              <a:ext cx="178" cy="207"/>
            </a:xfrm>
            <a:custGeom>
              <a:avLst/>
              <a:gdLst/>
              <a:ahLst/>
              <a:cxnLst>
                <a:cxn ang="0">
                  <a:pos x="141" y="247"/>
                </a:cxn>
                <a:cxn ang="0">
                  <a:pos x="98" y="228"/>
                </a:cxn>
                <a:cxn ang="0">
                  <a:pos x="66" y="206"/>
                </a:cxn>
                <a:cxn ang="0">
                  <a:pos x="41" y="180"/>
                </a:cxn>
                <a:cxn ang="0">
                  <a:pos x="24" y="151"/>
                </a:cxn>
                <a:cxn ang="0">
                  <a:pos x="11" y="119"/>
                </a:cxn>
                <a:cxn ang="0">
                  <a:pos x="4" y="85"/>
                </a:cxn>
                <a:cxn ang="0">
                  <a:pos x="0" y="48"/>
                </a:cxn>
                <a:cxn ang="0">
                  <a:pos x="0" y="13"/>
                </a:cxn>
                <a:cxn ang="0">
                  <a:pos x="1" y="43"/>
                </a:cxn>
                <a:cxn ang="0">
                  <a:pos x="8" y="72"/>
                </a:cxn>
                <a:cxn ang="0">
                  <a:pos x="18" y="96"/>
                </a:cxn>
                <a:cxn ang="0">
                  <a:pos x="34" y="120"/>
                </a:cxn>
                <a:cxn ang="0">
                  <a:pos x="52" y="138"/>
                </a:cxn>
                <a:cxn ang="0">
                  <a:pos x="74" y="153"/>
                </a:cxn>
                <a:cxn ang="0">
                  <a:pos x="101" y="162"/>
                </a:cxn>
                <a:cxn ang="0">
                  <a:pos x="135" y="168"/>
                </a:cxn>
                <a:cxn ang="0">
                  <a:pos x="158" y="150"/>
                </a:cxn>
                <a:cxn ang="0">
                  <a:pos x="173" y="125"/>
                </a:cxn>
                <a:cxn ang="0">
                  <a:pos x="183" y="96"/>
                </a:cxn>
                <a:cxn ang="0">
                  <a:pos x="192" y="68"/>
                </a:cxn>
                <a:cxn ang="0">
                  <a:pos x="200" y="40"/>
                </a:cxn>
                <a:cxn ang="0">
                  <a:pos x="217" y="18"/>
                </a:cxn>
                <a:cxn ang="0">
                  <a:pos x="241" y="2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1" y="19"/>
                </a:cxn>
                <a:cxn ang="0">
                  <a:pos x="252" y="30"/>
                </a:cxn>
                <a:cxn ang="0">
                  <a:pos x="245" y="40"/>
                </a:cxn>
                <a:cxn ang="0">
                  <a:pos x="234" y="65"/>
                </a:cxn>
                <a:cxn ang="0">
                  <a:pos x="227" y="95"/>
                </a:cxn>
                <a:cxn ang="0">
                  <a:pos x="220" y="126"/>
                </a:cxn>
                <a:cxn ang="0">
                  <a:pos x="214" y="159"/>
                </a:cxn>
                <a:cxn ang="0">
                  <a:pos x="203" y="188"/>
                </a:cxn>
                <a:cxn ang="0">
                  <a:pos x="189" y="214"/>
                </a:cxn>
                <a:cxn ang="0">
                  <a:pos x="168" y="233"/>
                </a:cxn>
                <a:cxn ang="0">
                  <a:pos x="141" y="247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99"/>
            <p:cNvSpPr>
              <a:spLocks noChangeArrowheads="1"/>
            </p:cNvSpPr>
            <p:nvPr/>
          </p:nvSpPr>
          <p:spPr bwMode="auto">
            <a:xfrm>
              <a:off x="4154" y="2699"/>
              <a:ext cx="171" cy="188"/>
            </a:xfrm>
            <a:custGeom>
              <a:avLst/>
              <a:gdLst/>
              <a:ahLst/>
              <a:cxnLst>
                <a:cxn ang="0">
                  <a:pos x="134" y="228"/>
                </a:cxn>
                <a:cxn ang="0">
                  <a:pos x="97" y="213"/>
                </a:cxn>
                <a:cxn ang="0">
                  <a:pos x="67" y="196"/>
                </a:cxn>
                <a:cxn ang="0">
                  <a:pos x="43" y="177"/>
                </a:cxn>
                <a:cxn ang="0">
                  <a:pos x="27" y="154"/>
                </a:cxn>
                <a:cxn ang="0">
                  <a:pos x="14" y="130"/>
                </a:cxn>
                <a:cxn ang="0">
                  <a:pos x="5" y="104"/>
                </a:cxn>
                <a:cxn ang="0">
                  <a:pos x="0" y="75"/>
                </a:cxn>
                <a:cxn ang="0">
                  <a:pos x="0" y="47"/>
                </a:cxn>
                <a:cxn ang="0">
                  <a:pos x="3" y="70"/>
                </a:cxn>
                <a:cxn ang="0">
                  <a:pos x="10" y="92"/>
                </a:cxn>
                <a:cxn ang="0">
                  <a:pos x="21" y="111"/>
                </a:cxn>
                <a:cxn ang="0">
                  <a:pos x="36" y="128"/>
                </a:cxn>
                <a:cxn ang="0">
                  <a:pos x="53" y="141"/>
                </a:cxn>
                <a:cxn ang="0">
                  <a:pos x="75" y="153"/>
                </a:cxn>
                <a:cxn ang="0">
                  <a:pos x="99" y="161"/>
                </a:cxn>
                <a:cxn ang="0">
                  <a:pos x="128" y="165"/>
                </a:cxn>
                <a:cxn ang="0">
                  <a:pos x="148" y="148"/>
                </a:cxn>
                <a:cxn ang="0">
                  <a:pos x="163" y="126"/>
                </a:cxn>
                <a:cxn ang="0">
                  <a:pos x="173" y="98"/>
                </a:cxn>
                <a:cxn ang="0">
                  <a:pos x="183" y="71"/>
                </a:cxn>
                <a:cxn ang="0">
                  <a:pos x="193" y="42"/>
                </a:cxn>
                <a:cxn ang="0">
                  <a:pos x="210" y="20"/>
                </a:cxn>
                <a:cxn ang="0">
                  <a:pos x="233" y="4"/>
                </a:cxn>
                <a:cxn ang="0">
                  <a:pos x="266" y="0"/>
                </a:cxn>
                <a:cxn ang="0">
                  <a:pos x="258" y="7"/>
                </a:cxn>
                <a:cxn ang="0">
                  <a:pos x="251" y="19"/>
                </a:cxn>
                <a:cxn ang="0">
                  <a:pos x="242" y="28"/>
                </a:cxn>
                <a:cxn ang="0">
                  <a:pos x="237" y="37"/>
                </a:cxn>
                <a:cxn ang="0">
                  <a:pos x="227" y="58"/>
                </a:cxn>
                <a:cxn ang="0">
                  <a:pos x="218" y="84"/>
                </a:cxn>
                <a:cxn ang="0">
                  <a:pos x="210" y="114"/>
                </a:cxn>
                <a:cxn ang="0">
                  <a:pos x="203" y="144"/>
                </a:cxn>
                <a:cxn ang="0">
                  <a:pos x="192" y="173"/>
                </a:cxn>
                <a:cxn ang="0">
                  <a:pos x="178" y="198"/>
                </a:cxn>
                <a:cxn ang="0">
                  <a:pos x="158" y="216"/>
                </a:cxn>
                <a:cxn ang="0">
                  <a:pos x="134" y="228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00"/>
            <p:cNvSpPr>
              <a:spLocks noChangeArrowheads="1"/>
            </p:cNvSpPr>
            <p:nvPr/>
          </p:nvSpPr>
          <p:spPr bwMode="auto">
            <a:xfrm>
              <a:off x="4158" y="2702"/>
              <a:ext cx="161" cy="173"/>
            </a:xfrm>
            <a:custGeom>
              <a:avLst/>
              <a:gdLst/>
              <a:ahLst/>
              <a:cxnLst>
                <a:cxn ang="0">
                  <a:pos x="127" y="206"/>
                </a:cxn>
                <a:cxn ang="0">
                  <a:pos x="94" y="196"/>
                </a:cxn>
                <a:cxn ang="0">
                  <a:pos x="69" y="184"/>
                </a:cxn>
                <a:cxn ang="0">
                  <a:pos x="46" y="170"/>
                </a:cxn>
                <a:cxn ang="0">
                  <a:pos x="29" y="155"/>
                </a:cxn>
                <a:cxn ang="0">
                  <a:pos x="15" y="138"/>
                </a:cxn>
                <a:cxn ang="0">
                  <a:pos x="5" y="120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3" y="98"/>
                </a:cxn>
                <a:cxn ang="0">
                  <a:pos x="10" y="114"/>
                </a:cxn>
                <a:cxn ang="0">
                  <a:pos x="21" y="125"/>
                </a:cxn>
                <a:cxn ang="0">
                  <a:pos x="36" y="138"/>
                </a:cxn>
                <a:cxn ang="0">
                  <a:pos x="53" y="146"/>
                </a:cxn>
                <a:cxn ang="0">
                  <a:pos x="75" y="154"/>
                </a:cxn>
                <a:cxn ang="0">
                  <a:pos x="97" y="158"/>
                </a:cxn>
                <a:cxn ang="0">
                  <a:pos x="123" y="162"/>
                </a:cxn>
                <a:cxn ang="0">
                  <a:pos x="140" y="148"/>
                </a:cxn>
                <a:cxn ang="0">
                  <a:pos x="154" y="127"/>
                </a:cxn>
                <a:cxn ang="0">
                  <a:pos x="164" y="99"/>
                </a:cxn>
                <a:cxn ang="0">
                  <a:pos x="175" y="72"/>
                </a:cxn>
                <a:cxn ang="0">
                  <a:pos x="186" y="43"/>
                </a:cxn>
                <a:cxn ang="0">
                  <a:pos x="203" y="20"/>
                </a:cxn>
                <a:cxn ang="0">
                  <a:pos x="223" y="4"/>
                </a:cxn>
                <a:cxn ang="0">
                  <a:pos x="252" y="0"/>
                </a:cxn>
                <a:cxn ang="0">
                  <a:pos x="245" y="5"/>
                </a:cxn>
                <a:cxn ang="0">
                  <a:pos x="238" y="16"/>
                </a:cxn>
                <a:cxn ang="0">
                  <a:pos x="231" y="25"/>
                </a:cxn>
                <a:cxn ang="0">
                  <a:pos x="227" y="33"/>
                </a:cxn>
                <a:cxn ang="0">
                  <a:pos x="219" y="48"/>
                </a:cxn>
                <a:cxn ang="0">
                  <a:pos x="210" y="72"/>
                </a:cxn>
                <a:cxn ang="0">
                  <a:pos x="200" y="98"/>
                </a:cxn>
                <a:cxn ang="0">
                  <a:pos x="192" y="128"/>
                </a:cxn>
                <a:cxn ang="0">
                  <a:pos x="179" y="154"/>
                </a:cxn>
                <a:cxn ang="0">
                  <a:pos x="165" y="179"/>
                </a:cxn>
                <a:cxn ang="0">
                  <a:pos x="148" y="196"/>
                </a:cxn>
                <a:cxn ang="0">
                  <a:pos x="127" y="206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01"/>
            <p:cNvSpPr>
              <a:spLocks noChangeArrowheads="1"/>
            </p:cNvSpPr>
            <p:nvPr/>
          </p:nvSpPr>
          <p:spPr bwMode="auto">
            <a:xfrm>
              <a:off x="4142" y="2468"/>
              <a:ext cx="186" cy="21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4" y="142"/>
                </a:cxn>
                <a:cxn ang="0">
                  <a:pos x="69" y="148"/>
                </a:cxn>
                <a:cxn ang="0">
                  <a:pos x="103" y="154"/>
                </a:cxn>
                <a:cxn ang="0">
                  <a:pos x="137" y="163"/>
                </a:cxn>
                <a:cxn ang="0">
                  <a:pos x="171" y="175"/>
                </a:cxn>
                <a:cxn ang="0">
                  <a:pos x="209" y="193"/>
                </a:cxn>
                <a:cxn ang="0">
                  <a:pos x="247" y="219"/>
                </a:cxn>
                <a:cxn ang="0">
                  <a:pos x="291" y="255"/>
                </a:cxn>
                <a:cxn ang="0">
                  <a:pos x="288" y="246"/>
                </a:cxn>
                <a:cxn ang="0">
                  <a:pos x="286" y="237"/>
                </a:cxn>
                <a:cxn ang="0">
                  <a:pos x="283" y="229"/>
                </a:cxn>
                <a:cxn ang="0">
                  <a:pos x="283" y="222"/>
                </a:cxn>
                <a:cxn ang="0">
                  <a:pos x="264" y="193"/>
                </a:cxn>
                <a:cxn ang="0">
                  <a:pos x="250" y="158"/>
                </a:cxn>
                <a:cxn ang="0">
                  <a:pos x="237" y="118"/>
                </a:cxn>
                <a:cxn ang="0">
                  <a:pos x="226" y="79"/>
                </a:cxn>
                <a:cxn ang="0">
                  <a:pos x="209" y="44"/>
                </a:cxn>
                <a:cxn ang="0">
                  <a:pos x="186" y="17"/>
                </a:cxn>
                <a:cxn ang="0">
                  <a:pos x="155" y="0"/>
                </a:cxn>
                <a:cxn ang="0">
                  <a:pos x="113" y="0"/>
                </a:cxn>
                <a:cxn ang="0">
                  <a:pos x="87" y="9"/>
                </a:cxn>
                <a:cxn ang="0">
                  <a:pos x="68" y="22"/>
                </a:cxn>
                <a:cxn ang="0">
                  <a:pos x="49" y="35"/>
                </a:cxn>
                <a:cxn ang="0">
                  <a:pos x="35" y="52"/>
                </a:cxn>
                <a:cxn ang="0">
                  <a:pos x="22" y="69"/>
                </a:cxn>
                <a:cxn ang="0">
                  <a:pos x="14" y="90"/>
                </a:cxn>
                <a:cxn ang="0">
                  <a:pos x="5" y="111"/>
                </a:cxn>
                <a:cxn ang="0">
                  <a:pos x="0" y="134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 noChangeArrowheads="1"/>
            </p:cNvSpPr>
            <p:nvPr/>
          </p:nvSpPr>
          <p:spPr bwMode="auto">
            <a:xfrm>
              <a:off x="4152" y="2477"/>
              <a:ext cx="167" cy="19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1" y="128"/>
                </a:cxn>
                <a:cxn ang="0">
                  <a:pos x="62" y="135"/>
                </a:cxn>
                <a:cxn ang="0">
                  <a:pos x="92" y="140"/>
                </a:cxn>
                <a:cxn ang="0">
                  <a:pos x="123" y="148"/>
                </a:cxn>
                <a:cxn ang="0">
                  <a:pos x="152" y="157"/>
                </a:cxn>
                <a:cxn ang="0">
                  <a:pos x="186" y="174"/>
                </a:cxn>
                <a:cxn ang="0">
                  <a:pos x="221" y="197"/>
                </a:cxn>
                <a:cxn ang="0">
                  <a:pos x="262" y="231"/>
                </a:cxn>
                <a:cxn ang="0">
                  <a:pos x="261" y="224"/>
                </a:cxn>
                <a:cxn ang="0">
                  <a:pos x="260" y="216"/>
                </a:cxn>
                <a:cxn ang="0">
                  <a:pos x="257" y="208"/>
                </a:cxn>
                <a:cxn ang="0">
                  <a:pos x="255" y="200"/>
                </a:cxn>
                <a:cxn ang="0">
                  <a:pos x="237" y="174"/>
                </a:cxn>
                <a:cxn ang="0">
                  <a:pos x="224" y="143"/>
                </a:cxn>
                <a:cxn ang="0">
                  <a:pos x="213" y="106"/>
                </a:cxn>
                <a:cxn ang="0">
                  <a:pos x="203" y="72"/>
                </a:cxn>
                <a:cxn ang="0">
                  <a:pos x="188" y="39"/>
                </a:cxn>
                <a:cxn ang="0">
                  <a:pos x="168" y="15"/>
                </a:cxn>
                <a:cxn ang="0">
                  <a:pos x="140" y="0"/>
                </a:cxn>
                <a:cxn ang="0">
                  <a:pos x="102" y="0"/>
                </a:cxn>
                <a:cxn ang="0">
                  <a:pos x="78" y="8"/>
                </a:cxn>
                <a:cxn ang="0">
                  <a:pos x="59" y="20"/>
                </a:cxn>
                <a:cxn ang="0">
                  <a:pos x="42" y="32"/>
                </a:cxn>
                <a:cxn ang="0">
                  <a:pos x="31" y="47"/>
                </a:cxn>
                <a:cxn ang="0">
                  <a:pos x="20" y="62"/>
                </a:cxn>
                <a:cxn ang="0">
                  <a:pos x="13" y="80"/>
                </a:cxn>
                <a:cxn ang="0">
                  <a:pos x="4" y="100"/>
                </a:cxn>
                <a:cxn ang="0">
                  <a:pos x="0" y="122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103"/>
            <p:cNvSpPr>
              <a:spLocks noChangeArrowheads="1"/>
            </p:cNvSpPr>
            <p:nvPr/>
          </p:nvSpPr>
          <p:spPr bwMode="auto">
            <a:xfrm>
              <a:off x="4159" y="2486"/>
              <a:ext cx="152" cy="174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8" y="117"/>
                </a:cxn>
                <a:cxn ang="0">
                  <a:pos x="56" y="123"/>
                </a:cxn>
                <a:cxn ang="0">
                  <a:pos x="83" y="127"/>
                </a:cxn>
                <a:cxn ang="0">
                  <a:pos x="111" y="135"/>
                </a:cxn>
                <a:cxn ang="0">
                  <a:pos x="139" y="144"/>
                </a:cxn>
                <a:cxn ang="0">
                  <a:pos x="169" y="158"/>
                </a:cxn>
                <a:cxn ang="0">
                  <a:pos x="200" y="179"/>
                </a:cxn>
                <a:cxn ang="0">
                  <a:pos x="237" y="209"/>
                </a:cxn>
                <a:cxn ang="0">
                  <a:pos x="234" y="202"/>
                </a:cxn>
                <a:cxn ang="0">
                  <a:pos x="232" y="195"/>
                </a:cxn>
                <a:cxn ang="0">
                  <a:pos x="230" y="188"/>
                </a:cxn>
                <a:cxn ang="0">
                  <a:pos x="230" y="182"/>
                </a:cxn>
                <a:cxn ang="0">
                  <a:pos x="214" y="158"/>
                </a:cxn>
                <a:cxn ang="0">
                  <a:pos x="203" y="130"/>
                </a:cxn>
                <a:cxn ang="0">
                  <a:pos x="193" y="97"/>
                </a:cxn>
                <a:cxn ang="0">
                  <a:pos x="183" y="67"/>
                </a:cxn>
                <a:cxn ang="0">
                  <a:pos x="169" y="37"/>
                </a:cxn>
                <a:cxn ang="0">
                  <a:pos x="152" y="15"/>
                </a:cxn>
                <a:cxn ang="0">
                  <a:pos x="125" y="0"/>
                </a:cxn>
                <a:cxn ang="0">
                  <a:pos x="91" y="0"/>
                </a:cxn>
                <a:cxn ang="0">
                  <a:pos x="70" y="7"/>
                </a:cxn>
                <a:cxn ang="0">
                  <a:pos x="55" y="17"/>
                </a:cxn>
                <a:cxn ang="0">
                  <a:pos x="41" y="29"/>
                </a:cxn>
                <a:cxn ang="0">
                  <a:pos x="29" y="44"/>
                </a:cxn>
                <a:cxn ang="0">
                  <a:pos x="19" y="58"/>
                </a:cxn>
                <a:cxn ang="0">
                  <a:pos x="11" y="75"/>
                </a:cxn>
                <a:cxn ang="0">
                  <a:pos x="4" y="92"/>
                </a:cxn>
                <a:cxn ang="0">
                  <a:pos x="0" y="111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4169" y="2496"/>
              <a:ext cx="135" cy="154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4" y="102"/>
                </a:cxn>
                <a:cxn ang="0">
                  <a:pos x="49" y="107"/>
                </a:cxn>
                <a:cxn ang="0">
                  <a:pos x="73" y="111"/>
                </a:cxn>
                <a:cxn ang="0">
                  <a:pos x="99" y="118"/>
                </a:cxn>
                <a:cxn ang="0">
                  <a:pos x="123" y="127"/>
                </a:cxn>
                <a:cxn ang="0">
                  <a:pos x="149" y="140"/>
                </a:cxn>
                <a:cxn ang="0">
                  <a:pos x="178" y="158"/>
                </a:cxn>
                <a:cxn ang="0">
                  <a:pos x="209" y="184"/>
                </a:cxn>
                <a:cxn ang="0">
                  <a:pos x="206" y="171"/>
                </a:cxn>
                <a:cxn ang="0">
                  <a:pos x="203" y="159"/>
                </a:cxn>
                <a:cxn ang="0">
                  <a:pos x="189" y="139"/>
                </a:cxn>
                <a:cxn ang="0">
                  <a:pos x="179" y="114"/>
                </a:cxn>
                <a:cxn ang="0">
                  <a:pos x="171" y="85"/>
                </a:cxn>
                <a:cxn ang="0">
                  <a:pos x="162" y="58"/>
                </a:cxn>
                <a:cxn ang="0">
                  <a:pos x="149" y="32"/>
                </a:cxn>
                <a:cxn ang="0">
                  <a:pos x="134" y="12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62" y="7"/>
                </a:cxn>
                <a:cxn ang="0">
                  <a:pos x="48" y="16"/>
                </a:cxn>
                <a:cxn ang="0">
                  <a:pos x="34" y="26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65"/>
                </a:cxn>
                <a:cxn ang="0">
                  <a:pos x="4" y="80"/>
                </a:cxn>
                <a:cxn ang="0">
                  <a:pos x="0" y="97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 noChangeArrowheads="1"/>
            </p:cNvSpPr>
            <p:nvPr/>
          </p:nvSpPr>
          <p:spPr bwMode="auto">
            <a:xfrm>
              <a:off x="4703" y="2423"/>
              <a:ext cx="40" cy="17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26"/>
                </a:cxn>
                <a:cxn ang="0">
                  <a:pos x="50" y="52"/>
                </a:cxn>
                <a:cxn ang="0">
                  <a:pos x="43" y="78"/>
                </a:cxn>
                <a:cxn ang="0">
                  <a:pos x="36" y="105"/>
                </a:cxn>
                <a:cxn ang="0">
                  <a:pos x="28" y="132"/>
                </a:cxn>
                <a:cxn ang="0">
                  <a:pos x="19" y="158"/>
                </a:cxn>
                <a:cxn ang="0">
                  <a:pos x="9" y="184"/>
                </a:cxn>
                <a:cxn ang="0">
                  <a:pos x="0" y="210"/>
                </a:cxn>
                <a:cxn ang="0">
                  <a:pos x="5" y="196"/>
                </a:cxn>
                <a:cxn ang="0">
                  <a:pos x="14" y="181"/>
                </a:cxn>
                <a:cxn ang="0">
                  <a:pos x="19" y="166"/>
                </a:cxn>
                <a:cxn ang="0">
                  <a:pos x="28" y="150"/>
                </a:cxn>
                <a:cxn ang="0">
                  <a:pos x="35" y="132"/>
                </a:cxn>
                <a:cxn ang="0">
                  <a:pos x="42" y="115"/>
                </a:cxn>
                <a:cxn ang="0">
                  <a:pos x="49" y="95"/>
                </a:cxn>
                <a:cxn ang="0">
                  <a:pos x="57" y="75"/>
                </a:cxn>
                <a:cxn ang="0">
                  <a:pos x="57" y="65"/>
                </a:cxn>
                <a:cxn ang="0">
                  <a:pos x="57" y="56"/>
                </a:cxn>
                <a:cxn ang="0">
                  <a:pos x="59" y="45"/>
                </a:cxn>
                <a:cxn ang="0">
                  <a:pos x="60" y="38"/>
                </a:cxn>
                <a:cxn ang="0">
                  <a:pos x="60" y="27"/>
                </a:cxn>
                <a:cxn ang="0">
                  <a:pos x="62" y="18"/>
                </a:cxn>
                <a:cxn ang="0">
                  <a:pos x="63" y="8"/>
                </a:cxn>
                <a:cxn ang="0">
                  <a:pos x="64" y="0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360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 noChangeArrowheads="1"/>
            </p:cNvSpPr>
            <p:nvPr/>
          </p:nvSpPr>
          <p:spPr bwMode="auto">
            <a:xfrm>
              <a:off x="4331" y="2392"/>
              <a:ext cx="37" cy="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4" y="23"/>
                </a:cxn>
                <a:cxn ang="0">
                  <a:pos x="55" y="30"/>
                </a:cxn>
                <a:cxn ang="0">
                  <a:pos x="57" y="38"/>
                </a:cxn>
                <a:cxn ang="0">
                  <a:pos x="55" y="45"/>
                </a:cxn>
                <a:cxn ang="0">
                  <a:pos x="54" y="53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17" y="72"/>
                </a:cxn>
                <a:cxn ang="0">
                  <a:pos x="9" y="64"/>
                </a:cxn>
                <a:cxn ang="0">
                  <a:pos x="4" y="58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6"/>
                </a:cxn>
                <a:cxn ang="0">
                  <a:pos x="9" y="11"/>
                </a:cxn>
                <a:cxn ang="0">
                  <a:pos x="17" y="3"/>
                </a:cxn>
                <a:cxn ang="0">
                  <a:pos x="30" y="0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107"/>
            <p:cNvSpPr>
              <a:spLocks noChangeArrowheads="1"/>
            </p:cNvSpPr>
            <p:nvPr/>
          </p:nvSpPr>
          <p:spPr bwMode="auto">
            <a:xfrm>
              <a:off x="3951" y="2314"/>
              <a:ext cx="37" cy="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4" y="22"/>
                </a:cxn>
                <a:cxn ang="0">
                  <a:pos x="55" y="29"/>
                </a:cxn>
                <a:cxn ang="0">
                  <a:pos x="57" y="38"/>
                </a:cxn>
                <a:cxn ang="0">
                  <a:pos x="54" y="51"/>
                </a:cxn>
                <a:cxn ang="0">
                  <a:pos x="48" y="63"/>
                </a:cxn>
                <a:cxn ang="0">
                  <a:pos x="38" y="69"/>
                </a:cxn>
                <a:cxn ang="0">
                  <a:pos x="29" y="73"/>
                </a:cxn>
                <a:cxn ang="0">
                  <a:pos x="16" y="69"/>
                </a:cxn>
                <a:cxn ang="0">
                  <a:pos x="7" y="63"/>
                </a:cxn>
                <a:cxn ang="0">
                  <a:pos x="2" y="5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6" y="3"/>
                </a:cxn>
                <a:cxn ang="0">
                  <a:pos x="29" y="0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 noChangeArrowheads="1"/>
            </p:cNvSpPr>
            <p:nvPr/>
          </p:nvSpPr>
          <p:spPr bwMode="auto">
            <a:xfrm>
              <a:off x="4132" y="2506"/>
              <a:ext cx="160" cy="19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0" y="4"/>
                </a:cxn>
                <a:cxn ang="0">
                  <a:pos x="174" y="17"/>
                </a:cxn>
                <a:cxn ang="0">
                  <a:pos x="194" y="37"/>
                </a:cxn>
                <a:cxn ang="0">
                  <a:pos x="208" y="62"/>
                </a:cxn>
                <a:cxn ang="0">
                  <a:pos x="215" y="88"/>
                </a:cxn>
                <a:cxn ang="0">
                  <a:pos x="223" y="115"/>
                </a:cxn>
                <a:cxn ang="0">
                  <a:pos x="232" y="141"/>
                </a:cxn>
                <a:cxn ang="0">
                  <a:pos x="249" y="166"/>
                </a:cxn>
                <a:cxn ang="0">
                  <a:pos x="228" y="160"/>
                </a:cxn>
                <a:cxn ang="0">
                  <a:pos x="211" y="153"/>
                </a:cxn>
                <a:cxn ang="0">
                  <a:pos x="196" y="146"/>
                </a:cxn>
                <a:cxn ang="0">
                  <a:pos x="185" y="141"/>
                </a:cxn>
                <a:cxn ang="0">
                  <a:pos x="174" y="135"/>
                </a:cxn>
                <a:cxn ang="0">
                  <a:pos x="164" y="132"/>
                </a:cxn>
                <a:cxn ang="0">
                  <a:pos x="154" y="132"/>
                </a:cxn>
                <a:cxn ang="0">
                  <a:pos x="146" y="136"/>
                </a:cxn>
                <a:cxn ang="0">
                  <a:pos x="136" y="143"/>
                </a:cxn>
                <a:cxn ang="0">
                  <a:pos x="130" y="154"/>
                </a:cxn>
                <a:cxn ang="0">
                  <a:pos x="126" y="167"/>
                </a:cxn>
                <a:cxn ang="0">
                  <a:pos x="122" y="184"/>
                </a:cxn>
                <a:cxn ang="0">
                  <a:pos x="116" y="199"/>
                </a:cxn>
                <a:cxn ang="0">
                  <a:pos x="109" y="213"/>
                </a:cxn>
                <a:cxn ang="0">
                  <a:pos x="98" y="224"/>
                </a:cxn>
                <a:cxn ang="0">
                  <a:pos x="84" y="230"/>
                </a:cxn>
                <a:cxn ang="0">
                  <a:pos x="43" y="209"/>
                </a:cxn>
                <a:cxn ang="0">
                  <a:pos x="16" y="182"/>
                </a:cxn>
                <a:cxn ang="0">
                  <a:pos x="2" y="148"/>
                </a:cxn>
                <a:cxn ang="0">
                  <a:pos x="0" y="114"/>
                </a:cxn>
                <a:cxn ang="0">
                  <a:pos x="9" y="77"/>
                </a:cxn>
                <a:cxn ang="0">
                  <a:pos x="28" y="45"/>
                </a:cxn>
                <a:cxn ang="0">
                  <a:pos x="55" y="19"/>
                </a:cxn>
                <a:cxn ang="0">
                  <a:pos x="92" y="0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109"/>
            <p:cNvSpPr>
              <a:spLocks noChangeArrowheads="1"/>
            </p:cNvSpPr>
            <p:nvPr/>
          </p:nvSpPr>
          <p:spPr bwMode="auto">
            <a:xfrm>
              <a:off x="4144" y="2508"/>
              <a:ext cx="142" cy="17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29" y="2"/>
                </a:cxn>
                <a:cxn ang="0">
                  <a:pos x="157" y="14"/>
                </a:cxn>
                <a:cxn ang="0">
                  <a:pos x="175" y="30"/>
                </a:cxn>
                <a:cxn ang="0">
                  <a:pos x="188" y="52"/>
                </a:cxn>
                <a:cxn ang="0">
                  <a:pos x="195" y="74"/>
                </a:cxn>
                <a:cxn ang="0">
                  <a:pos x="202" y="99"/>
                </a:cxn>
                <a:cxn ang="0">
                  <a:pos x="209" y="122"/>
                </a:cxn>
                <a:cxn ang="0">
                  <a:pos x="222" y="146"/>
                </a:cxn>
                <a:cxn ang="0">
                  <a:pos x="203" y="141"/>
                </a:cxn>
                <a:cxn ang="0">
                  <a:pos x="188" y="137"/>
                </a:cxn>
                <a:cxn ang="0">
                  <a:pos x="174" y="133"/>
                </a:cxn>
                <a:cxn ang="0">
                  <a:pos x="161" y="130"/>
                </a:cxn>
                <a:cxn ang="0">
                  <a:pos x="148" y="126"/>
                </a:cxn>
                <a:cxn ang="0">
                  <a:pos x="139" y="126"/>
                </a:cxn>
                <a:cxn ang="0">
                  <a:pos x="130" y="126"/>
                </a:cxn>
                <a:cxn ang="0">
                  <a:pos x="122" y="131"/>
                </a:cxn>
                <a:cxn ang="0">
                  <a:pos x="113" y="137"/>
                </a:cxn>
                <a:cxn ang="0">
                  <a:pos x="109" y="146"/>
                </a:cxn>
                <a:cxn ang="0">
                  <a:pos x="105" y="158"/>
                </a:cxn>
                <a:cxn ang="0">
                  <a:pos x="102" y="171"/>
                </a:cxn>
                <a:cxn ang="0">
                  <a:pos x="96" y="182"/>
                </a:cxn>
                <a:cxn ang="0">
                  <a:pos x="91" y="195"/>
                </a:cxn>
                <a:cxn ang="0">
                  <a:pos x="81" y="203"/>
                </a:cxn>
                <a:cxn ang="0">
                  <a:pos x="69" y="210"/>
                </a:cxn>
                <a:cxn ang="0">
                  <a:pos x="31" y="189"/>
                </a:cxn>
                <a:cxn ang="0">
                  <a:pos x="10" y="163"/>
                </a:cxn>
                <a:cxn ang="0">
                  <a:pos x="0" y="131"/>
                </a:cxn>
                <a:cxn ang="0">
                  <a:pos x="3" y="99"/>
                </a:cxn>
                <a:cxn ang="0">
                  <a:pos x="13" y="66"/>
                </a:cxn>
                <a:cxn ang="0">
                  <a:pos x="33" y="37"/>
                </a:cxn>
                <a:cxn ang="0">
                  <a:pos x="58" y="14"/>
                </a:cxn>
                <a:cxn ang="0">
                  <a:pos x="91" y="0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Freeform 110"/>
            <p:cNvSpPr>
              <a:spLocks noChangeArrowheads="1"/>
            </p:cNvSpPr>
            <p:nvPr/>
          </p:nvSpPr>
          <p:spPr bwMode="auto">
            <a:xfrm>
              <a:off x="4152" y="2509"/>
              <a:ext cx="129" cy="15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22" y="1"/>
                </a:cxn>
                <a:cxn ang="0">
                  <a:pos x="143" y="11"/>
                </a:cxn>
                <a:cxn ang="0">
                  <a:pos x="158" y="22"/>
                </a:cxn>
                <a:cxn ang="0">
                  <a:pos x="171" y="41"/>
                </a:cxn>
                <a:cxn ang="0">
                  <a:pos x="178" y="60"/>
                </a:cxn>
                <a:cxn ang="0">
                  <a:pos x="185" y="82"/>
                </a:cxn>
                <a:cxn ang="0">
                  <a:pos x="191" y="103"/>
                </a:cxn>
                <a:cxn ang="0">
                  <a:pos x="199" y="126"/>
                </a:cxn>
                <a:cxn ang="0">
                  <a:pos x="184" y="122"/>
                </a:cxn>
                <a:cxn ang="0">
                  <a:pos x="170" y="120"/>
                </a:cxn>
                <a:cxn ang="0">
                  <a:pos x="156" y="119"/>
                </a:cxn>
                <a:cxn ang="0">
                  <a:pos x="143" y="119"/>
                </a:cxn>
                <a:cxn ang="0">
                  <a:pos x="129" y="119"/>
                </a:cxn>
                <a:cxn ang="0">
                  <a:pos x="117" y="120"/>
                </a:cxn>
                <a:cxn ang="0">
                  <a:pos x="108" y="122"/>
                </a:cxn>
                <a:cxn ang="0">
                  <a:pos x="101" y="126"/>
                </a:cxn>
                <a:cxn ang="0">
                  <a:pos x="93" y="129"/>
                </a:cxn>
                <a:cxn ang="0">
                  <a:pos x="89" y="137"/>
                </a:cxn>
                <a:cxn ang="0">
                  <a:pos x="85" y="146"/>
                </a:cxn>
                <a:cxn ang="0">
                  <a:pos x="84" y="158"/>
                </a:cxn>
                <a:cxn ang="0">
                  <a:pos x="79" y="167"/>
                </a:cxn>
                <a:cxn ang="0">
                  <a:pos x="75" y="178"/>
                </a:cxn>
                <a:cxn ang="0">
                  <a:pos x="68" y="186"/>
                </a:cxn>
                <a:cxn ang="0">
                  <a:pos x="60" y="191"/>
                </a:cxn>
                <a:cxn ang="0">
                  <a:pos x="24" y="171"/>
                </a:cxn>
                <a:cxn ang="0">
                  <a:pos x="6" y="145"/>
                </a:cxn>
                <a:cxn ang="0">
                  <a:pos x="0" y="115"/>
                </a:cxn>
                <a:cxn ang="0">
                  <a:pos x="7" y="85"/>
                </a:cxn>
                <a:cxn ang="0">
                  <a:pos x="20" y="55"/>
                </a:cxn>
                <a:cxn ang="0">
                  <a:pos x="41" y="29"/>
                </a:cxn>
                <a:cxn ang="0">
                  <a:pos x="67" y="9"/>
                </a:cxn>
                <a:cxn ang="0">
                  <a:pos x="95" y="0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Freeform 111"/>
            <p:cNvSpPr>
              <a:spLocks noChangeArrowheads="1"/>
            </p:cNvSpPr>
            <p:nvPr/>
          </p:nvSpPr>
          <p:spPr bwMode="auto">
            <a:xfrm>
              <a:off x="4161" y="2509"/>
              <a:ext cx="113" cy="1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3" y="0"/>
                </a:cxn>
                <a:cxn ang="0">
                  <a:pos x="130" y="8"/>
                </a:cxn>
                <a:cxn ang="0">
                  <a:pos x="143" y="17"/>
                </a:cxn>
                <a:cxn ang="0">
                  <a:pos x="154" y="32"/>
                </a:cxn>
                <a:cxn ang="0">
                  <a:pos x="163" y="47"/>
                </a:cxn>
                <a:cxn ang="0">
                  <a:pos x="170" y="67"/>
                </a:cxn>
                <a:cxn ang="0">
                  <a:pos x="174" y="85"/>
                </a:cxn>
                <a:cxn ang="0">
                  <a:pos x="178" y="106"/>
                </a:cxn>
                <a:cxn ang="0">
                  <a:pos x="164" y="103"/>
                </a:cxn>
                <a:cxn ang="0">
                  <a:pos x="151" y="103"/>
                </a:cxn>
                <a:cxn ang="0">
                  <a:pos x="136" y="105"/>
                </a:cxn>
                <a:cxn ang="0">
                  <a:pos x="122" y="109"/>
                </a:cxn>
                <a:cxn ang="0">
                  <a:pos x="108" y="111"/>
                </a:cxn>
                <a:cxn ang="0">
                  <a:pos x="96" y="115"/>
                </a:cxn>
                <a:cxn ang="0">
                  <a:pos x="85" y="119"/>
                </a:cxn>
                <a:cxn ang="0">
                  <a:pos x="79" y="123"/>
                </a:cxn>
                <a:cxn ang="0">
                  <a:pos x="74" y="126"/>
                </a:cxn>
                <a:cxn ang="0">
                  <a:pos x="71" y="131"/>
                </a:cxn>
                <a:cxn ang="0">
                  <a:pos x="70" y="139"/>
                </a:cxn>
                <a:cxn ang="0">
                  <a:pos x="68" y="146"/>
                </a:cxn>
                <a:cxn ang="0">
                  <a:pos x="64" y="153"/>
                </a:cxn>
                <a:cxn ang="0">
                  <a:pos x="60" y="161"/>
                </a:cxn>
                <a:cxn ang="0">
                  <a:pos x="54" y="166"/>
                </a:cxn>
                <a:cxn ang="0">
                  <a:pos x="48" y="170"/>
                </a:cxn>
                <a:cxn ang="0">
                  <a:pos x="17" y="152"/>
                </a:cxn>
                <a:cxn ang="0">
                  <a:pos x="3" y="129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6" y="45"/>
                </a:cxn>
                <a:cxn ang="0">
                  <a:pos x="48" y="22"/>
                </a:cxn>
                <a:cxn ang="0">
                  <a:pos x="72" y="5"/>
                </a:cxn>
                <a:cxn ang="0">
                  <a:pos x="96" y="0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Freeform 112"/>
            <p:cNvSpPr>
              <a:spLocks noChangeArrowheads="1"/>
            </p:cNvSpPr>
            <p:nvPr/>
          </p:nvSpPr>
          <p:spPr bwMode="auto">
            <a:xfrm>
              <a:off x="4326" y="2597"/>
              <a:ext cx="402" cy="339"/>
            </a:xfrm>
            <a:custGeom>
              <a:avLst/>
              <a:gdLst/>
              <a:ahLst/>
              <a:cxnLst>
                <a:cxn ang="0">
                  <a:pos x="319" y="45"/>
                </a:cxn>
                <a:cxn ang="0">
                  <a:pos x="293" y="51"/>
                </a:cxn>
                <a:cxn ang="0">
                  <a:pos x="266" y="58"/>
                </a:cxn>
                <a:cxn ang="0">
                  <a:pos x="239" y="64"/>
                </a:cxn>
                <a:cxn ang="0">
                  <a:pos x="213" y="72"/>
                </a:cxn>
                <a:cxn ang="0">
                  <a:pos x="187" y="77"/>
                </a:cxn>
                <a:cxn ang="0">
                  <a:pos x="160" y="84"/>
                </a:cxn>
                <a:cxn ang="0">
                  <a:pos x="133" y="89"/>
                </a:cxn>
                <a:cxn ang="0">
                  <a:pos x="108" y="96"/>
                </a:cxn>
                <a:cxn ang="0">
                  <a:pos x="103" y="96"/>
                </a:cxn>
                <a:cxn ang="0">
                  <a:pos x="92" y="100"/>
                </a:cxn>
                <a:cxn ang="0">
                  <a:pos x="77" y="106"/>
                </a:cxn>
                <a:cxn ang="0">
                  <a:pos x="60" y="117"/>
                </a:cxn>
                <a:cxn ang="0">
                  <a:pos x="40" y="131"/>
                </a:cxn>
                <a:cxn ang="0">
                  <a:pos x="24" y="150"/>
                </a:cxn>
                <a:cxn ang="0">
                  <a:pos x="10" y="174"/>
                </a:cxn>
                <a:cxn ang="0">
                  <a:pos x="3" y="205"/>
                </a:cxn>
                <a:cxn ang="0">
                  <a:pos x="0" y="235"/>
                </a:cxn>
                <a:cxn ang="0">
                  <a:pos x="5" y="263"/>
                </a:cxn>
                <a:cxn ang="0">
                  <a:pos x="13" y="286"/>
                </a:cxn>
                <a:cxn ang="0">
                  <a:pos x="24" y="307"/>
                </a:cxn>
                <a:cxn ang="0">
                  <a:pos x="34" y="323"/>
                </a:cxn>
                <a:cxn ang="0">
                  <a:pos x="45" y="335"/>
                </a:cxn>
                <a:cxn ang="0">
                  <a:pos x="53" y="341"/>
                </a:cxn>
                <a:cxn ang="0">
                  <a:pos x="57" y="345"/>
                </a:cxn>
                <a:cxn ang="0">
                  <a:pos x="62" y="349"/>
                </a:cxn>
                <a:cxn ang="0">
                  <a:pos x="81" y="361"/>
                </a:cxn>
                <a:cxn ang="0">
                  <a:pos x="110" y="375"/>
                </a:cxn>
                <a:cxn ang="0">
                  <a:pos x="153" y="392"/>
                </a:cxn>
                <a:cxn ang="0">
                  <a:pos x="205" y="402"/>
                </a:cxn>
                <a:cxn ang="0">
                  <a:pos x="269" y="408"/>
                </a:cxn>
                <a:cxn ang="0">
                  <a:pos x="342" y="401"/>
                </a:cxn>
                <a:cxn ang="0">
                  <a:pos x="427" y="382"/>
                </a:cxn>
                <a:cxn ang="0">
                  <a:pos x="501" y="342"/>
                </a:cxn>
                <a:cxn ang="0">
                  <a:pos x="555" y="289"/>
                </a:cxn>
                <a:cxn ang="0">
                  <a:pos x="590" y="226"/>
                </a:cxn>
                <a:cxn ang="0">
                  <a:pos x="613" y="162"/>
                </a:cxn>
                <a:cxn ang="0">
                  <a:pos x="623" y="100"/>
                </a:cxn>
                <a:cxn ang="0">
                  <a:pos x="627" y="49"/>
                </a:cxn>
                <a:cxn ang="0">
                  <a:pos x="626" y="12"/>
                </a:cxn>
                <a:cxn ang="0">
                  <a:pos x="626" y="0"/>
                </a:cxn>
                <a:cxn ang="0">
                  <a:pos x="616" y="4"/>
                </a:cxn>
                <a:cxn ang="0">
                  <a:pos x="592" y="15"/>
                </a:cxn>
                <a:cxn ang="0">
                  <a:pos x="556" y="29"/>
                </a:cxn>
                <a:cxn ang="0">
                  <a:pos x="513" y="46"/>
                </a:cxn>
                <a:cxn ang="0">
                  <a:pos x="462" y="58"/>
                </a:cxn>
                <a:cxn ang="0">
                  <a:pos x="411" y="64"/>
                </a:cxn>
                <a:cxn ang="0">
                  <a:pos x="363" y="60"/>
                </a:cxn>
                <a:cxn ang="0">
                  <a:pos x="319" y="45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Freeform 113"/>
            <p:cNvSpPr>
              <a:spLocks noChangeArrowheads="1"/>
            </p:cNvSpPr>
            <p:nvPr/>
          </p:nvSpPr>
          <p:spPr bwMode="auto">
            <a:xfrm>
              <a:off x="4357" y="2625"/>
              <a:ext cx="342" cy="289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249" y="42"/>
                </a:cxn>
                <a:cxn ang="0">
                  <a:pos x="226" y="49"/>
                </a:cxn>
                <a:cxn ang="0">
                  <a:pos x="204" y="54"/>
                </a:cxn>
                <a:cxn ang="0">
                  <a:pos x="181" y="60"/>
                </a:cxn>
                <a:cxn ang="0">
                  <a:pos x="158" y="66"/>
                </a:cxn>
                <a:cxn ang="0">
                  <a:pos x="136" y="71"/>
                </a:cxn>
                <a:cxn ang="0">
                  <a:pos x="113" y="76"/>
                </a:cxn>
                <a:cxn ang="0">
                  <a:pos x="92" y="81"/>
                </a:cxn>
                <a:cxn ang="0">
                  <a:pos x="88" y="81"/>
                </a:cxn>
                <a:cxn ang="0">
                  <a:pos x="79" y="84"/>
                </a:cxn>
                <a:cxn ang="0">
                  <a:pos x="65" y="89"/>
                </a:cxn>
                <a:cxn ang="0">
                  <a:pos x="51" y="99"/>
                </a:cxn>
                <a:cxn ang="0">
                  <a:pos x="34" y="111"/>
                </a:cxn>
                <a:cxn ang="0">
                  <a:pos x="20" y="128"/>
                </a:cxn>
                <a:cxn ang="0">
                  <a:pos x="9" y="148"/>
                </a:cxn>
                <a:cxn ang="0">
                  <a:pos x="3" y="175"/>
                </a:cxn>
                <a:cxn ang="0">
                  <a:pos x="0" y="200"/>
                </a:cxn>
                <a:cxn ang="0">
                  <a:pos x="3" y="224"/>
                </a:cxn>
                <a:cxn ang="0">
                  <a:pos x="10" y="244"/>
                </a:cxn>
                <a:cxn ang="0">
                  <a:pos x="20" y="261"/>
                </a:cxn>
                <a:cxn ang="0">
                  <a:pos x="29" y="274"/>
                </a:cxn>
                <a:cxn ang="0">
                  <a:pos x="37" y="285"/>
                </a:cxn>
                <a:cxn ang="0">
                  <a:pos x="44" y="291"/>
                </a:cxn>
                <a:cxn ang="0">
                  <a:pos x="47" y="294"/>
                </a:cxn>
                <a:cxn ang="0">
                  <a:pos x="51" y="297"/>
                </a:cxn>
                <a:cxn ang="0">
                  <a:pos x="67" y="307"/>
                </a:cxn>
                <a:cxn ang="0">
                  <a:pos x="92" y="320"/>
                </a:cxn>
                <a:cxn ang="0">
                  <a:pos x="130" y="335"/>
                </a:cxn>
                <a:cxn ang="0">
                  <a:pos x="174" y="344"/>
                </a:cxn>
                <a:cxn ang="0">
                  <a:pos x="229" y="348"/>
                </a:cxn>
                <a:cxn ang="0">
                  <a:pos x="292" y="342"/>
                </a:cxn>
                <a:cxn ang="0">
                  <a:pos x="364" y="325"/>
                </a:cxn>
                <a:cxn ang="0">
                  <a:pos x="428" y="291"/>
                </a:cxn>
                <a:cxn ang="0">
                  <a:pos x="475" y="246"/>
                </a:cxn>
                <a:cxn ang="0">
                  <a:pos x="506" y="192"/>
                </a:cxn>
                <a:cxn ang="0">
                  <a:pos x="524" y="137"/>
                </a:cxn>
                <a:cxn ang="0">
                  <a:pos x="531" y="84"/>
                </a:cxn>
                <a:cxn ang="0">
                  <a:pos x="535" y="41"/>
                </a:cxn>
                <a:cxn ang="0">
                  <a:pos x="534" y="11"/>
                </a:cxn>
                <a:cxn ang="0">
                  <a:pos x="534" y="0"/>
                </a:cxn>
                <a:cxn ang="0">
                  <a:pos x="525" y="3"/>
                </a:cxn>
                <a:cxn ang="0">
                  <a:pos x="506" y="13"/>
                </a:cxn>
                <a:cxn ang="0">
                  <a:pos x="473" y="25"/>
                </a:cxn>
                <a:cxn ang="0">
                  <a:pos x="436" y="38"/>
                </a:cxn>
                <a:cxn ang="0">
                  <a:pos x="394" y="47"/>
                </a:cxn>
                <a:cxn ang="0">
                  <a:pos x="350" y="52"/>
                </a:cxn>
                <a:cxn ang="0">
                  <a:pos x="309" y="50"/>
                </a:cxn>
                <a:cxn ang="0">
                  <a:pos x="273" y="3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Freeform 114"/>
            <p:cNvSpPr>
              <a:spLocks noChangeArrowheads="1"/>
            </p:cNvSpPr>
            <p:nvPr/>
          </p:nvSpPr>
          <p:spPr bwMode="auto">
            <a:xfrm>
              <a:off x="4386" y="2650"/>
              <a:ext cx="287" cy="242"/>
            </a:xfrm>
            <a:custGeom>
              <a:avLst/>
              <a:gdLst/>
              <a:ahLst/>
              <a:cxnLst>
                <a:cxn ang="0">
                  <a:pos x="228" y="31"/>
                </a:cxn>
                <a:cxn ang="0">
                  <a:pos x="208" y="35"/>
                </a:cxn>
                <a:cxn ang="0">
                  <a:pos x="190" y="40"/>
                </a:cxn>
                <a:cxn ang="0">
                  <a:pos x="171" y="45"/>
                </a:cxn>
                <a:cxn ang="0">
                  <a:pos x="153" y="51"/>
                </a:cxn>
                <a:cxn ang="0">
                  <a:pos x="133" y="54"/>
                </a:cxn>
                <a:cxn ang="0">
                  <a:pos x="115" y="58"/>
                </a:cxn>
                <a:cxn ang="0">
                  <a:pos x="96" y="62"/>
                </a:cxn>
                <a:cxn ang="0">
                  <a:pos x="78" y="67"/>
                </a:cxn>
                <a:cxn ang="0">
                  <a:pos x="74" y="67"/>
                </a:cxn>
                <a:cxn ang="0">
                  <a:pos x="67" y="70"/>
                </a:cxn>
                <a:cxn ang="0">
                  <a:pos x="56" y="74"/>
                </a:cxn>
                <a:cxn ang="0">
                  <a:pos x="44" y="83"/>
                </a:cxn>
                <a:cxn ang="0">
                  <a:pos x="30" y="92"/>
                </a:cxn>
                <a:cxn ang="0">
                  <a:pos x="17" y="107"/>
                </a:cxn>
                <a:cxn ang="0">
                  <a:pos x="8" y="124"/>
                </a:cxn>
                <a:cxn ang="0">
                  <a:pos x="2" y="146"/>
                </a:cxn>
                <a:cxn ang="0">
                  <a:pos x="0" y="167"/>
                </a:cxn>
                <a:cxn ang="0">
                  <a:pos x="3" y="188"/>
                </a:cxn>
                <a:cxn ang="0">
                  <a:pos x="9" y="203"/>
                </a:cxn>
                <a:cxn ang="0">
                  <a:pos x="17" y="219"/>
                </a:cxn>
                <a:cxn ang="0">
                  <a:pos x="24" y="229"/>
                </a:cxn>
                <a:cxn ang="0">
                  <a:pos x="33" y="239"/>
                </a:cxn>
                <a:cxn ang="0">
                  <a:pos x="39" y="244"/>
                </a:cxn>
                <a:cxn ang="0">
                  <a:pos x="41" y="246"/>
                </a:cxn>
                <a:cxn ang="0">
                  <a:pos x="46" y="249"/>
                </a:cxn>
                <a:cxn ang="0">
                  <a:pos x="58" y="257"/>
                </a:cxn>
                <a:cxn ang="0">
                  <a:pos x="80" y="267"/>
                </a:cxn>
                <a:cxn ang="0">
                  <a:pos x="111" y="279"/>
                </a:cxn>
                <a:cxn ang="0">
                  <a:pos x="147" y="286"/>
                </a:cxn>
                <a:cxn ang="0">
                  <a:pos x="192" y="289"/>
                </a:cxn>
                <a:cxn ang="0">
                  <a:pos x="245" y="286"/>
                </a:cxn>
                <a:cxn ang="0">
                  <a:pos x="305" y="272"/>
                </a:cxn>
                <a:cxn ang="0">
                  <a:pos x="358" y="244"/>
                </a:cxn>
                <a:cxn ang="0">
                  <a:pos x="397" y="206"/>
                </a:cxn>
                <a:cxn ang="0">
                  <a:pos x="423" y="160"/>
                </a:cxn>
                <a:cxn ang="0">
                  <a:pos x="438" y="115"/>
                </a:cxn>
                <a:cxn ang="0">
                  <a:pos x="444" y="70"/>
                </a:cxn>
                <a:cxn ang="0">
                  <a:pos x="447" y="34"/>
                </a:cxn>
                <a:cxn ang="0">
                  <a:pos x="447" y="9"/>
                </a:cxn>
                <a:cxn ang="0">
                  <a:pos x="447" y="0"/>
                </a:cxn>
                <a:cxn ang="0">
                  <a:pos x="439" y="2"/>
                </a:cxn>
                <a:cxn ang="0">
                  <a:pos x="423" y="10"/>
                </a:cxn>
                <a:cxn ang="0">
                  <a:pos x="397" y="20"/>
                </a:cxn>
                <a:cxn ang="0">
                  <a:pos x="366" y="32"/>
                </a:cxn>
                <a:cxn ang="0">
                  <a:pos x="329" y="40"/>
                </a:cxn>
                <a:cxn ang="0">
                  <a:pos x="294" y="44"/>
                </a:cxn>
                <a:cxn ang="0">
                  <a:pos x="259" y="41"/>
                </a:cxn>
                <a:cxn ang="0">
                  <a:pos x="228" y="31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Freeform 115"/>
            <p:cNvSpPr>
              <a:spLocks noChangeArrowheads="1"/>
            </p:cNvSpPr>
            <p:nvPr/>
          </p:nvSpPr>
          <p:spPr bwMode="auto">
            <a:xfrm>
              <a:off x="4414" y="2680"/>
              <a:ext cx="229" cy="190"/>
            </a:xfrm>
            <a:custGeom>
              <a:avLst/>
              <a:gdLst/>
              <a:ahLst/>
              <a:cxnLst>
                <a:cxn ang="0">
                  <a:pos x="182" y="22"/>
                </a:cxn>
                <a:cxn ang="0">
                  <a:pos x="166" y="26"/>
                </a:cxn>
                <a:cxn ang="0">
                  <a:pos x="152" y="30"/>
                </a:cxn>
                <a:cxn ang="0">
                  <a:pos x="137" y="34"/>
                </a:cxn>
                <a:cxn ang="0">
                  <a:pos x="122" y="39"/>
                </a:cxn>
                <a:cxn ang="0">
                  <a:pos x="107" y="42"/>
                </a:cxn>
                <a:cxn ang="0">
                  <a:pos x="93" y="46"/>
                </a:cxn>
                <a:cxn ang="0">
                  <a:pos x="77" y="48"/>
                </a:cxn>
                <a:cxn ang="0">
                  <a:pos x="63" y="52"/>
                </a:cxn>
                <a:cxn ang="0">
                  <a:pos x="60" y="52"/>
                </a:cxn>
                <a:cxn ang="0">
                  <a:pos x="53" y="53"/>
                </a:cxn>
                <a:cxn ang="0">
                  <a:pos x="45" y="57"/>
                </a:cxn>
                <a:cxn ang="0">
                  <a:pos x="35" y="64"/>
                </a:cxn>
                <a:cxn ang="0">
                  <a:pos x="24" y="72"/>
                </a:cxn>
                <a:cxn ang="0">
                  <a:pos x="14" y="83"/>
                </a:cxn>
                <a:cxn ang="0">
                  <a:pos x="5" y="96"/>
                </a:cxn>
                <a:cxn ang="0">
                  <a:pos x="2" y="115"/>
                </a:cxn>
                <a:cxn ang="0">
                  <a:pos x="0" y="132"/>
                </a:cxn>
                <a:cxn ang="0">
                  <a:pos x="2" y="147"/>
                </a:cxn>
                <a:cxn ang="0">
                  <a:pos x="7" y="160"/>
                </a:cxn>
                <a:cxn ang="0">
                  <a:pos x="14" y="174"/>
                </a:cxn>
                <a:cxn ang="0">
                  <a:pos x="19" y="181"/>
                </a:cxn>
                <a:cxn ang="0">
                  <a:pos x="25" y="188"/>
                </a:cxn>
                <a:cxn ang="0">
                  <a:pos x="29" y="192"/>
                </a:cxn>
                <a:cxn ang="0">
                  <a:pos x="32" y="194"/>
                </a:cxn>
                <a:cxn ang="0">
                  <a:pos x="35" y="197"/>
                </a:cxn>
                <a:cxn ang="0">
                  <a:pos x="46" y="204"/>
                </a:cxn>
                <a:cxn ang="0">
                  <a:pos x="62" y="211"/>
                </a:cxn>
                <a:cxn ang="0">
                  <a:pos x="87" y="221"/>
                </a:cxn>
                <a:cxn ang="0">
                  <a:pos x="117" y="226"/>
                </a:cxn>
                <a:cxn ang="0">
                  <a:pos x="154" y="228"/>
                </a:cxn>
                <a:cxn ang="0">
                  <a:pos x="196" y="224"/>
                </a:cxn>
                <a:cxn ang="0">
                  <a:pos x="244" y="214"/>
                </a:cxn>
                <a:cxn ang="0">
                  <a:pos x="286" y="192"/>
                </a:cxn>
                <a:cxn ang="0">
                  <a:pos x="317" y="162"/>
                </a:cxn>
                <a:cxn ang="0">
                  <a:pos x="337" y="127"/>
                </a:cxn>
                <a:cxn ang="0">
                  <a:pos x="350" y="91"/>
                </a:cxn>
                <a:cxn ang="0">
                  <a:pos x="355" y="56"/>
                </a:cxn>
                <a:cxn ang="0">
                  <a:pos x="358" y="27"/>
                </a:cxn>
                <a:cxn ang="0">
                  <a:pos x="358" y="6"/>
                </a:cxn>
                <a:cxn ang="0">
                  <a:pos x="358" y="0"/>
                </a:cxn>
                <a:cxn ang="0">
                  <a:pos x="353" y="1"/>
                </a:cxn>
                <a:cxn ang="0">
                  <a:pos x="338" y="8"/>
                </a:cxn>
                <a:cxn ang="0">
                  <a:pos x="317" y="16"/>
                </a:cxn>
                <a:cxn ang="0">
                  <a:pos x="293" y="25"/>
                </a:cxn>
                <a:cxn ang="0">
                  <a:pos x="264" y="30"/>
                </a:cxn>
                <a:cxn ang="0">
                  <a:pos x="235" y="32"/>
                </a:cxn>
                <a:cxn ang="0">
                  <a:pos x="206" y="31"/>
                </a:cxn>
                <a:cxn ang="0">
                  <a:pos x="182" y="22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Freeform 116"/>
            <p:cNvSpPr>
              <a:spLocks noChangeArrowheads="1"/>
            </p:cNvSpPr>
            <p:nvPr/>
          </p:nvSpPr>
          <p:spPr bwMode="auto">
            <a:xfrm>
              <a:off x="3781" y="2590"/>
              <a:ext cx="340" cy="326"/>
            </a:xfrm>
            <a:custGeom>
              <a:avLst/>
              <a:gdLst/>
              <a:ahLst/>
              <a:cxnLst>
                <a:cxn ang="0">
                  <a:pos x="263" y="27"/>
                </a:cxn>
                <a:cxn ang="0">
                  <a:pos x="284" y="32"/>
                </a:cxn>
                <a:cxn ang="0">
                  <a:pos x="306" y="39"/>
                </a:cxn>
                <a:cxn ang="0">
                  <a:pos x="329" y="44"/>
                </a:cxn>
                <a:cxn ang="0">
                  <a:pos x="352" y="51"/>
                </a:cxn>
                <a:cxn ang="0">
                  <a:pos x="373" y="56"/>
                </a:cxn>
                <a:cxn ang="0">
                  <a:pos x="395" y="61"/>
                </a:cxn>
                <a:cxn ang="0">
                  <a:pos x="418" y="65"/>
                </a:cxn>
                <a:cxn ang="0">
                  <a:pos x="442" y="70"/>
                </a:cxn>
                <a:cxn ang="0">
                  <a:pos x="445" y="70"/>
                </a:cxn>
                <a:cxn ang="0">
                  <a:pos x="453" y="73"/>
                </a:cxn>
                <a:cxn ang="0">
                  <a:pos x="465" y="78"/>
                </a:cxn>
                <a:cxn ang="0">
                  <a:pos x="481" y="89"/>
                </a:cxn>
                <a:cxn ang="0">
                  <a:pos x="496" y="102"/>
                </a:cxn>
                <a:cxn ang="0">
                  <a:pos x="511" y="120"/>
                </a:cxn>
                <a:cxn ang="0">
                  <a:pos x="522" y="143"/>
                </a:cxn>
                <a:cxn ang="0">
                  <a:pos x="531" y="175"/>
                </a:cxn>
                <a:cxn ang="0">
                  <a:pos x="531" y="205"/>
                </a:cxn>
                <a:cxn ang="0">
                  <a:pos x="527" y="232"/>
                </a:cxn>
                <a:cxn ang="0">
                  <a:pos x="518" y="257"/>
                </a:cxn>
                <a:cxn ang="0">
                  <a:pos x="511" y="278"/>
                </a:cxn>
                <a:cxn ang="0">
                  <a:pos x="501" y="294"/>
                </a:cxn>
                <a:cxn ang="0">
                  <a:pos x="493" y="307"/>
                </a:cxn>
                <a:cxn ang="0">
                  <a:pos x="487" y="313"/>
                </a:cxn>
                <a:cxn ang="0">
                  <a:pos x="486" y="317"/>
                </a:cxn>
                <a:cxn ang="0">
                  <a:pos x="479" y="321"/>
                </a:cxn>
                <a:cxn ang="0">
                  <a:pos x="463" y="334"/>
                </a:cxn>
                <a:cxn ang="0">
                  <a:pos x="436" y="350"/>
                </a:cxn>
                <a:cxn ang="0">
                  <a:pos x="402" y="368"/>
                </a:cxn>
                <a:cxn ang="0">
                  <a:pos x="356" y="381"/>
                </a:cxn>
                <a:cxn ang="0">
                  <a:pos x="302" y="389"/>
                </a:cxn>
                <a:cxn ang="0">
                  <a:pos x="240" y="386"/>
                </a:cxn>
                <a:cxn ang="0">
                  <a:pos x="171" y="371"/>
                </a:cxn>
                <a:cxn ang="0">
                  <a:pos x="106" y="335"/>
                </a:cxn>
                <a:cxn ang="0">
                  <a:pos x="61" y="284"/>
                </a:cxn>
                <a:cxn ang="0">
                  <a:pos x="30" y="223"/>
                </a:cxn>
                <a:cxn ang="0">
                  <a:pos x="13" y="160"/>
                </a:cxn>
                <a:cxn ang="0">
                  <a:pos x="2" y="98"/>
                </a:cxn>
                <a:cxn ang="0">
                  <a:pos x="0" y="48"/>
                </a:cxn>
                <a:cxn ang="0">
                  <a:pos x="2" y="12"/>
                </a:cxn>
                <a:cxn ang="0">
                  <a:pos x="3" y="0"/>
                </a:cxn>
                <a:cxn ang="0">
                  <a:pos x="10" y="2"/>
                </a:cxn>
                <a:cxn ang="0">
                  <a:pos x="30" y="13"/>
                </a:cxn>
                <a:cxn ang="0">
                  <a:pos x="59" y="26"/>
                </a:cxn>
                <a:cxn ang="0">
                  <a:pos x="98" y="39"/>
                </a:cxn>
                <a:cxn ang="0">
                  <a:pos x="138" y="48"/>
                </a:cxn>
                <a:cxn ang="0">
                  <a:pos x="182" y="51"/>
                </a:cxn>
                <a:cxn ang="0">
                  <a:pos x="223" y="44"/>
                </a:cxn>
                <a:cxn ang="0">
                  <a:pos x="263" y="2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Freeform 117"/>
            <p:cNvSpPr>
              <a:spLocks noChangeArrowheads="1"/>
            </p:cNvSpPr>
            <p:nvPr/>
          </p:nvSpPr>
          <p:spPr bwMode="auto">
            <a:xfrm>
              <a:off x="3804" y="2616"/>
              <a:ext cx="292" cy="278"/>
            </a:xfrm>
            <a:custGeom>
              <a:avLst/>
              <a:gdLst/>
              <a:ahLst/>
              <a:cxnLst>
                <a:cxn ang="0">
                  <a:pos x="226" y="25"/>
                </a:cxn>
                <a:cxn ang="0">
                  <a:pos x="243" y="29"/>
                </a:cxn>
                <a:cxn ang="0">
                  <a:pos x="262" y="34"/>
                </a:cxn>
                <a:cxn ang="0">
                  <a:pos x="281" y="39"/>
                </a:cxn>
                <a:cxn ang="0">
                  <a:pos x="301" y="45"/>
                </a:cxn>
                <a:cxn ang="0">
                  <a:pos x="319" y="47"/>
                </a:cxn>
                <a:cxn ang="0">
                  <a:pos x="339" y="51"/>
                </a:cxn>
                <a:cxn ang="0">
                  <a:pos x="358" y="55"/>
                </a:cxn>
                <a:cxn ang="0">
                  <a:pos x="378" y="59"/>
                </a:cxn>
                <a:cxn ang="0">
                  <a:pos x="380" y="59"/>
                </a:cxn>
                <a:cxn ang="0">
                  <a:pos x="388" y="61"/>
                </a:cxn>
                <a:cxn ang="0">
                  <a:pos x="398" y="65"/>
                </a:cxn>
                <a:cxn ang="0">
                  <a:pos x="412" y="75"/>
                </a:cxn>
                <a:cxn ang="0">
                  <a:pos x="425" y="86"/>
                </a:cxn>
                <a:cxn ang="0">
                  <a:pos x="437" y="102"/>
                </a:cxn>
                <a:cxn ang="0">
                  <a:pos x="447" y="122"/>
                </a:cxn>
                <a:cxn ang="0">
                  <a:pos x="454" y="149"/>
                </a:cxn>
                <a:cxn ang="0">
                  <a:pos x="454" y="175"/>
                </a:cxn>
                <a:cxn ang="0">
                  <a:pos x="452" y="199"/>
                </a:cxn>
                <a:cxn ang="0">
                  <a:pos x="444" y="219"/>
                </a:cxn>
                <a:cxn ang="0">
                  <a:pos x="439" y="238"/>
                </a:cxn>
                <a:cxn ang="0">
                  <a:pos x="430" y="251"/>
                </a:cxn>
                <a:cxn ang="0">
                  <a:pos x="423" y="261"/>
                </a:cxn>
                <a:cxn ang="0">
                  <a:pos x="418" y="268"/>
                </a:cxn>
                <a:cxn ang="0">
                  <a:pos x="416" y="270"/>
                </a:cxn>
                <a:cxn ang="0">
                  <a:pos x="411" y="273"/>
                </a:cxn>
                <a:cxn ang="0">
                  <a:pos x="397" y="285"/>
                </a:cxn>
                <a:cxn ang="0">
                  <a:pos x="374" y="298"/>
                </a:cxn>
                <a:cxn ang="0">
                  <a:pos x="344" y="313"/>
                </a:cxn>
                <a:cxn ang="0">
                  <a:pos x="305" y="324"/>
                </a:cxn>
                <a:cxn ang="0">
                  <a:pos x="258" y="332"/>
                </a:cxn>
                <a:cxn ang="0">
                  <a:pos x="205" y="329"/>
                </a:cxn>
                <a:cxn ang="0">
                  <a:pos x="145" y="316"/>
                </a:cxn>
                <a:cxn ang="0">
                  <a:pos x="89" y="286"/>
                </a:cxn>
                <a:cxn ang="0">
                  <a:pos x="51" y="243"/>
                </a:cxn>
                <a:cxn ang="0">
                  <a:pos x="24" y="191"/>
                </a:cxn>
                <a:cxn ang="0">
                  <a:pos x="10" y="137"/>
                </a:cxn>
                <a:cxn ang="0">
                  <a:pos x="1" y="85"/>
                </a:cxn>
                <a:cxn ang="0">
                  <a:pos x="0" y="41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25" y="12"/>
                </a:cxn>
                <a:cxn ang="0">
                  <a:pos x="51" y="22"/>
                </a:cxn>
                <a:cxn ang="0">
                  <a:pos x="83" y="34"/>
                </a:cxn>
                <a:cxn ang="0">
                  <a:pos x="118" y="41"/>
                </a:cxn>
                <a:cxn ang="0">
                  <a:pos x="157" y="45"/>
                </a:cxn>
                <a:cxn ang="0">
                  <a:pos x="192" y="39"/>
                </a:cxn>
                <a:cxn ang="0">
                  <a:pos x="226" y="25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Freeform 118"/>
            <p:cNvSpPr>
              <a:spLocks noChangeArrowheads="1"/>
            </p:cNvSpPr>
            <p:nvPr/>
          </p:nvSpPr>
          <p:spPr bwMode="auto">
            <a:xfrm>
              <a:off x="3829" y="2640"/>
              <a:ext cx="242" cy="232"/>
            </a:xfrm>
            <a:custGeom>
              <a:avLst/>
              <a:gdLst/>
              <a:ahLst/>
              <a:cxnLst>
                <a:cxn ang="0">
                  <a:pos x="186" y="22"/>
                </a:cxn>
                <a:cxn ang="0">
                  <a:pos x="202" y="26"/>
                </a:cxn>
                <a:cxn ang="0">
                  <a:pos x="217" y="30"/>
                </a:cxn>
                <a:cxn ang="0">
                  <a:pos x="233" y="34"/>
                </a:cxn>
                <a:cxn ang="0">
                  <a:pos x="250" y="38"/>
                </a:cxn>
                <a:cxn ang="0">
                  <a:pos x="265" y="40"/>
                </a:cxn>
                <a:cxn ang="0">
                  <a:pos x="281" y="44"/>
                </a:cxn>
                <a:cxn ang="0">
                  <a:pos x="296" y="47"/>
                </a:cxn>
                <a:cxn ang="0">
                  <a:pos x="313" y="51"/>
                </a:cxn>
                <a:cxn ang="0">
                  <a:pos x="315" y="51"/>
                </a:cxn>
                <a:cxn ang="0">
                  <a:pos x="320" y="53"/>
                </a:cxn>
                <a:cxn ang="0">
                  <a:pos x="329" y="56"/>
                </a:cxn>
                <a:cxn ang="0">
                  <a:pos x="342" y="64"/>
                </a:cxn>
                <a:cxn ang="0">
                  <a:pos x="351" y="73"/>
                </a:cxn>
                <a:cxn ang="0">
                  <a:pos x="363" y="86"/>
                </a:cxn>
                <a:cxn ang="0">
                  <a:pos x="371" y="103"/>
                </a:cxn>
                <a:cxn ang="0">
                  <a:pos x="378" y="125"/>
                </a:cxn>
                <a:cxn ang="0">
                  <a:pos x="378" y="147"/>
                </a:cxn>
                <a:cxn ang="0">
                  <a:pos x="375" y="167"/>
                </a:cxn>
                <a:cxn ang="0">
                  <a:pos x="370" y="184"/>
                </a:cxn>
                <a:cxn ang="0">
                  <a:pos x="364" y="200"/>
                </a:cxn>
                <a:cxn ang="0">
                  <a:pos x="357" y="210"/>
                </a:cxn>
                <a:cxn ang="0">
                  <a:pos x="351" y="219"/>
                </a:cxn>
                <a:cxn ang="0">
                  <a:pos x="346" y="224"/>
                </a:cxn>
                <a:cxn ang="0">
                  <a:pos x="346" y="227"/>
                </a:cxn>
                <a:cxn ang="0">
                  <a:pos x="342" y="230"/>
                </a:cxn>
                <a:cxn ang="0">
                  <a:pos x="330" y="239"/>
                </a:cxn>
                <a:cxn ang="0">
                  <a:pos x="311" y="251"/>
                </a:cxn>
                <a:cxn ang="0">
                  <a:pos x="285" y="264"/>
                </a:cxn>
                <a:cxn ang="0">
                  <a:pos x="251" y="273"/>
                </a:cxn>
                <a:cxn ang="0">
                  <a:pos x="215" y="278"/>
                </a:cxn>
                <a:cxn ang="0">
                  <a:pos x="169" y="277"/>
                </a:cxn>
                <a:cxn ang="0">
                  <a:pos x="120" y="266"/>
                </a:cxn>
                <a:cxn ang="0">
                  <a:pos x="73" y="240"/>
                </a:cxn>
                <a:cxn ang="0">
                  <a:pos x="41" y="204"/>
                </a:cxn>
                <a:cxn ang="0">
                  <a:pos x="20" y="160"/>
                </a:cxn>
                <a:cxn ang="0">
                  <a:pos x="7" y="115"/>
                </a:cxn>
                <a:cxn ang="0">
                  <a:pos x="1" y="70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20" y="9"/>
                </a:cxn>
                <a:cxn ang="0">
                  <a:pos x="41" y="18"/>
                </a:cxn>
                <a:cxn ang="0">
                  <a:pos x="68" y="29"/>
                </a:cxn>
                <a:cxn ang="0">
                  <a:pos x="96" y="35"/>
                </a:cxn>
                <a:cxn ang="0">
                  <a:pos x="128" y="38"/>
                </a:cxn>
                <a:cxn ang="0">
                  <a:pos x="158" y="34"/>
                </a:cxn>
                <a:cxn ang="0">
                  <a:pos x="186" y="22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Freeform 119"/>
            <p:cNvSpPr>
              <a:spLocks noChangeArrowheads="1"/>
            </p:cNvSpPr>
            <p:nvPr/>
          </p:nvSpPr>
          <p:spPr bwMode="auto">
            <a:xfrm>
              <a:off x="3851" y="2667"/>
              <a:ext cx="194" cy="18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63" y="20"/>
                </a:cxn>
                <a:cxn ang="0">
                  <a:pos x="175" y="24"/>
                </a:cxn>
                <a:cxn ang="0">
                  <a:pos x="188" y="26"/>
                </a:cxn>
                <a:cxn ang="0">
                  <a:pos x="201" y="30"/>
                </a:cxn>
                <a:cxn ang="0">
                  <a:pos x="213" y="33"/>
                </a:cxn>
                <a:cxn ang="0">
                  <a:pos x="226" y="35"/>
                </a:cxn>
                <a:cxn ang="0">
                  <a:pos x="239" y="38"/>
                </a:cxn>
                <a:cxn ang="0">
                  <a:pos x="252" y="42"/>
                </a:cxn>
                <a:cxn ang="0">
                  <a:pos x="253" y="42"/>
                </a:cxn>
                <a:cxn ang="0">
                  <a:pos x="259" y="43"/>
                </a:cxn>
                <a:cxn ang="0">
                  <a:pos x="266" y="46"/>
                </a:cxn>
                <a:cxn ang="0">
                  <a:pos x="274" y="52"/>
                </a:cxn>
                <a:cxn ang="0">
                  <a:pos x="283" y="59"/>
                </a:cxn>
                <a:cxn ang="0">
                  <a:pos x="291" y="69"/>
                </a:cxn>
                <a:cxn ang="0">
                  <a:pos x="298" y="82"/>
                </a:cxn>
                <a:cxn ang="0">
                  <a:pos x="304" y="101"/>
                </a:cxn>
                <a:cxn ang="0">
                  <a:pos x="304" y="118"/>
                </a:cxn>
                <a:cxn ang="0">
                  <a:pos x="301" y="133"/>
                </a:cxn>
                <a:cxn ang="0">
                  <a:pos x="297" y="146"/>
                </a:cxn>
                <a:cxn ang="0">
                  <a:pos x="292" y="159"/>
                </a:cxn>
                <a:cxn ang="0">
                  <a:pos x="285" y="167"/>
                </a:cxn>
                <a:cxn ang="0">
                  <a:pos x="281" y="175"/>
                </a:cxn>
                <a:cxn ang="0">
                  <a:pos x="277" y="179"/>
                </a:cxn>
                <a:cxn ang="0">
                  <a:pos x="277" y="182"/>
                </a:cxn>
                <a:cxn ang="0">
                  <a:pos x="273" y="184"/>
                </a:cxn>
                <a:cxn ang="0">
                  <a:pos x="264" y="191"/>
                </a:cxn>
                <a:cxn ang="0">
                  <a:pos x="249" y="200"/>
                </a:cxn>
                <a:cxn ang="0">
                  <a:pos x="229" y="210"/>
                </a:cxn>
                <a:cxn ang="0">
                  <a:pos x="202" y="217"/>
                </a:cxn>
                <a:cxn ang="0">
                  <a:pos x="172" y="222"/>
                </a:cxn>
                <a:cxn ang="0">
                  <a:pos x="137" y="221"/>
                </a:cxn>
                <a:cxn ang="0">
                  <a:pos x="98" y="213"/>
                </a:cxn>
                <a:cxn ang="0">
                  <a:pos x="60" y="191"/>
                </a:cxn>
                <a:cxn ang="0">
                  <a:pos x="34" y="162"/>
                </a:cxn>
                <a:cxn ang="0">
                  <a:pos x="16" y="127"/>
                </a:cxn>
                <a:cxn ang="0">
                  <a:pos x="7" y="92"/>
                </a:cxn>
                <a:cxn ang="0">
                  <a:pos x="2" y="56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17" y="7"/>
                </a:cxn>
                <a:cxn ang="0">
                  <a:pos x="34" y="15"/>
                </a:cxn>
                <a:cxn ang="0">
                  <a:pos x="55" y="22"/>
                </a:cxn>
                <a:cxn ang="0">
                  <a:pos x="79" y="28"/>
                </a:cxn>
                <a:cxn ang="0">
                  <a:pos x="105" y="30"/>
                </a:cxn>
                <a:cxn ang="0">
                  <a:pos x="129" y="26"/>
                </a:cxn>
                <a:cxn ang="0">
                  <a:pos x="151" y="1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Freeform 120"/>
            <p:cNvSpPr>
              <a:spLocks noChangeArrowheads="1"/>
            </p:cNvSpPr>
            <p:nvPr/>
          </p:nvSpPr>
          <p:spPr bwMode="auto">
            <a:xfrm>
              <a:off x="4200" y="2533"/>
              <a:ext cx="58" cy="6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" y="80"/>
                </a:cxn>
                <a:cxn ang="0">
                  <a:pos x="10" y="73"/>
                </a:cxn>
                <a:cxn ang="0">
                  <a:pos x="21" y="63"/>
                </a:cxn>
                <a:cxn ang="0">
                  <a:pos x="38" y="54"/>
                </a:cxn>
                <a:cxn ang="0">
                  <a:pos x="52" y="42"/>
                </a:cxn>
                <a:cxn ang="0">
                  <a:pos x="67" y="33"/>
                </a:cxn>
                <a:cxn ang="0">
                  <a:pos x="79" y="26"/>
                </a:cxn>
                <a:cxn ang="0">
                  <a:pos x="89" y="25"/>
                </a:cxn>
                <a:cxn ang="0">
                  <a:pos x="91" y="21"/>
                </a:cxn>
                <a:cxn ang="0">
                  <a:pos x="91" y="13"/>
                </a:cxn>
                <a:cxn ang="0">
                  <a:pos x="86" y="4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46" y="13"/>
                </a:cxn>
                <a:cxn ang="0">
                  <a:pos x="25" y="38"/>
                </a:cxn>
                <a:cxn ang="0">
                  <a:pos x="0" y="82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Freeform 121"/>
            <p:cNvSpPr>
              <a:spLocks noChangeArrowheads="1"/>
            </p:cNvSpPr>
            <p:nvPr/>
          </p:nvSpPr>
          <p:spPr bwMode="auto">
            <a:xfrm>
              <a:off x="4970" y="2574"/>
              <a:ext cx="458" cy="443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365" y="3"/>
                </a:cxn>
                <a:cxn ang="0">
                  <a:pos x="339" y="14"/>
                </a:cxn>
                <a:cxn ang="0">
                  <a:pos x="299" y="31"/>
                </a:cxn>
                <a:cxn ang="0">
                  <a:pos x="255" y="54"/>
                </a:cxn>
                <a:cxn ang="0">
                  <a:pos x="206" y="80"/>
                </a:cxn>
                <a:cxn ang="0">
                  <a:pos x="159" y="113"/>
                </a:cxn>
                <a:cxn ang="0">
                  <a:pos x="120" y="150"/>
                </a:cxn>
                <a:cxn ang="0">
                  <a:pos x="90" y="190"/>
                </a:cxn>
                <a:cxn ang="0">
                  <a:pos x="66" y="235"/>
                </a:cxn>
                <a:cxn ang="0">
                  <a:pos x="48" y="288"/>
                </a:cxn>
                <a:cxn ang="0">
                  <a:pos x="31" y="344"/>
                </a:cxn>
                <a:cxn ang="0">
                  <a:pos x="19" y="400"/>
                </a:cxn>
                <a:cxn ang="0">
                  <a:pos x="10" y="449"/>
                </a:cxn>
                <a:cxn ang="0">
                  <a:pos x="4" y="490"/>
                </a:cxn>
                <a:cxn ang="0">
                  <a:pos x="0" y="518"/>
                </a:cxn>
                <a:cxn ang="0">
                  <a:pos x="0" y="530"/>
                </a:cxn>
                <a:cxn ang="0">
                  <a:pos x="24" y="518"/>
                </a:cxn>
                <a:cxn ang="0">
                  <a:pos x="90" y="487"/>
                </a:cxn>
                <a:cxn ang="0">
                  <a:pos x="183" y="441"/>
                </a:cxn>
                <a:cxn ang="0">
                  <a:pos x="295" y="387"/>
                </a:cxn>
                <a:cxn ang="0">
                  <a:pos x="408" y="327"/>
                </a:cxn>
                <a:cxn ang="0">
                  <a:pos x="512" y="268"/>
                </a:cxn>
                <a:cxn ang="0">
                  <a:pos x="595" y="214"/>
                </a:cxn>
                <a:cxn ang="0">
                  <a:pos x="645" y="171"/>
                </a:cxn>
                <a:cxn ang="0">
                  <a:pos x="667" y="137"/>
                </a:cxn>
                <a:cxn ang="0">
                  <a:pos x="686" y="112"/>
                </a:cxn>
                <a:cxn ang="0">
                  <a:pos x="698" y="95"/>
                </a:cxn>
                <a:cxn ang="0">
                  <a:pos x="707" y="84"/>
                </a:cxn>
                <a:cxn ang="0">
                  <a:pos x="710" y="77"/>
                </a:cxn>
                <a:cxn ang="0">
                  <a:pos x="713" y="74"/>
                </a:cxn>
                <a:cxn ang="0">
                  <a:pos x="713" y="73"/>
                </a:cxn>
                <a:cxn ang="0">
                  <a:pos x="714" y="74"/>
                </a:cxn>
                <a:cxn ang="0">
                  <a:pos x="700" y="70"/>
                </a:cxn>
                <a:cxn ang="0">
                  <a:pos x="666" y="61"/>
                </a:cxn>
                <a:cxn ang="0">
                  <a:pos x="617" y="47"/>
                </a:cxn>
                <a:cxn ang="0">
                  <a:pos x="559" y="33"/>
                </a:cxn>
                <a:cxn ang="0">
                  <a:pos x="499" y="18"/>
                </a:cxn>
                <a:cxn ang="0">
                  <a:pos x="444" y="7"/>
                </a:cxn>
                <a:cxn ang="0">
                  <a:pos x="401" y="0"/>
                </a:cxn>
                <a:cxn ang="0">
                  <a:pos x="375" y="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Freeform 122"/>
            <p:cNvSpPr>
              <a:spLocks noChangeArrowheads="1"/>
            </p:cNvSpPr>
            <p:nvPr/>
          </p:nvSpPr>
          <p:spPr bwMode="auto">
            <a:xfrm>
              <a:off x="5030" y="2053"/>
              <a:ext cx="508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5" y="31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10" y="65"/>
                </a:cxn>
                <a:cxn ang="0">
                  <a:pos x="12" y="77"/>
                </a:cxn>
                <a:cxn ang="0">
                  <a:pos x="15" y="89"/>
                </a:cxn>
                <a:cxn ang="0">
                  <a:pos x="53" y="129"/>
                </a:cxn>
                <a:cxn ang="0">
                  <a:pos x="91" y="171"/>
                </a:cxn>
                <a:cxn ang="0">
                  <a:pos x="130" y="212"/>
                </a:cxn>
                <a:cxn ang="0">
                  <a:pos x="170" y="253"/>
                </a:cxn>
                <a:cxn ang="0">
                  <a:pos x="208" y="294"/>
                </a:cxn>
                <a:cxn ang="0">
                  <a:pos x="248" y="336"/>
                </a:cxn>
                <a:cxn ang="0">
                  <a:pos x="287" y="377"/>
                </a:cxn>
                <a:cxn ang="0">
                  <a:pos x="327" y="421"/>
                </a:cxn>
                <a:cxn ang="0">
                  <a:pos x="336" y="424"/>
                </a:cxn>
                <a:cxn ang="0">
                  <a:pos x="365" y="436"/>
                </a:cxn>
                <a:cxn ang="0">
                  <a:pos x="407" y="452"/>
                </a:cxn>
                <a:cxn ang="0">
                  <a:pos x="459" y="470"/>
                </a:cxn>
                <a:cxn ang="0">
                  <a:pos x="513" y="486"/>
                </a:cxn>
                <a:cxn ang="0">
                  <a:pos x="568" y="499"/>
                </a:cxn>
                <a:cxn ang="0">
                  <a:pos x="616" y="504"/>
                </a:cxn>
                <a:cxn ang="0">
                  <a:pos x="655" y="503"/>
                </a:cxn>
                <a:cxn ang="0">
                  <a:pos x="684" y="492"/>
                </a:cxn>
                <a:cxn ang="0">
                  <a:pos x="709" y="482"/>
                </a:cxn>
                <a:cxn ang="0">
                  <a:pos x="727" y="473"/>
                </a:cxn>
                <a:cxn ang="0">
                  <a:pos x="743" y="465"/>
                </a:cxn>
                <a:cxn ang="0">
                  <a:pos x="753" y="457"/>
                </a:cxn>
                <a:cxn ang="0">
                  <a:pos x="761" y="452"/>
                </a:cxn>
                <a:cxn ang="0">
                  <a:pos x="764" y="447"/>
                </a:cxn>
                <a:cxn ang="0">
                  <a:pos x="767" y="447"/>
                </a:cxn>
                <a:cxn ang="0">
                  <a:pos x="792" y="409"/>
                </a:cxn>
                <a:cxn ang="0">
                  <a:pos x="767" y="354"/>
                </a:cxn>
                <a:cxn ang="0">
                  <a:pos x="696" y="286"/>
                </a:cxn>
                <a:cxn ang="0">
                  <a:pos x="593" y="216"/>
                </a:cxn>
                <a:cxn ang="0">
                  <a:pos x="461" y="142"/>
                </a:cxn>
                <a:cxn ang="0">
                  <a:pos x="314" y="80"/>
                </a:cxn>
                <a:cxn ang="0">
                  <a:pos x="156" y="29"/>
                </a:cxn>
                <a:cxn ang="0">
                  <a:pos x="0" y="0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Freeform 123"/>
            <p:cNvSpPr>
              <a:spLocks noChangeArrowheads="1"/>
            </p:cNvSpPr>
            <p:nvPr/>
          </p:nvSpPr>
          <p:spPr bwMode="auto">
            <a:xfrm>
              <a:off x="5082" y="2080"/>
              <a:ext cx="440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8"/>
                </a:cxn>
                <a:cxn ang="0">
                  <a:pos x="3" y="27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8" y="56"/>
                </a:cxn>
                <a:cxn ang="0">
                  <a:pos x="8" y="65"/>
                </a:cxn>
                <a:cxn ang="0">
                  <a:pos x="11" y="75"/>
                </a:cxn>
                <a:cxn ang="0">
                  <a:pos x="45" y="111"/>
                </a:cxn>
                <a:cxn ang="0">
                  <a:pos x="79" y="147"/>
                </a:cxn>
                <a:cxn ang="0">
                  <a:pos x="113" y="183"/>
                </a:cxn>
                <a:cxn ang="0">
                  <a:pos x="147" y="219"/>
                </a:cxn>
                <a:cxn ang="0">
                  <a:pos x="181" y="254"/>
                </a:cxn>
                <a:cxn ang="0">
                  <a:pos x="214" y="291"/>
                </a:cxn>
                <a:cxn ang="0">
                  <a:pos x="248" y="327"/>
                </a:cxn>
                <a:cxn ang="0">
                  <a:pos x="284" y="364"/>
                </a:cxn>
                <a:cxn ang="0">
                  <a:pos x="292" y="367"/>
                </a:cxn>
                <a:cxn ang="0">
                  <a:pos x="318" y="377"/>
                </a:cxn>
                <a:cxn ang="0">
                  <a:pos x="353" y="390"/>
                </a:cxn>
                <a:cxn ang="0">
                  <a:pos x="398" y="407"/>
                </a:cxn>
                <a:cxn ang="0">
                  <a:pos x="445" y="421"/>
                </a:cxn>
                <a:cxn ang="0">
                  <a:pos x="491" y="432"/>
                </a:cxn>
                <a:cxn ang="0">
                  <a:pos x="534" y="437"/>
                </a:cxn>
                <a:cxn ang="0">
                  <a:pos x="569" y="435"/>
                </a:cxn>
                <a:cxn ang="0">
                  <a:pos x="593" y="425"/>
                </a:cxn>
                <a:cxn ang="0">
                  <a:pos x="614" y="418"/>
                </a:cxn>
                <a:cxn ang="0">
                  <a:pos x="631" y="410"/>
                </a:cxn>
                <a:cxn ang="0">
                  <a:pos x="645" y="403"/>
                </a:cxn>
                <a:cxn ang="0">
                  <a:pos x="653" y="395"/>
                </a:cxn>
                <a:cxn ang="0">
                  <a:pos x="661" y="391"/>
                </a:cxn>
                <a:cxn ang="0">
                  <a:pos x="665" y="388"/>
                </a:cxn>
                <a:cxn ang="0">
                  <a:pos x="666" y="388"/>
                </a:cxn>
                <a:cxn ang="0">
                  <a:pos x="689" y="355"/>
                </a:cxn>
                <a:cxn ang="0">
                  <a:pos x="668" y="308"/>
                </a:cxn>
                <a:cxn ang="0">
                  <a:pos x="605" y="249"/>
                </a:cxn>
                <a:cxn ang="0">
                  <a:pos x="515" y="186"/>
                </a:cxn>
                <a:cxn ang="0">
                  <a:pos x="401" y="122"/>
                </a:cxn>
                <a:cxn ang="0">
                  <a:pos x="272" y="68"/>
                </a:cxn>
                <a:cxn ang="0">
                  <a:pos x="135" y="25"/>
                </a:cxn>
                <a:cxn ang="0">
                  <a:pos x="0" y="0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Freeform 124"/>
            <p:cNvSpPr>
              <a:spLocks noChangeArrowheads="1"/>
            </p:cNvSpPr>
            <p:nvPr/>
          </p:nvSpPr>
          <p:spPr bwMode="auto">
            <a:xfrm>
              <a:off x="5132" y="2107"/>
              <a:ext cx="375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5" y="40"/>
                </a:cxn>
                <a:cxn ang="0">
                  <a:pos x="6" y="47"/>
                </a:cxn>
                <a:cxn ang="0">
                  <a:pos x="7" y="55"/>
                </a:cxn>
                <a:cxn ang="0">
                  <a:pos x="10" y="64"/>
                </a:cxn>
                <a:cxn ang="0">
                  <a:pos x="39" y="94"/>
                </a:cxn>
                <a:cxn ang="0">
                  <a:pos x="67" y="124"/>
                </a:cxn>
                <a:cxn ang="0">
                  <a:pos x="95" y="156"/>
                </a:cxn>
                <a:cxn ang="0">
                  <a:pos x="125" y="187"/>
                </a:cxn>
                <a:cxn ang="0">
                  <a:pos x="153" y="217"/>
                </a:cxn>
                <a:cxn ang="0">
                  <a:pos x="182" y="247"/>
                </a:cxn>
                <a:cxn ang="0">
                  <a:pos x="211" y="278"/>
                </a:cxn>
                <a:cxn ang="0">
                  <a:pos x="240" y="310"/>
                </a:cxn>
                <a:cxn ang="0">
                  <a:pos x="247" y="312"/>
                </a:cxn>
                <a:cxn ang="0">
                  <a:pos x="269" y="322"/>
                </a:cxn>
                <a:cxn ang="0">
                  <a:pos x="298" y="332"/>
                </a:cxn>
                <a:cxn ang="0">
                  <a:pos x="338" y="346"/>
                </a:cxn>
                <a:cxn ang="0">
                  <a:pos x="377" y="357"/>
                </a:cxn>
                <a:cxn ang="0">
                  <a:pos x="418" y="367"/>
                </a:cxn>
                <a:cxn ang="0">
                  <a:pos x="454" y="371"/>
                </a:cxn>
                <a:cxn ang="0">
                  <a:pos x="485" y="370"/>
                </a:cxn>
                <a:cxn ang="0">
                  <a:pos x="506" y="362"/>
                </a:cxn>
                <a:cxn ang="0">
                  <a:pos x="523" y="356"/>
                </a:cxn>
                <a:cxn ang="0">
                  <a:pos x="535" y="348"/>
                </a:cxn>
                <a:cxn ang="0">
                  <a:pos x="548" y="342"/>
                </a:cxn>
                <a:cxn ang="0">
                  <a:pos x="555" y="336"/>
                </a:cxn>
                <a:cxn ang="0">
                  <a:pos x="561" y="332"/>
                </a:cxn>
                <a:cxn ang="0">
                  <a:pos x="564" y="329"/>
                </a:cxn>
                <a:cxn ang="0">
                  <a:pos x="565" y="329"/>
                </a:cxn>
                <a:cxn ang="0">
                  <a:pos x="585" y="301"/>
                </a:cxn>
                <a:cxn ang="0">
                  <a:pos x="566" y="262"/>
                </a:cxn>
                <a:cxn ang="0">
                  <a:pos x="514" y="211"/>
                </a:cxn>
                <a:cxn ang="0">
                  <a:pos x="438" y="158"/>
                </a:cxn>
                <a:cxn ang="0">
                  <a:pos x="341" y="105"/>
                </a:cxn>
                <a:cxn ang="0">
                  <a:pos x="232" y="58"/>
                </a:cxn>
                <a:cxn ang="0">
                  <a:pos x="115" y="21"/>
                </a:cxn>
                <a:cxn ang="0">
                  <a:pos x="0" y="0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Freeform 125"/>
            <p:cNvSpPr>
              <a:spLocks noChangeArrowheads="1"/>
            </p:cNvSpPr>
            <p:nvPr/>
          </p:nvSpPr>
          <p:spPr bwMode="auto">
            <a:xfrm>
              <a:off x="5184" y="2133"/>
              <a:ext cx="307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6"/>
                </a:cxn>
                <a:cxn ang="0">
                  <a:pos x="4" y="39"/>
                </a:cxn>
                <a:cxn ang="0">
                  <a:pos x="7" y="53"/>
                </a:cxn>
                <a:cxn ang="0">
                  <a:pos x="30" y="78"/>
                </a:cxn>
                <a:cxn ang="0">
                  <a:pos x="53" y="103"/>
                </a:cxn>
                <a:cxn ang="0">
                  <a:pos x="76" y="128"/>
                </a:cxn>
                <a:cxn ang="0">
                  <a:pos x="101" y="154"/>
                </a:cxn>
                <a:cxn ang="0">
                  <a:pos x="124" y="179"/>
                </a:cxn>
                <a:cxn ang="0">
                  <a:pos x="148" y="203"/>
                </a:cxn>
                <a:cxn ang="0">
                  <a:pos x="172" y="228"/>
                </a:cxn>
                <a:cxn ang="0">
                  <a:pos x="197" y="254"/>
                </a:cxn>
                <a:cxn ang="0">
                  <a:pos x="203" y="257"/>
                </a:cxn>
                <a:cxn ang="0">
                  <a:pos x="220" y="263"/>
                </a:cxn>
                <a:cxn ang="0">
                  <a:pos x="245" y="273"/>
                </a:cxn>
                <a:cxn ang="0">
                  <a:pos x="277" y="284"/>
                </a:cxn>
                <a:cxn ang="0">
                  <a:pos x="309" y="293"/>
                </a:cxn>
                <a:cxn ang="0">
                  <a:pos x="341" y="303"/>
                </a:cxn>
                <a:cxn ang="0">
                  <a:pos x="371" y="305"/>
                </a:cxn>
                <a:cxn ang="0">
                  <a:pos x="395" y="305"/>
                </a:cxn>
                <a:cxn ang="0">
                  <a:pos x="412" y="299"/>
                </a:cxn>
                <a:cxn ang="0">
                  <a:pos x="426" y="293"/>
                </a:cxn>
                <a:cxn ang="0">
                  <a:pos x="437" y="287"/>
                </a:cxn>
                <a:cxn ang="0">
                  <a:pos x="447" y="283"/>
                </a:cxn>
                <a:cxn ang="0">
                  <a:pos x="453" y="278"/>
                </a:cxn>
                <a:cxn ang="0">
                  <a:pos x="459" y="275"/>
                </a:cxn>
                <a:cxn ang="0">
                  <a:pos x="461" y="273"/>
                </a:cxn>
                <a:cxn ang="0">
                  <a:pos x="463" y="273"/>
                </a:cxn>
                <a:cxn ang="0">
                  <a:pos x="478" y="248"/>
                </a:cxn>
                <a:cxn ang="0">
                  <a:pos x="464" y="215"/>
                </a:cxn>
                <a:cxn ang="0">
                  <a:pos x="422" y="175"/>
                </a:cxn>
                <a:cxn ang="0">
                  <a:pos x="358" y="130"/>
                </a:cxn>
                <a:cxn ang="0">
                  <a:pos x="278" y="86"/>
                </a:cxn>
                <a:cxn ang="0">
                  <a:pos x="189" y="48"/>
                </a:cxn>
                <a:cxn ang="0">
                  <a:pos x="94" y="17"/>
                </a:cxn>
                <a:cxn ang="0">
                  <a:pos x="0" y="0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Freeform 126"/>
            <p:cNvSpPr>
              <a:spLocks noChangeArrowheads="1"/>
            </p:cNvSpPr>
            <p:nvPr/>
          </p:nvSpPr>
          <p:spPr bwMode="auto">
            <a:xfrm>
              <a:off x="3223" y="3190"/>
              <a:ext cx="523" cy="45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09" y="9"/>
                </a:cxn>
                <a:cxn ang="0">
                  <a:pos x="110" y="33"/>
                </a:cxn>
                <a:cxn ang="0">
                  <a:pos x="26" y="72"/>
                </a:cxn>
                <a:cxn ang="0">
                  <a:pos x="0" y="124"/>
                </a:cxn>
                <a:cxn ang="0">
                  <a:pos x="18" y="153"/>
                </a:cxn>
                <a:cxn ang="0">
                  <a:pos x="56" y="161"/>
                </a:cxn>
                <a:cxn ang="0">
                  <a:pos x="89" y="161"/>
                </a:cxn>
                <a:cxn ang="0">
                  <a:pos x="149" y="261"/>
                </a:cxn>
                <a:cxn ang="0">
                  <a:pos x="169" y="284"/>
                </a:cxn>
                <a:cxn ang="0">
                  <a:pos x="230" y="334"/>
                </a:cxn>
                <a:cxn ang="0">
                  <a:pos x="326" y="391"/>
                </a:cxn>
                <a:cxn ang="0">
                  <a:pos x="454" y="428"/>
                </a:cxn>
                <a:cxn ang="0">
                  <a:pos x="564" y="455"/>
                </a:cxn>
                <a:cxn ang="0">
                  <a:pos x="628" y="490"/>
                </a:cxn>
                <a:cxn ang="0">
                  <a:pos x="656" y="519"/>
                </a:cxn>
                <a:cxn ang="0">
                  <a:pos x="663" y="532"/>
                </a:cxn>
                <a:cxn ang="0">
                  <a:pos x="698" y="538"/>
                </a:cxn>
                <a:cxn ang="0">
                  <a:pos x="769" y="542"/>
                </a:cxn>
                <a:cxn ang="0">
                  <a:pos x="816" y="516"/>
                </a:cxn>
                <a:cxn ang="0">
                  <a:pos x="779" y="432"/>
                </a:cxn>
                <a:cxn ang="0">
                  <a:pos x="722" y="342"/>
                </a:cxn>
                <a:cxn ang="0">
                  <a:pos x="711" y="293"/>
                </a:cxn>
                <a:cxn ang="0">
                  <a:pos x="676" y="240"/>
                </a:cxn>
                <a:cxn ang="0">
                  <a:pos x="552" y="146"/>
                </a:cxn>
                <a:cxn ang="0">
                  <a:pos x="440" y="62"/>
                </a:cxn>
                <a:cxn ang="0">
                  <a:pos x="447" y="49"/>
                </a:cxn>
                <a:cxn ang="0">
                  <a:pos x="501" y="67"/>
                </a:cxn>
                <a:cxn ang="0">
                  <a:pos x="535" y="82"/>
                </a:cxn>
                <a:cxn ang="0">
                  <a:pos x="516" y="69"/>
                </a:cxn>
                <a:cxn ang="0">
                  <a:pos x="470" y="41"/>
                </a:cxn>
                <a:cxn ang="0">
                  <a:pos x="392" y="12"/>
                </a:cxn>
                <a:cxn ang="0">
                  <a:pos x="292" y="0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Freeform 127"/>
            <p:cNvSpPr>
              <a:spLocks noChangeArrowheads="1"/>
            </p:cNvSpPr>
            <p:nvPr/>
          </p:nvSpPr>
          <p:spPr bwMode="auto">
            <a:xfrm>
              <a:off x="3256" y="2998"/>
              <a:ext cx="334" cy="223"/>
            </a:xfrm>
            <a:custGeom>
              <a:avLst/>
              <a:gdLst/>
              <a:ahLst/>
              <a:cxnLst>
                <a:cxn ang="0">
                  <a:pos x="522" y="265"/>
                </a:cxn>
                <a:cxn ang="0">
                  <a:pos x="522" y="261"/>
                </a:cxn>
                <a:cxn ang="0">
                  <a:pos x="524" y="250"/>
                </a:cxn>
                <a:cxn ang="0">
                  <a:pos x="524" y="231"/>
                </a:cxn>
                <a:cxn ang="0">
                  <a:pos x="522" y="208"/>
                </a:cxn>
                <a:cxn ang="0">
                  <a:pos x="515" y="174"/>
                </a:cxn>
                <a:cxn ang="0">
                  <a:pos x="505" y="136"/>
                </a:cxn>
                <a:cxn ang="0">
                  <a:pos x="487" y="89"/>
                </a:cxn>
                <a:cxn ang="0">
                  <a:pos x="460" y="37"/>
                </a:cxn>
                <a:cxn ang="0">
                  <a:pos x="414" y="0"/>
                </a:cxn>
                <a:cxn ang="0">
                  <a:pos x="352" y="1"/>
                </a:cxn>
                <a:cxn ang="0">
                  <a:pos x="275" y="30"/>
                </a:cxn>
                <a:cxn ang="0">
                  <a:pos x="198" y="77"/>
                </a:cxn>
                <a:cxn ang="0">
                  <a:pos x="121" y="129"/>
                </a:cxn>
                <a:cxn ang="0">
                  <a:pos x="59" y="180"/>
                </a:cxn>
                <a:cxn ang="0">
                  <a:pos x="16" y="218"/>
                </a:cxn>
                <a:cxn ang="0">
                  <a:pos x="0" y="234"/>
                </a:cxn>
                <a:cxn ang="0">
                  <a:pos x="7" y="229"/>
                </a:cxn>
                <a:cxn ang="0">
                  <a:pos x="28" y="221"/>
                </a:cxn>
                <a:cxn ang="0">
                  <a:pos x="59" y="208"/>
                </a:cxn>
                <a:cxn ang="0">
                  <a:pos x="100" y="196"/>
                </a:cxn>
                <a:cxn ang="0">
                  <a:pos x="145" y="184"/>
                </a:cxn>
                <a:cxn ang="0">
                  <a:pos x="195" y="178"/>
                </a:cxn>
                <a:cxn ang="0">
                  <a:pos x="243" y="178"/>
                </a:cxn>
                <a:cxn ang="0">
                  <a:pos x="289" y="188"/>
                </a:cxn>
                <a:cxn ang="0">
                  <a:pos x="332" y="202"/>
                </a:cxn>
                <a:cxn ang="0">
                  <a:pos x="376" y="218"/>
                </a:cxn>
                <a:cxn ang="0">
                  <a:pos x="415" y="231"/>
                </a:cxn>
                <a:cxn ang="0">
                  <a:pos x="452" y="246"/>
                </a:cxn>
                <a:cxn ang="0">
                  <a:pos x="481" y="256"/>
                </a:cxn>
                <a:cxn ang="0">
                  <a:pos x="505" y="264"/>
                </a:cxn>
                <a:cxn ang="0">
                  <a:pos x="518" y="266"/>
                </a:cxn>
                <a:cxn ang="0">
                  <a:pos x="522" y="2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76992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56"/>
                <a:gridCol w="1790234"/>
                <a:gridCol w="2088606"/>
                <a:gridCol w="1491862"/>
                <a:gridCol w="179023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падеж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Единственное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число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Мужской и средний род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Женский род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И.п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какой?</a:t>
                      </a:r>
                    </a:p>
                    <a:p>
                      <a:pPr algn="ctr"/>
                      <a:r>
                        <a:rPr lang="ru-RU" sz="1600" dirty="0" smtClean="0"/>
                        <a:t>какое?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</a:rPr>
                        <a:t>-</a:t>
                      </a:r>
                      <a:r>
                        <a:rPr lang="ru-RU" sz="2000" dirty="0" err="1" smtClean="0">
                          <a:effectLst/>
                        </a:rPr>
                        <a:t>ый</a:t>
                      </a:r>
                      <a:r>
                        <a:rPr lang="ru-RU" sz="2000" dirty="0" smtClean="0">
                          <a:effectLst/>
                        </a:rPr>
                        <a:t>, -</a:t>
                      </a:r>
                      <a:r>
                        <a:rPr lang="ru-RU" sz="2000" dirty="0" err="1" smtClean="0">
                          <a:effectLst/>
                        </a:rPr>
                        <a:t>ий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/>
                      <a:r>
                        <a:rPr lang="ru-RU" sz="2000" dirty="0" smtClean="0">
                          <a:effectLst/>
                        </a:rPr>
                        <a:t>-</a:t>
                      </a:r>
                      <a:r>
                        <a:rPr lang="ru-RU" sz="2000" dirty="0" err="1" smtClean="0">
                          <a:effectLst/>
                        </a:rPr>
                        <a:t>ое</a:t>
                      </a:r>
                      <a:r>
                        <a:rPr lang="ru-RU" sz="2000" dirty="0" smtClean="0">
                          <a:effectLst/>
                        </a:rPr>
                        <a:t>, -</a:t>
                      </a:r>
                      <a:r>
                        <a:rPr lang="ru-RU" sz="2000" dirty="0" err="1" smtClean="0">
                          <a:effectLst/>
                        </a:rPr>
                        <a:t>ёе</a:t>
                      </a:r>
                      <a:endParaRPr lang="ru-RU" sz="2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какая?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r>
                        <a:rPr lang="ru-RU" sz="2000" dirty="0" err="1" smtClean="0"/>
                        <a:t>ая</a:t>
                      </a:r>
                      <a:r>
                        <a:rPr lang="ru-RU" sz="2000" dirty="0" smtClean="0"/>
                        <a:t>, -</a:t>
                      </a:r>
                      <a:r>
                        <a:rPr lang="ru-RU" sz="2000" dirty="0" err="1" smtClean="0"/>
                        <a:t>яя</a:t>
                      </a:r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Р.п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какого?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</a:rPr>
                        <a:t>-ого,</a:t>
                      </a:r>
                      <a:r>
                        <a:rPr lang="ru-RU" sz="2000" baseline="0" dirty="0" smtClean="0">
                          <a:effectLst/>
                        </a:rPr>
                        <a:t> его</a:t>
                      </a:r>
                      <a:endParaRPr lang="ru-RU" sz="2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какой?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-ой, -ей</a:t>
                      </a:r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Д.п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какому?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</a:rPr>
                        <a:t>-ому, -ему</a:t>
                      </a:r>
                      <a:endParaRPr lang="ru-RU" sz="2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какой?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-ой, -ей</a:t>
                      </a:r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В.п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какой?</a:t>
                      </a:r>
                    </a:p>
                    <a:p>
                      <a:pPr algn="ctr"/>
                      <a:r>
                        <a:rPr lang="ru-RU" sz="1600" dirty="0" smtClean="0"/>
                        <a:t>какого?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</a:rPr>
                        <a:t>как </a:t>
                      </a:r>
                      <a:r>
                        <a:rPr lang="ru-RU" sz="2000" dirty="0" err="1" smtClean="0">
                          <a:effectLst/>
                        </a:rPr>
                        <a:t>И.п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2000" dirty="0" smtClean="0">
                          <a:effectLst/>
                        </a:rPr>
                        <a:t>как </a:t>
                      </a:r>
                      <a:r>
                        <a:rPr lang="ru-RU" sz="2000" dirty="0" err="1" smtClean="0">
                          <a:effectLst/>
                        </a:rPr>
                        <a:t>Р.п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какую?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r>
                        <a:rPr lang="ru-RU" sz="2000" dirty="0" err="1" smtClean="0"/>
                        <a:t>ую</a:t>
                      </a:r>
                      <a:r>
                        <a:rPr lang="ru-RU" sz="2000" dirty="0" smtClean="0"/>
                        <a:t>, -</a:t>
                      </a:r>
                      <a:r>
                        <a:rPr lang="ru-RU" sz="2000" dirty="0" err="1" smtClean="0"/>
                        <a:t>юю</a:t>
                      </a:r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Т.п.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каким?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</a:rPr>
                        <a:t>-</a:t>
                      </a:r>
                      <a:r>
                        <a:rPr lang="ru-RU" sz="2000" dirty="0" err="1" smtClean="0">
                          <a:effectLst/>
                        </a:rPr>
                        <a:t>ым</a:t>
                      </a:r>
                      <a:r>
                        <a:rPr lang="ru-RU" sz="2000" dirty="0" smtClean="0">
                          <a:effectLst/>
                        </a:rPr>
                        <a:t>, -им</a:t>
                      </a:r>
                      <a:endParaRPr lang="ru-RU" sz="2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какой?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-ой, -ей</a:t>
                      </a:r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П.п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о </a:t>
                      </a:r>
                      <a:r>
                        <a:rPr lang="ru-RU" sz="1600" dirty="0" smtClean="0"/>
                        <a:t>каком?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</a:rPr>
                        <a:t>-ом, -ем</a:t>
                      </a:r>
                      <a:endParaRPr lang="ru-RU" sz="2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 какой?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-ой, -ей</a:t>
                      </a:r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86" y="1142984"/>
          <a:ext cx="7643867" cy="5182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962"/>
                <a:gridCol w="2653139"/>
                <a:gridCol w="3183766"/>
              </a:tblGrid>
              <a:tr h="702366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Падеж</a:t>
                      </a:r>
                      <a:endParaRPr lang="ru-RU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Единственное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число</a:t>
                      </a:r>
                      <a:endParaRPr lang="ru-RU" sz="28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Женский род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И.п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Р.п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-ой, -ей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Д.п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-ой, -ей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В.п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ую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ую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юю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Т.п.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-ой, -ей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ою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 ею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 как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-ой, -ей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14678" y="428605"/>
            <a:ext cx="2857519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ПАМЯТКА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Home\Desktop\БЕЛ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4500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родн</a:t>
            </a:r>
            <a:r>
              <a:rPr lang="ru-RU" sz="4000" b="1" u="sng" dirty="0" smtClean="0">
                <a:solidFill>
                  <a:srgbClr val="FFC000"/>
                </a:solidFill>
              </a:rPr>
              <a:t>ой</a:t>
            </a:r>
            <a:r>
              <a:rPr lang="ru-RU" sz="4000" b="1" dirty="0" smtClean="0">
                <a:solidFill>
                  <a:srgbClr val="FFC000"/>
                </a:solidFill>
              </a:rPr>
              <a:t> город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2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642918"/>
            <a:ext cx="714393" cy="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500174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знаменательн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дата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8" name="Рисунок 5" descr="2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728" y="2428868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255 лет</a:t>
            </a:r>
            <a:endParaRPr lang="ru-RU" sz="8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0" y="0"/>
          <a:ext cx="9145058" cy="6858000"/>
        </p:xfrm>
        <a:graphic>
          <a:graphicData uri="http://schemas.openxmlformats.org/presentationml/2006/ole">
            <p:oleObj spid="_x0000_s20483" name="Презентация" r:id="rId3" imgW="4570541" imgH="3427323" progId="PowerPoint.Show.8">
              <p:embed/>
            </p:oleObj>
          </a:graphicData>
        </a:graphic>
      </p:graphicFrame>
      <p:pic>
        <p:nvPicPr>
          <p:cNvPr id="20484" name="Picture 4" descr="C:\Users\Home\Desktop\Ма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56543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Напишите безударные окончания прилагательных. Определите падеж.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142984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Интересн</a:t>
            </a:r>
            <a:r>
              <a:rPr lang="ru-RU" sz="3200" b="1" dirty="0" smtClean="0">
                <a:solidFill>
                  <a:srgbClr val="002060"/>
                </a:solidFill>
              </a:rPr>
              <a:t>..   экскурсия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красив..  вазе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Занимательн</a:t>
            </a:r>
            <a:r>
              <a:rPr lang="ru-RU" sz="3200" b="1" dirty="0" smtClean="0">
                <a:solidFill>
                  <a:srgbClr val="002060"/>
                </a:solidFill>
              </a:rPr>
              <a:t>..  грамматику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Весенн</a:t>
            </a:r>
            <a:r>
              <a:rPr lang="ru-RU" sz="3200" b="1" dirty="0" smtClean="0">
                <a:solidFill>
                  <a:srgbClr val="002060"/>
                </a:solidFill>
              </a:rPr>
              <a:t>..  песни 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прекран</a:t>
            </a:r>
            <a:r>
              <a:rPr lang="ru-RU" sz="3200" b="1" dirty="0" smtClean="0">
                <a:solidFill>
                  <a:srgbClr val="002060"/>
                </a:solidFill>
              </a:rPr>
              <a:t>.. далью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643570" y="3857628"/>
            <a:ext cx="2928958" cy="2571768"/>
            <a:chOff x="3061" y="1814"/>
            <a:chExt cx="2492" cy="2256"/>
          </a:xfrm>
        </p:grpSpPr>
        <p:sp>
          <p:nvSpPr>
            <p:cNvPr id="9" name="Freeform 7"/>
            <p:cNvSpPr>
              <a:spLocks noChangeArrowheads="1"/>
            </p:cNvSpPr>
            <p:nvPr/>
          </p:nvSpPr>
          <p:spPr bwMode="auto">
            <a:xfrm>
              <a:off x="4576" y="3478"/>
              <a:ext cx="496" cy="411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32" y="343"/>
                </a:cxn>
                <a:cxn ang="0">
                  <a:pos x="83" y="295"/>
                </a:cxn>
                <a:cxn ang="0">
                  <a:pos x="145" y="245"/>
                </a:cxn>
                <a:cxn ang="0">
                  <a:pos x="214" y="197"/>
                </a:cxn>
                <a:cxn ang="0">
                  <a:pos x="281" y="146"/>
                </a:cxn>
                <a:cxn ang="0">
                  <a:pos x="343" y="98"/>
                </a:cxn>
                <a:cxn ang="0">
                  <a:pos x="394" y="48"/>
                </a:cxn>
                <a:cxn ang="0">
                  <a:pos x="429" y="0"/>
                </a:cxn>
                <a:cxn ang="0">
                  <a:pos x="463" y="99"/>
                </a:cxn>
                <a:cxn ang="0">
                  <a:pos x="515" y="181"/>
                </a:cxn>
                <a:cxn ang="0">
                  <a:pos x="576" y="247"/>
                </a:cxn>
                <a:cxn ang="0">
                  <a:pos x="641" y="304"/>
                </a:cxn>
                <a:cxn ang="0">
                  <a:pos x="700" y="351"/>
                </a:cxn>
                <a:cxn ang="0">
                  <a:pos x="748" y="397"/>
                </a:cxn>
                <a:cxn ang="0">
                  <a:pos x="775" y="441"/>
                </a:cxn>
                <a:cxn ang="0">
                  <a:pos x="776" y="491"/>
                </a:cxn>
                <a:cxn ang="0">
                  <a:pos x="692" y="486"/>
                </a:cxn>
                <a:cxn ang="0">
                  <a:pos x="591" y="483"/>
                </a:cxn>
                <a:cxn ang="0">
                  <a:pos x="480" y="479"/>
                </a:cxn>
                <a:cxn ang="0">
                  <a:pos x="365" y="474"/>
                </a:cxn>
                <a:cxn ang="0">
                  <a:pos x="253" y="462"/>
                </a:cxn>
                <a:cxn ang="0">
                  <a:pos x="151" y="446"/>
                </a:cxn>
                <a:cxn ang="0">
                  <a:pos x="63" y="424"/>
                </a:cxn>
                <a:cxn ang="0">
                  <a:pos x="0" y="394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ChangeArrowheads="1"/>
            </p:cNvSpPr>
            <p:nvPr/>
          </p:nvSpPr>
          <p:spPr bwMode="auto">
            <a:xfrm>
              <a:off x="4607" y="3510"/>
              <a:ext cx="423" cy="34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9" y="293"/>
                </a:cxn>
                <a:cxn ang="0">
                  <a:pos x="72" y="251"/>
                </a:cxn>
                <a:cxn ang="0">
                  <a:pos x="125" y="209"/>
                </a:cxn>
                <a:cxn ang="0">
                  <a:pos x="182" y="168"/>
                </a:cxn>
                <a:cxn ang="0">
                  <a:pos x="239" y="125"/>
                </a:cxn>
                <a:cxn ang="0">
                  <a:pos x="292" y="83"/>
                </a:cxn>
                <a:cxn ang="0">
                  <a:pos x="335" y="41"/>
                </a:cxn>
                <a:cxn ang="0">
                  <a:pos x="366" y="0"/>
                </a:cxn>
                <a:cxn ang="0">
                  <a:pos x="394" y="85"/>
                </a:cxn>
                <a:cxn ang="0">
                  <a:pos x="439" y="155"/>
                </a:cxn>
                <a:cxn ang="0">
                  <a:pos x="492" y="211"/>
                </a:cxn>
                <a:cxn ang="0">
                  <a:pos x="547" y="259"/>
                </a:cxn>
                <a:cxn ang="0">
                  <a:pos x="596" y="299"/>
                </a:cxn>
                <a:cxn ang="0">
                  <a:pos x="637" y="339"/>
                </a:cxn>
                <a:cxn ang="0">
                  <a:pos x="659" y="377"/>
                </a:cxn>
                <a:cxn ang="0">
                  <a:pos x="661" y="418"/>
                </a:cxn>
                <a:cxn ang="0">
                  <a:pos x="587" y="414"/>
                </a:cxn>
                <a:cxn ang="0">
                  <a:pos x="503" y="412"/>
                </a:cxn>
                <a:cxn ang="0">
                  <a:pos x="408" y="408"/>
                </a:cxn>
                <a:cxn ang="0">
                  <a:pos x="311" y="404"/>
                </a:cxn>
                <a:cxn ang="0">
                  <a:pos x="215" y="395"/>
                </a:cxn>
                <a:cxn ang="0">
                  <a:pos x="127" y="382"/>
                </a:cxn>
                <a:cxn ang="0">
                  <a:pos x="54" y="361"/>
                </a:cxn>
                <a:cxn ang="0">
                  <a:pos x="0" y="336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4639" y="3538"/>
              <a:ext cx="350" cy="29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" y="243"/>
                </a:cxn>
                <a:cxn ang="0">
                  <a:pos x="59" y="207"/>
                </a:cxn>
                <a:cxn ang="0">
                  <a:pos x="103" y="172"/>
                </a:cxn>
                <a:cxn ang="0">
                  <a:pos x="151" y="138"/>
                </a:cxn>
                <a:cxn ang="0">
                  <a:pos x="197" y="103"/>
                </a:cxn>
                <a:cxn ang="0">
                  <a:pos x="241" y="69"/>
                </a:cxn>
                <a:cxn ang="0">
                  <a:pos x="276" y="34"/>
                </a:cxn>
                <a:cxn ang="0">
                  <a:pos x="302" y="0"/>
                </a:cxn>
                <a:cxn ang="0">
                  <a:pos x="326" y="69"/>
                </a:cxn>
                <a:cxn ang="0">
                  <a:pos x="362" y="128"/>
                </a:cxn>
                <a:cxn ang="0">
                  <a:pos x="405" y="173"/>
                </a:cxn>
                <a:cxn ang="0">
                  <a:pos x="451" y="214"/>
                </a:cxn>
                <a:cxn ang="0">
                  <a:pos x="492" y="248"/>
                </a:cxn>
                <a:cxn ang="0">
                  <a:pos x="526" y="280"/>
                </a:cxn>
                <a:cxn ang="0">
                  <a:pos x="546" y="312"/>
                </a:cxn>
                <a:cxn ang="0">
                  <a:pos x="547" y="347"/>
                </a:cxn>
                <a:cxn ang="0">
                  <a:pos x="487" y="343"/>
                </a:cxn>
                <a:cxn ang="0">
                  <a:pos x="416" y="341"/>
                </a:cxn>
                <a:cxn ang="0">
                  <a:pos x="338" y="338"/>
                </a:cxn>
                <a:cxn ang="0">
                  <a:pos x="258" y="334"/>
                </a:cxn>
                <a:cxn ang="0">
                  <a:pos x="178" y="326"/>
                </a:cxn>
                <a:cxn ang="0">
                  <a:pos x="106" y="314"/>
                </a:cxn>
                <a:cxn ang="0">
                  <a:pos x="43" y="297"/>
                </a:cxn>
                <a:cxn ang="0">
                  <a:pos x="0" y="278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4672" y="3570"/>
              <a:ext cx="275" cy="22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8" y="192"/>
                </a:cxn>
                <a:cxn ang="0">
                  <a:pos x="46" y="165"/>
                </a:cxn>
                <a:cxn ang="0">
                  <a:pos x="80" y="137"/>
                </a:cxn>
                <a:cxn ang="0">
                  <a:pos x="118" y="110"/>
                </a:cxn>
                <a:cxn ang="0">
                  <a:pos x="153" y="83"/>
                </a:cxn>
                <a:cxn ang="0">
                  <a:pos x="189" y="55"/>
                </a:cxn>
                <a:cxn ang="0">
                  <a:pos x="217" y="28"/>
                </a:cxn>
                <a:cxn ang="0">
                  <a:pos x="237" y="0"/>
                </a:cxn>
                <a:cxn ang="0">
                  <a:pos x="255" y="55"/>
                </a:cxn>
                <a:cxn ang="0">
                  <a:pos x="285" y="101"/>
                </a:cxn>
                <a:cxn ang="0">
                  <a:pos x="319" y="137"/>
                </a:cxn>
                <a:cxn ang="0">
                  <a:pos x="355" y="170"/>
                </a:cxn>
                <a:cxn ang="0">
                  <a:pos x="386" y="196"/>
                </a:cxn>
                <a:cxn ang="0">
                  <a:pos x="413" y="221"/>
                </a:cxn>
                <a:cxn ang="0">
                  <a:pos x="429" y="246"/>
                </a:cxn>
                <a:cxn ang="0">
                  <a:pos x="430" y="274"/>
                </a:cxn>
                <a:cxn ang="0">
                  <a:pos x="382" y="271"/>
                </a:cxn>
                <a:cxn ang="0">
                  <a:pos x="327" y="269"/>
                </a:cxn>
                <a:cxn ang="0">
                  <a:pos x="265" y="267"/>
                </a:cxn>
                <a:cxn ang="0">
                  <a:pos x="201" y="264"/>
                </a:cxn>
                <a:cxn ang="0">
                  <a:pos x="138" y="258"/>
                </a:cxn>
                <a:cxn ang="0">
                  <a:pos x="81" y="248"/>
                </a:cxn>
                <a:cxn ang="0">
                  <a:pos x="33" y="235"/>
                </a:cxn>
                <a:cxn ang="0">
                  <a:pos x="0" y="220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ChangeArrowheads="1"/>
            </p:cNvSpPr>
            <p:nvPr/>
          </p:nvSpPr>
          <p:spPr bwMode="auto">
            <a:xfrm>
              <a:off x="4809" y="2249"/>
              <a:ext cx="166" cy="95"/>
            </a:xfrm>
            <a:custGeom>
              <a:avLst/>
              <a:gdLst/>
              <a:ahLst/>
              <a:cxnLst>
                <a:cxn ang="0">
                  <a:pos x="257" y="67"/>
                </a:cxn>
                <a:cxn ang="0">
                  <a:pos x="185" y="93"/>
                </a:cxn>
                <a:cxn ang="0">
                  <a:pos x="125" y="108"/>
                </a:cxn>
                <a:cxn ang="0">
                  <a:pos x="77" y="114"/>
                </a:cxn>
                <a:cxn ang="0">
                  <a:pos x="42" y="111"/>
                </a:cxn>
                <a:cxn ang="0">
                  <a:pos x="17" y="97"/>
                </a:cxn>
                <a:cxn ang="0">
                  <a:pos x="4" y="73"/>
                </a:cxn>
                <a:cxn ang="0">
                  <a:pos x="0" y="41"/>
                </a:cxn>
                <a:cxn ang="0">
                  <a:pos x="8" y="0"/>
                </a:cxn>
                <a:cxn ang="0">
                  <a:pos x="22" y="12"/>
                </a:cxn>
                <a:cxn ang="0">
                  <a:pos x="42" y="21"/>
                </a:cxn>
                <a:cxn ang="0">
                  <a:pos x="63" y="25"/>
                </a:cxn>
                <a:cxn ang="0">
                  <a:pos x="90" y="26"/>
                </a:cxn>
                <a:cxn ang="0">
                  <a:pos x="117" y="24"/>
                </a:cxn>
                <a:cxn ang="0">
                  <a:pos x="148" y="20"/>
                </a:cxn>
                <a:cxn ang="0">
                  <a:pos x="180" y="12"/>
                </a:cxn>
                <a:cxn ang="0">
                  <a:pos x="217" y="3"/>
                </a:cxn>
                <a:cxn ang="0">
                  <a:pos x="230" y="1"/>
                </a:cxn>
                <a:cxn ang="0">
                  <a:pos x="241" y="5"/>
                </a:cxn>
                <a:cxn ang="0">
                  <a:pos x="248" y="9"/>
                </a:cxn>
                <a:cxn ang="0">
                  <a:pos x="255" y="17"/>
                </a:cxn>
                <a:cxn ang="0">
                  <a:pos x="258" y="25"/>
                </a:cxn>
                <a:cxn ang="0">
                  <a:pos x="259" y="38"/>
                </a:cxn>
                <a:cxn ang="0">
                  <a:pos x="259" y="50"/>
                </a:cxn>
                <a:cxn ang="0">
                  <a:pos x="257" y="67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ChangeArrowheads="1"/>
            </p:cNvSpPr>
            <p:nvPr/>
          </p:nvSpPr>
          <p:spPr bwMode="auto">
            <a:xfrm>
              <a:off x="4809" y="2284"/>
              <a:ext cx="221" cy="112"/>
            </a:xfrm>
            <a:custGeom>
              <a:avLst/>
              <a:gdLst/>
              <a:ahLst/>
              <a:cxnLst>
                <a:cxn ang="0">
                  <a:pos x="345" y="25"/>
                </a:cxn>
                <a:cxn ang="0">
                  <a:pos x="281" y="74"/>
                </a:cxn>
                <a:cxn ang="0">
                  <a:pos x="226" y="110"/>
                </a:cxn>
                <a:cxn ang="0">
                  <a:pos x="174" y="128"/>
                </a:cxn>
                <a:cxn ang="0">
                  <a:pos x="130" y="134"/>
                </a:cxn>
                <a:cxn ang="0">
                  <a:pos x="88" y="127"/>
                </a:cxn>
                <a:cxn ang="0">
                  <a:pos x="54" y="110"/>
                </a:cxn>
                <a:cxn ang="0">
                  <a:pos x="24" y="82"/>
                </a:cxn>
                <a:cxn ang="0">
                  <a:pos x="0" y="47"/>
                </a:cxn>
                <a:cxn ang="0">
                  <a:pos x="30" y="43"/>
                </a:cxn>
                <a:cxn ang="0">
                  <a:pos x="63" y="40"/>
                </a:cxn>
                <a:cxn ang="0">
                  <a:pos x="94" y="38"/>
                </a:cxn>
                <a:cxn ang="0">
                  <a:pos x="126" y="35"/>
                </a:cxn>
                <a:cxn ang="0">
                  <a:pos x="157" y="31"/>
                </a:cxn>
                <a:cxn ang="0">
                  <a:pos x="190" y="29"/>
                </a:cxn>
                <a:cxn ang="0">
                  <a:pos x="222" y="25"/>
                </a:cxn>
                <a:cxn ang="0">
                  <a:pos x="255" y="22"/>
                </a:cxn>
                <a:cxn ang="0">
                  <a:pos x="269" y="13"/>
                </a:cxn>
                <a:cxn ang="0">
                  <a:pos x="283" y="6"/>
                </a:cxn>
                <a:cxn ang="0">
                  <a:pos x="295" y="1"/>
                </a:cxn>
                <a:cxn ang="0">
                  <a:pos x="310" y="0"/>
                </a:cxn>
                <a:cxn ang="0">
                  <a:pos x="319" y="0"/>
                </a:cxn>
                <a:cxn ang="0">
                  <a:pos x="329" y="4"/>
                </a:cxn>
                <a:cxn ang="0">
                  <a:pos x="338" y="12"/>
                </a:cxn>
                <a:cxn ang="0">
                  <a:pos x="345" y="25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3500" y="2660"/>
              <a:ext cx="1453" cy="1067"/>
            </a:xfrm>
            <a:custGeom>
              <a:avLst/>
              <a:gdLst/>
              <a:ahLst/>
              <a:cxnLst>
                <a:cxn ang="0">
                  <a:pos x="2202" y="714"/>
                </a:cxn>
                <a:cxn ang="0">
                  <a:pos x="2220" y="514"/>
                </a:cxn>
                <a:cxn ang="0">
                  <a:pos x="2238" y="313"/>
                </a:cxn>
                <a:cxn ang="0">
                  <a:pos x="2258" y="114"/>
                </a:cxn>
                <a:cxn ang="0">
                  <a:pos x="2230" y="3"/>
                </a:cxn>
                <a:cxn ang="0">
                  <a:pos x="2154" y="1"/>
                </a:cxn>
                <a:cxn ang="0">
                  <a:pos x="2075" y="10"/>
                </a:cxn>
                <a:cxn ang="0">
                  <a:pos x="1997" y="13"/>
                </a:cxn>
                <a:cxn ang="0">
                  <a:pos x="1757" y="21"/>
                </a:cxn>
                <a:cxn ang="0">
                  <a:pos x="1349" y="47"/>
                </a:cxn>
                <a:cxn ang="0">
                  <a:pos x="941" y="73"/>
                </a:cxn>
                <a:cxn ang="0">
                  <a:pos x="533" y="101"/>
                </a:cxn>
                <a:cxn ang="0">
                  <a:pos x="285" y="124"/>
                </a:cxn>
                <a:cxn ang="0">
                  <a:pos x="207" y="152"/>
                </a:cxn>
                <a:cxn ang="0">
                  <a:pos x="131" y="183"/>
                </a:cxn>
                <a:cxn ang="0">
                  <a:pos x="48" y="208"/>
                </a:cxn>
                <a:cxn ang="0">
                  <a:pos x="26" y="269"/>
                </a:cxn>
                <a:cxn ang="0">
                  <a:pos x="83" y="379"/>
                </a:cxn>
                <a:cxn ang="0">
                  <a:pos x="138" y="488"/>
                </a:cxn>
                <a:cxn ang="0">
                  <a:pos x="194" y="598"/>
                </a:cxn>
                <a:cxn ang="0">
                  <a:pos x="186" y="746"/>
                </a:cxn>
                <a:cxn ang="0">
                  <a:pos x="163" y="911"/>
                </a:cxn>
                <a:cxn ang="0">
                  <a:pos x="194" y="1056"/>
                </a:cxn>
                <a:cxn ang="0">
                  <a:pos x="262" y="1186"/>
                </a:cxn>
                <a:cxn ang="0">
                  <a:pos x="408" y="1256"/>
                </a:cxn>
                <a:cxn ang="0">
                  <a:pos x="615" y="1270"/>
                </a:cxn>
                <a:cxn ang="0">
                  <a:pos x="825" y="1280"/>
                </a:cxn>
                <a:cxn ang="0">
                  <a:pos x="1040" y="1276"/>
                </a:cxn>
                <a:cxn ang="0">
                  <a:pos x="1324" y="1170"/>
                </a:cxn>
                <a:cxn ang="0">
                  <a:pos x="1593" y="1094"/>
                </a:cxn>
                <a:cxn ang="0">
                  <a:pos x="1796" y="1110"/>
                </a:cxn>
                <a:cxn ang="0">
                  <a:pos x="1976" y="1131"/>
                </a:cxn>
                <a:cxn ang="0">
                  <a:pos x="2084" y="1077"/>
                </a:cxn>
                <a:cxn ang="0">
                  <a:pos x="2104" y="1003"/>
                </a:cxn>
                <a:cxn ang="0">
                  <a:pos x="2125" y="927"/>
                </a:cxn>
                <a:cxn ang="0">
                  <a:pos x="2163" y="853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3515" y="2668"/>
              <a:ext cx="1422" cy="1041"/>
            </a:xfrm>
            <a:custGeom>
              <a:avLst/>
              <a:gdLst/>
              <a:ahLst/>
              <a:cxnLst>
                <a:cxn ang="0">
                  <a:pos x="2123" y="675"/>
                </a:cxn>
                <a:cxn ang="0">
                  <a:pos x="2151" y="487"/>
                </a:cxn>
                <a:cxn ang="0">
                  <a:pos x="2180" y="297"/>
                </a:cxn>
                <a:cxn ang="0">
                  <a:pos x="2209" y="108"/>
                </a:cxn>
                <a:cxn ang="0">
                  <a:pos x="2183" y="4"/>
                </a:cxn>
                <a:cxn ang="0">
                  <a:pos x="2100" y="1"/>
                </a:cxn>
                <a:cxn ang="0">
                  <a:pos x="2012" y="8"/>
                </a:cxn>
                <a:cxn ang="0">
                  <a:pos x="1931" y="9"/>
                </a:cxn>
                <a:cxn ang="0">
                  <a:pos x="1700" y="15"/>
                </a:cxn>
                <a:cxn ang="0">
                  <a:pos x="1314" y="42"/>
                </a:cxn>
                <a:cxn ang="0">
                  <a:pos x="928" y="66"/>
                </a:cxn>
                <a:cxn ang="0">
                  <a:pos x="542" y="93"/>
                </a:cxn>
                <a:cxn ang="0">
                  <a:pos x="304" y="113"/>
                </a:cxn>
                <a:cxn ang="0">
                  <a:pos x="220" y="142"/>
                </a:cxn>
                <a:cxn ang="0">
                  <a:pos x="135" y="175"/>
                </a:cxn>
                <a:cxn ang="0">
                  <a:pos x="46" y="201"/>
                </a:cxn>
                <a:cxn ang="0">
                  <a:pos x="25" y="258"/>
                </a:cxn>
                <a:cxn ang="0">
                  <a:pos x="77" y="363"/>
                </a:cxn>
                <a:cxn ang="0">
                  <a:pos x="129" y="466"/>
                </a:cxn>
                <a:cxn ang="0">
                  <a:pos x="183" y="570"/>
                </a:cxn>
                <a:cxn ang="0">
                  <a:pos x="177" y="710"/>
                </a:cxn>
                <a:cxn ang="0">
                  <a:pos x="166" y="865"/>
                </a:cxn>
                <a:cxn ang="0">
                  <a:pos x="208" y="1000"/>
                </a:cxn>
                <a:cxn ang="0">
                  <a:pos x="282" y="1121"/>
                </a:cxn>
                <a:cxn ang="0">
                  <a:pos x="422" y="1188"/>
                </a:cxn>
                <a:cxn ang="0">
                  <a:pos x="616" y="1214"/>
                </a:cxn>
                <a:cxn ang="0">
                  <a:pos x="813" y="1238"/>
                </a:cxn>
                <a:cxn ang="0">
                  <a:pos x="1016" y="1244"/>
                </a:cxn>
                <a:cxn ang="0">
                  <a:pos x="1285" y="1145"/>
                </a:cxn>
                <a:cxn ang="0">
                  <a:pos x="1544" y="1063"/>
                </a:cxn>
                <a:cxn ang="0">
                  <a:pos x="1736" y="1061"/>
                </a:cxn>
                <a:cxn ang="0">
                  <a:pos x="1907" y="1069"/>
                </a:cxn>
                <a:cxn ang="0">
                  <a:pos x="2010" y="1018"/>
                </a:cxn>
                <a:cxn ang="0">
                  <a:pos x="2029" y="946"/>
                </a:cxn>
                <a:cxn ang="0">
                  <a:pos x="2051" y="876"/>
                </a:cxn>
                <a:cxn ang="0">
                  <a:pos x="2086" y="805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3531" y="2677"/>
              <a:ext cx="1391" cy="1015"/>
            </a:xfrm>
            <a:custGeom>
              <a:avLst/>
              <a:gdLst/>
              <a:ahLst/>
              <a:cxnLst>
                <a:cxn ang="0">
                  <a:pos x="2046" y="636"/>
                </a:cxn>
                <a:cxn ang="0">
                  <a:pos x="2082" y="459"/>
                </a:cxn>
                <a:cxn ang="0">
                  <a:pos x="2123" y="282"/>
                </a:cxn>
                <a:cxn ang="0">
                  <a:pos x="2159" y="106"/>
                </a:cxn>
                <a:cxn ang="0">
                  <a:pos x="2135" y="5"/>
                </a:cxn>
                <a:cxn ang="0">
                  <a:pos x="2048" y="0"/>
                </a:cxn>
                <a:cxn ang="0">
                  <a:pos x="1950" y="7"/>
                </a:cxn>
                <a:cxn ang="0">
                  <a:pos x="1864" y="8"/>
                </a:cxn>
                <a:cxn ang="0">
                  <a:pos x="1645" y="15"/>
                </a:cxn>
                <a:cxn ang="0">
                  <a:pos x="1278" y="38"/>
                </a:cxn>
                <a:cxn ang="0">
                  <a:pos x="914" y="62"/>
                </a:cxn>
                <a:cxn ang="0">
                  <a:pos x="550" y="85"/>
                </a:cxn>
                <a:cxn ang="0">
                  <a:pos x="324" y="107"/>
                </a:cxn>
                <a:cxn ang="0">
                  <a:pos x="232" y="137"/>
                </a:cxn>
                <a:cxn ang="0">
                  <a:pos x="139" y="171"/>
                </a:cxn>
                <a:cxn ang="0">
                  <a:pos x="45" y="197"/>
                </a:cxn>
                <a:cxn ang="0">
                  <a:pos x="24" y="252"/>
                </a:cxn>
                <a:cxn ang="0">
                  <a:pos x="73" y="350"/>
                </a:cxn>
                <a:cxn ang="0">
                  <a:pos x="122" y="448"/>
                </a:cxn>
                <a:cxn ang="0">
                  <a:pos x="173" y="546"/>
                </a:cxn>
                <a:cxn ang="0">
                  <a:pos x="169" y="679"/>
                </a:cxn>
                <a:cxn ang="0">
                  <a:pos x="169" y="823"/>
                </a:cxn>
                <a:cxn ang="0">
                  <a:pos x="223" y="947"/>
                </a:cxn>
                <a:cxn ang="0">
                  <a:pos x="302" y="1059"/>
                </a:cxn>
                <a:cxn ang="0">
                  <a:pos x="434" y="1123"/>
                </a:cxn>
                <a:cxn ang="0">
                  <a:pos x="618" y="1160"/>
                </a:cxn>
                <a:cxn ang="0">
                  <a:pos x="803" y="1198"/>
                </a:cxn>
                <a:cxn ang="0">
                  <a:pos x="993" y="1216"/>
                </a:cxn>
                <a:cxn ang="0">
                  <a:pos x="1247" y="1122"/>
                </a:cxn>
                <a:cxn ang="0">
                  <a:pos x="1492" y="1032"/>
                </a:cxn>
                <a:cxn ang="0">
                  <a:pos x="1675" y="1016"/>
                </a:cxn>
                <a:cxn ang="0">
                  <a:pos x="1839" y="1012"/>
                </a:cxn>
                <a:cxn ang="0">
                  <a:pos x="1936" y="961"/>
                </a:cxn>
                <a:cxn ang="0">
                  <a:pos x="1953" y="893"/>
                </a:cxn>
                <a:cxn ang="0">
                  <a:pos x="1973" y="825"/>
                </a:cxn>
                <a:cxn ang="0">
                  <a:pos x="2008" y="759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3546" y="2687"/>
              <a:ext cx="1360" cy="991"/>
            </a:xfrm>
            <a:custGeom>
              <a:avLst/>
              <a:gdLst/>
              <a:ahLst/>
              <a:cxnLst>
                <a:cxn ang="0">
                  <a:pos x="1967" y="596"/>
                </a:cxn>
                <a:cxn ang="0">
                  <a:pos x="2011" y="432"/>
                </a:cxn>
                <a:cxn ang="0">
                  <a:pos x="2066" y="266"/>
                </a:cxn>
                <a:cxn ang="0">
                  <a:pos x="2110" y="100"/>
                </a:cxn>
                <a:cxn ang="0">
                  <a:pos x="2089" y="8"/>
                </a:cxn>
                <a:cxn ang="0">
                  <a:pos x="1995" y="2"/>
                </a:cxn>
                <a:cxn ang="0">
                  <a:pos x="1890" y="6"/>
                </a:cxn>
                <a:cxn ang="0">
                  <a:pos x="1796" y="5"/>
                </a:cxn>
                <a:cxn ang="0">
                  <a:pos x="1589" y="10"/>
                </a:cxn>
                <a:cxn ang="0">
                  <a:pos x="1245" y="32"/>
                </a:cxn>
                <a:cxn ang="0">
                  <a:pos x="900" y="55"/>
                </a:cxn>
                <a:cxn ang="0">
                  <a:pos x="556" y="78"/>
                </a:cxn>
                <a:cxn ang="0">
                  <a:pos x="341" y="99"/>
                </a:cxn>
                <a:cxn ang="0">
                  <a:pos x="245" y="129"/>
                </a:cxn>
                <a:cxn ang="0">
                  <a:pos x="144" y="166"/>
                </a:cxn>
                <a:cxn ang="0">
                  <a:pos x="43" y="192"/>
                </a:cxn>
                <a:cxn ang="0">
                  <a:pos x="22" y="245"/>
                </a:cxn>
                <a:cxn ang="0">
                  <a:pos x="69" y="337"/>
                </a:cxn>
                <a:cxn ang="0">
                  <a:pos x="115" y="429"/>
                </a:cxn>
                <a:cxn ang="0">
                  <a:pos x="163" y="522"/>
                </a:cxn>
                <a:cxn ang="0">
                  <a:pos x="160" y="646"/>
                </a:cxn>
                <a:cxn ang="0">
                  <a:pos x="170" y="779"/>
                </a:cxn>
                <a:cxn ang="0">
                  <a:pos x="234" y="893"/>
                </a:cxn>
                <a:cxn ang="0">
                  <a:pos x="320" y="996"/>
                </a:cxn>
                <a:cxn ang="0">
                  <a:pos x="447" y="1057"/>
                </a:cxn>
                <a:cxn ang="0">
                  <a:pos x="619" y="1103"/>
                </a:cxn>
                <a:cxn ang="0">
                  <a:pos x="791" y="1155"/>
                </a:cxn>
                <a:cxn ang="0">
                  <a:pos x="969" y="1187"/>
                </a:cxn>
                <a:cxn ang="0">
                  <a:pos x="1209" y="1096"/>
                </a:cxn>
                <a:cxn ang="0">
                  <a:pos x="1441" y="1001"/>
                </a:cxn>
                <a:cxn ang="0">
                  <a:pos x="1616" y="969"/>
                </a:cxn>
                <a:cxn ang="0">
                  <a:pos x="1771" y="953"/>
                </a:cxn>
                <a:cxn ang="0">
                  <a:pos x="1863" y="903"/>
                </a:cxn>
                <a:cxn ang="0">
                  <a:pos x="1880" y="839"/>
                </a:cxn>
                <a:cxn ang="0">
                  <a:pos x="1898" y="775"/>
                </a:cxn>
                <a:cxn ang="0">
                  <a:pos x="1929" y="713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3546" y="2797"/>
              <a:ext cx="240" cy="319"/>
            </a:xfrm>
            <a:custGeom>
              <a:avLst/>
              <a:gdLst/>
              <a:ahLst/>
              <a:cxnLst>
                <a:cxn ang="0">
                  <a:pos x="374" y="64"/>
                </a:cxn>
                <a:cxn ang="0">
                  <a:pos x="371" y="70"/>
                </a:cxn>
                <a:cxn ang="0">
                  <a:pos x="364" y="91"/>
                </a:cxn>
                <a:cxn ang="0">
                  <a:pos x="351" y="120"/>
                </a:cxn>
                <a:cxn ang="0">
                  <a:pos x="337" y="158"/>
                </a:cxn>
                <a:cxn ang="0">
                  <a:pos x="316" y="197"/>
                </a:cxn>
                <a:cxn ang="0">
                  <a:pos x="295" y="238"/>
                </a:cxn>
                <a:cxn ang="0">
                  <a:pos x="269" y="274"/>
                </a:cxn>
                <a:cxn ang="0">
                  <a:pos x="242" y="307"/>
                </a:cxn>
                <a:cxn ang="0">
                  <a:pos x="214" y="330"/>
                </a:cxn>
                <a:cxn ang="0">
                  <a:pos x="194" y="348"/>
                </a:cxn>
                <a:cxn ang="0">
                  <a:pos x="180" y="362"/>
                </a:cxn>
                <a:cxn ang="0">
                  <a:pos x="172" y="371"/>
                </a:cxn>
                <a:cxn ang="0">
                  <a:pos x="165" y="376"/>
                </a:cxn>
                <a:cxn ang="0">
                  <a:pos x="162" y="380"/>
                </a:cxn>
                <a:cxn ang="0">
                  <a:pos x="162" y="381"/>
                </a:cxn>
                <a:cxn ang="0">
                  <a:pos x="0" y="124"/>
                </a:cxn>
                <a:cxn ang="0">
                  <a:pos x="12" y="113"/>
                </a:cxn>
                <a:cxn ang="0">
                  <a:pos x="48" y="90"/>
                </a:cxn>
                <a:cxn ang="0">
                  <a:pos x="97" y="59"/>
                </a:cxn>
                <a:cxn ang="0">
                  <a:pos x="159" y="29"/>
                </a:cxn>
                <a:cxn ang="0">
                  <a:pos x="223" y="6"/>
                </a:cxn>
                <a:cxn ang="0">
                  <a:pos x="283" y="0"/>
                </a:cxn>
                <a:cxn ang="0">
                  <a:pos x="336" y="16"/>
                </a:cxn>
                <a:cxn ang="0">
                  <a:pos x="374" y="64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3621" y="3013"/>
              <a:ext cx="561" cy="39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85" y="8"/>
                </a:cxn>
                <a:cxn ang="0">
                  <a:pos x="358" y="32"/>
                </a:cxn>
                <a:cxn ang="0">
                  <a:pos x="319" y="66"/>
                </a:cxn>
                <a:cxn ang="0">
                  <a:pos x="272" y="106"/>
                </a:cxn>
                <a:cxn ang="0">
                  <a:pos x="220" y="147"/>
                </a:cxn>
                <a:cxn ang="0">
                  <a:pos x="169" y="184"/>
                </a:cxn>
                <a:cxn ang="0">
                  <a:pos x="123" y="213"/>
                </a:cxn>
                <a:cxn ang="0">
                  <a:pos x="86" y="232"/>
                </a:cxn>
                <a:cxn ang="0">
                  <a:pos x="56" y="242"/>
                </a:cxn>
                <a:cxn ang="0">
                  <a:pos x="35" y="258"/>
                </a:cxn>
                <a:cxn ang="0">
                  <a:pos x="19" y="276"/>
                </a:cxn>
                <a:cxn ang="0">
                  <a:pos x="10" y="294"/>
                </a:cxn>
                <a:cxn ang="0">
                  <a:pos x="3" y="311"/>
                </a:cxn>
                <a:cxn ang="0">
                  <a:pos x="0" y="327"/>
                </a:cxn>
                <a:cxn ang="0">
                  <a:pos x="0" y="336"/>
                </a:cxn>
                <a:cxn ang="0">
                  <a:pos x="0" y="341"/>
                </a:cxn>
                <a:cxn ang="0">
                  <a:pos x="519" y="391"/>
                </a:cxn>
                <a:cxn ang="0">
                  <a:pos x="875" y="474"/>
                </a:cxn>
                <a:cxn ang="0">
                  <a:pos x="852" y="465"/>
                </a:cxn>
                <a:cxn ang="0">
                  <a:pos x="794" y="440"/>
                </a:cxn>
                <a:cxn ang="0">
                  <a:pos x="713" y="399"/>
                </a:cxn>
                <a:cxn ang="0">
                  <a:pos x="622" y="344"/>
                </a:cxn>
                <a:cxn ang="0">
                  <a:pos x="530" y="275"/>
                </a:cxn>
                <a:cxn ang="0">
                  <a:pos x="456" y="194"/>
                </a:cxn>
                <a:cxn ang="0">
                  <a:pos x="405" y="101"/>
                </a:cxn>
                <a:cxn ang="0">
                  <a:pos x="395" y="0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4363" y="2887"/>
              <a:ext cx="452" cy="47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705" y="261"/>
                </a:cxn>
                <a:cxn ang="0">
                  <a:pos x="673" y="0"/>
                </a:cxn>
                <a:cxn ang="0">
                  <a:pos x="330" y="10"/>
                </a:cxn>
                <a:cxn ang="0">
                  <a:pos x="325" y="27"/>
                </a:cxn>
                <a:cxn ang="0">
                  <a:pos x="309" y="77"/>
                </a:cxn>
                <a:cxn ang="0">
                  <a:pos x="282" y="149"/>
                </a:cxn>
                <a:cxn ang="0">
                  <a:pos x="247" y="238"/>
                </a:cxn>
                <a:cxn ang="0">
                  <a:pos x="199" y="330"/>
                </a:cxn>
                <a:cxn ang="0">
                  <a:pos x="143" y="423"/>
                </a:cxn>
                <a:cxn ang="0">
                  <a:pos x="75" y="505"/>
                </a:cxn>
                <a:cxn ang="0">
                  <a:pos x="0" y="571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3648" y="3267"/>
              <a:ext cx="1176" cy="339"/>
            </a:xfrm>
            <a:custGeom>
              <a:avLst/>
              <a:gdLst/>
              <a:ahLst/>
              <a:cxnLst>
                <a:cxn ang="0">
                  <a:pos x="1756" y="256"/>
                </a:cxn>
                <a:cxn ang="0">
                  <a:pos x="1764" y="237"/>
                </a:cxn>
                <a:cxn ang="0">
                  <a:pos x="1774" y="220"/>
                </a:cxn>
                <a:cxn ang="0">
                  <a:pos x="1784" y="203"/>
                </a:cxn>
                <a:cxn ang="0">
                  <a:pos x="1795" y="188"/>
                </a:cxn>
                <a:cxn ang="0">
                  <a:pos x="1804" y="171"/>
                </a:cxn>
                <a:cxn ang="0">
                  <a:pos x="1813" y="154"/>
                </a:cxn>
                <a:cxn ang="0">
                  <a:pos x="1823" y="137"/>
                </a:cxn>
                <a:cxn ang="0">
                  <a:pos x="1835" y="121"/>
                </a:cxn>
                <a:cxn ang="0">
                  <a:pos x="1832" y="115"/>
                </a:cxn>
                <a:cxn ang="0">
                  <a:pos x="1823" y="100"/>
                </a:cxn>
                <a:cxn ang="0">
                  <a:pos x="1809" y="79"/>
                </a:cxn>
                <a:cxn ang="0">
                  <a:pos x="1787" y="57"/>
                </a:cxn>
                <a:cxn ang="0">
                  <a:pos x="1753" y="34"/>
                </a:cxn>
                <a:cxn ang="0">
                  <a:pos x="1712" y="14"/>
                </a:cxn>
                <a:cxn ang="0">
                  <a:pos x="1657" y="1"/>
                </a:cxn>
                <a:cxn ang="0">
                  <a:pos x="1590" y="0"/>
                </a:cxn>
                <a:cxn ang="0">
                  <a:pos x="1485" y="9"/>
                </a:cxn>
                <a:cxn ang="0">
                  <a:pos x="1380" y="34"/>
                </a:cxn>
                <a:cxn ang="0">
                  <a:pos x="1277" y="69"/>
                </a:cxn>
                <a:cxn ang="0">
                  <a:pos x="1177" y="115"/>
                </a:cxn>
                <a:cxn ang="0">
                  <a:pos x="1077" y="164"/>
                </a:cxn>
                <a:cxn ang="0">
                  <a:pos x="981" y="219"/>
                </a:cxn>
                <a:cxn ang="0">
                  <a:pos x="889" y="274"/>
                </a:cxn>
                <a:cxn ang="0">
                  <a:pos x="801" y="329"/>
                </a:cxn>
                <a:cxn ang="0">
                  <a:pos x="705" y="293"/>
                </a:cxn>
                <a:cxn ang="0">
                  <a:pos x="612" y="261"/>
                </a:cxn>
                <a:cxn ang="0">
                  <a:pos x="516" y="227"/>
                </a:cxn>
                <a:cxn ang="0">
                  <a:pos x="423" y="194"/>
                </a:cxn>
                <a:cxn ang="0">
                  <a:pos x="327" y="160"/>
                </a:cxn>
                <a:cxn ang="0">
                  <a:pos x="234" y="128"/>
                </a:cxn>
                <a:cxn ang="0">
                  <a:pos x="138" y="94"/>
                </a:cxn>
                <a:cxn ang="0">
                  <a:pos x="45" y="61"/>
                </a:cxn>
                <a:cxn ang="0">
                  <a:pos x="38" y="84"/>
                </a:cxn>
                <a:cxn ang="0">
                  <a:pos x="32" y="108"/>
                </a:cxn>
                <a:cxn ang="0">
                  <a:pos x="26" y="133"/>
                </a:cxn>
                <a:cxn ang="0">
                  <a:pos x="21" y="158"/>
                </a:cxn>
                <a:cxn ang="0">
                  <a:pos x="15" y="181"/>
                </a:cxn>
                <a:cxn ang="0">
                  <a:pos x="10" y="206"/>
                </a:cxn>
                <a:cxn ang="0">
                  <a:pos x="4" y="231"/>
                </a:cxn>
                <a:cxn ang="0">
                  <a:pos x="0" y="256"/>
                </a:cxn>
                <a:cxn ang="0">
                  <a:pos x="97" y="274"/>
                </a:cxn>
                <a:cxn ang="0">
                  <a:pos x="196" y="292"/>
                </a:cxn>
                <a:cxn ang="0">
                  <a:pos x="295" y="310"/>
                </a:cxn>
                <a:cxn ang="0">
                  <a:pos x="393" y="330"/>
                </a:cxn>
                <a:cxn ang="0">
                  <a:pos x="491" y="348"/>
                </a:cxn>
                <a:cxn ang="0">
                  <a:pos x="590" y="368"/>
                </a:cxn>
                <a:cxn ang="0">
                  <a:pos x="688" y="387"/>
                </a:cxn>
                <a:cxn ang="0">
                  <a:pos x="789" y="407"/>
                </a:cxn>
                <a:cxn ang="0">
                  <a:pos x="824" y="391"/>
                </a:cxn>
                <a:cxn ang="0">
                  <a:pos x="921" y="356"/>
                </a:cxn>
                <a:cxn ang="0">
                  <a:pos x="1060" y="308"/>
                </a:cxn>
                <a:cxn ang="0">
                  <a:pos x="1225" y="259"/>
                </a:cxn>
                <a:cxn ang="0">
                  <a:pos x="1394" y="219"/>
                </a:cxn>
                <a:cxn ang="0">
                  <a:pos x="1551" y="198"/>
                </a:cxn>
                <a:cxn ang="0">
                  <a:pos x="1678" y="206"/>
                </a:cxn>
                <a:cxn ang="0">
                  <a:pos x="1756" y="256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3908" y="2807"/>
              <a:ext cx="635" cy="535"/>
            </a:xfrm>
            <a:custGeom>
              <a:avLst/>
              <a:gdLst/>
              <a:ahLst/>
              <a:cxnLst>
                <a:cxn ang="0">
                  <a:pos x="989" y="221"/>
                </a:cxn>
                <a:cxn ang="0">
                  <a:pos x="871" y="123"/>
                </a:cxn>
                <a:cxn ang="0">
                  <a:pos x="752" y="55"/>
                </a:cxn>
                <a:cxn ang="0">
                  <a:pos x="629" y="13"/>
                </a:cxn>
                <a:cxn ang="0">
                  <a:pos x="508" y="0"/>
                </a:cxn>
                <a:cxn ang="0">
                  <a:pos x="382" y="11"/>
                </a:cxn>
                <a:cxn ang="0">
                  <a:pos x="257" y="46"/>
                </a:cxn>
                <a:cxn ang="0">
                  <a:pos x="128" y="103"/>
                </a:cxn>
                <a:cxn ang="0">
                  <a:pos x="1" y="183"/>
                </a:cxn>
                <a:cxn ang="0">
                  <a:pos x="0" y="263"/>
                </a:cxn>
                <a:cxn ang="0">
                  <a:pos x="11" y="340"/>
                </a:cxn>
                <a:cxn ang="0">
                  <a:pos x="32" y="409"/>
                </a:cxn>
                <a:cxn ang="0">
                  <a:pos x="72" y="474"/>
                </a:cxn>
                <a:cxn ang="0">
                  <a:pos x="127" y="529"/>
                </a:cxn>
                <a:cxn ang="0">
                  <a:pos x="203" y="576"/>
                </a:cxn>
                <a:cxn ang="0">
                  <a:pos x="303" y="614"/>
                </a:cxn>
                <a:cxn ang="0">
                  <a:pos x="429" y="640"/>
                </a:cxn>
                <a:cxn ang="0">
                  <a:pos x="550" y="626"/>
                </a:cxn>
                <a:cxn ang="0">
                  <a:pos x="653" y="598"/>
                </a:cxn>
                <a:cxn ang="0">
                  <a:pos x="739" y="557"/>
                </a:cxn>
                <a:cxn ang="0">
                  <a:pos x="810" y="506"/>
                </a:cxn>
                <a:cxn ang="0">
                  <a:pos x="866" y="444"/>
                </a:cxn>
                <a:cxn ang="0">
                  <a:pos x="916" y="375"/>
                </a:cxn>
                <a:cxn ang="0">
                  <a:pos x="954" y="299"/>
                </a:cxn>
                <a:cxn ang="0">
                  <a:pos x="989" y="221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3937" y="2819"/>
              <a:ext cx="550" cy="478"/>
            </a:xfrm>
            <a:custGeom>
              <a:avLst/>
              <a:gdLst/>
              <a:ahLst/>
              <a:cxnLst>
                <a:cxn ang="0">
                  <a:pos x="847" y="180"/>
                </a:cxn>
                <a:cxn ang="0">
                  <a:pos x="750" y="101"/>
                </a:cxn>
                <a:cxn ang="0">
                  <a:pos x="654" y="44"/>
                </a:cxn>
                <a:cxn ang="0">
                  <a:pos x="555" y="12"/>
                </a:cxn>
                <a:cxn ang="0">
                  <a:pos x="455" y="0"/>
                </a:cxn>
                <a:cxn ang="0">
                  <a:pos x="352" y="8"/>
                </a:cxn>
                <a:cxn ang="0">
                  <a:pos x="250" y="37"/>
                </a:cxn>
                <a:cxn ang="0">
                  <a:pos x="147" y="84"/>
                </a:cxn>
                <a:cxn ang="0">
                  <a:pos x="43" y="149"/>
                </a:cxn>
                <a:cxn ang="0">
                  <a:pos x="23" y="184"/>
                </a:cxn>
                <a:cxn ang="0">
                  <a:pos x="9" y="217"/>
                </a:cxn>
                <a:cxn ang="0">
                  <a:pos x="0" y="247"/>
                </a:cxn>
                <a:cxn ang="0">
                  <a:pos x="2" y="275"/>
                </a:cxn>
                <a:cxn ang="0">
                  <a:pos x="10" y="302"/>
                </a:cxn>
                <a:cxn ang="0">
                  <a:pos x="27" y="328"/>
                </a:cxn>
                <a:cxn ang="0">
                  <a:pos x="55" y="353"/>
                </a:cxn>
                <a:cxn ang="0">
                  <a:pos x="96" y="379"/>
                </a:cxn>
                <a:cxn ang="0">
                  <a:pos x="88" y="403"/>
                </a:cxn>
                <a:cxn ang="0">
                  <a:pos x="93" y="427"/>
                </a:cxn>
                <a:cxn ang="0">
                  <a:pos x="106" y="447"/>
                </a:cxn>
                <a:cxn ang="0">
                  <a:pos x="129" y="464"/>
                </a:cxn>
                <a:cxn ang="0">
                  <a:pos x="155" y="475"/>
                </a:cxn>
                <a:cxn ang="0">
                  <a:pos x="188" y="484"/>
                </a:cxn>
                <a:cxn ang="0">
                  <a:pos x="225" y="488"/>
                </a:cxn>
                <a:cxn ang="0">
                  <a:pos x="263" y="491"/>
                </a:cxn>
                <a:cxn ang="0">
                  <a:pos x="282" y="524"/>
                </a:cxn>
                <a:cxn ang="0">
                  <a:pos x="304" y="548"/>
                </a:cxn>
                <a:cxn ang="0">
                  <a:pos x="326" y="563"/>
                </a:cxn>
                <a:cxn ang="0">
                  <a:pos x="352" y="571"/>
                </a:cxn>
                <a:cxn ang="0">
                  <a:pos x="378" y="568"/>
                </a:cxn>
                <a:cxn ang="0">
                  <a:pos x="410" y="558"/>
                </a:cxn>
                <a:cxn ang="0">
                  <a:pos x="445" y="538"/>
                </a:cxn>
                <a:cxn ang="0">
                  <a:pos x="484" y="511"/>
                </a:cxn>
                <a:cxn ang="0">
                  <a:pos x="531" y="526"/>
                </a:cxn>
                <a:cxn ang="0">
                  <a:pos x="570" y="534"/>
                </a:cxn>
                <a:cxn ang="0">
                  <a:pos x="604" y="533"/>
                </a:cxn>
                <a:cxn ang="0">
                  <a:pos x="633" y="525"/>
                </a:cxn>
                <a:cxn ang="0">
                  <a:pos x="652" y="509"/>
                </a:cxn>
                <a:cxn ang="0">
                  <a:pos x="669" y="486"/>
                </a:cxn>
                <a:cxn ang="0">
                  <a:pos x="681" y="457"/>
                </a:cxn>
                <a:cxn ang="0">
                  <a:pos x="689" y="423"/>
                </a:cxn>
                <a:cxn ang="0">
                  <a:pos x="738" y="413"/>
                </a:cxn>
                <a:cxn ang="0">
                  <a:pos x="779" y="398"/>
                </a:cxn>
                <a:cxn ang="0">
                  <a:pos x="812" y="376"/>
                </a:cxn>
                <a:cxn ang="0">
                  <a:pos x="836" y="349"/>
                </a:cxn>
                <a:cxn ang="0">
                  <a:pos x="850" y="313"/>
                </a:cxn>
                <a:cxn ang="0">
                  <a:pos x="857" y="274"/>
                </a:cxn>
                <a:cxn ang="0">
                  <a:pos x="856" y="230"/>
                </a:cxn>
                <a:cxn ang="0">
                  <a:pos x="847" y="180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3976" y="2817"/>
              <a:ext cx="473" cy="413"/>
            </a:xfrm>
            <a:custGeom>
              <a:avLst/>
              <a:gdLst/>
              <a:ahLst/>
              <a:cxnLst>
                <a:cxn ang="0">
                  <a:pos x="731" y="156"/>
                </a:cxn>
                <a:cxn ang="0">
                  <a:pos x="648" y="87"/>
                </a:cxn>
                <a:cxn ang="0">
                  <a:pos x="565" y="38"/>
                </a:cxn>
                <a:cxn ang="0">
                  <a:pos x="479" y="10"/>
                </a:cxn>
                <a:cxn ang="0">
                  <a:pos x="394" y="0"/>
                </a:cxn>
                <a:cxn ang="0">
                  <a:pos x="305" y="7"/>
                </a:cxn>
                <a:cxn ang="0">
                  <a:pos x="217" y="32"/>
                </a:cxn>
                <a:cxn ang="0">
                  <a:pos x="127" y="72"/>
                </a:cxn>
                <a:cxn ang="0">
                  <a:pos x="38" y="130"/>
                </a:cxn>
                <a:cxn ang="0">
                  <a:pos x="20" y="160"/>
                </a:cxn>
                <a:cxn ang="0">
                  <a:pos x="9" y="187"/>
                </a:cxn>
                <a:cxn ang="0">
                  <a:pos x="0" y="213"/>
                </a:cxn>
                <a:cxn ang="0">
                  <a:pos x="1" y="238"/>
                </a:cxn>
                <a:cxn ang="0">
                  <a:pos x="7" y="260"/>
                </a:cxn>
                <a:cxn ang="0">
                  <a:pos x="23" y="284"/>
                </a:cxn>
                <a:cxn ang="0">
                  <a:pos x="47" y="305"/>
                </a:cxn>
                <a:cxn ang="0">
                  <a:pos x="82" y="328"/>
                </a:cxn>
                <a:cxn ang="0">
                  <a:pos x="76" y="349"/>
                </a:cxn>
                <a:cxn ang="0">
                  <a:pos x="79" y="370"/>
                </a:cxn>
                <a:cxn ang="0">
                  <a:pos x="90" y="386"/>
                </a:cxn>
                <a:cxn ang="0">
                  <a:pos x="110" y="401"/>
                </a:cxn>
                <a:cxn ang="0">
                  <a:pos x="133" y="412"/>
                </a:cxn>
                <a:cxn ang="0">
                  <a:pos x="161" y="419"/>
                </a:cxn>
                <a:cxn ang="0">
                  <a:pos x="192" y="423"/>
                </a:cxn>
                <a:cxn ang="0">
                  <a:pos x="226" y="425"/>
                </a:cxn>
                <a:cxn ang="0">
                  <a:pos x="243" y="452"/>
                </a:cxn>
                <a:cxn ang="0">
                  <a:pos x="263" y="474"/>
                </a:cxn>
                <a:cxn ang="0">
                  <a:pos x="282" y="487"/>
                </a:cxn>
                <a:cxn ang="0">
                  <a:pos x="305" y="494"/>
                </a:cxn>
                <a:cxn ang="0">
                  <a:pos x="328" y="493"/>
                </a:cxn>
                <a:cxn ang="0">
                  <a:pos x="354" y="483"/>
                </a:cxn>
                <a:cxn ang="0">
                  <a:pos x="384" y="467"/>
                </a:cxn>
                <a:cxn ang="0">
                  <a:pos x="419" y="443"/>
                </a:cxn>
                <a:cxn ang="0">
                  <a:pos x="459" y="456"/>
                </a:cxn>
                <a:cxn ang="0">
                  <a:pos x="494" y="463"/>
                </a:cxn>
                <a:cxn ang="0">
                  <a:pos x="522" y="461"/>
                </a:cxn>
                <a:cxn ang="0">
                  <a:pos x="548" y="455"/>
                </a:cxn>
                <a:cxn ang="0">
                  <a:pos x="566" y="439"/>
                </a:cxn>
                <a:cxn ang="0">
                  <a:pos x="580" y="421"/>
                </a:cxn>
                <a:cxn ang="0">
                  <a:pos x="589" y="395"/>
                </a:cxn>
                <a:cxn ang="0">
                  <a:pos x="596" y="366"/>
                </a:cxn>
                <a:cxn ang="0">
                  <a:pos x="638" y="357"/>
                </a:cxn>
                <a:cxn ang="0">
                  <a:pos x="673" y="344"/>
                </a:cxn>
                <a:cxn ang="0">
                  <a:pos x="702" y="324"/>
                </a:cxn>
                <a:cxn ang="0">
                  <a:pos x="723" y="302"/>
                </a:cxn>
                <a:cxn ang="0">
                  <a:pos x="734" y="272"/>
                </a:cxn>
                <a:cxn ang="0">
                  <a:pos x="740" y="238"/>
                </a:cxn>
                <a:cxn ang="0">
                  <a:pos x="738" y="199"/>
                </a:cxn>
                <a:cxn ang="0">
                  <a:pos x="731" y="156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4012" y="2817"/>
              <a:ext cx="400" cy="346"/>
            </a:xfrm>
            <a:custGeom>
              <a:avLst/>
              <a:gdLst/>
              <a:ahLst/>
              <a:cxnLst>
                <a:cxn ang="0">
                  <a:pos x="617" y="131"/>
                </a:cxn>
                <a:cxn ang="0">
                  <a:pos x="546" y="72"/>
                </a:cxn>
                <a:cxn ang="0">
                  <a:pos x="476" y="31"/>
                </a:cxn>
                <a:cxn ang="0">
                  <a:pos x="404" y="8"/>
                </a:cxn>
                <a:cxn ang="0">
                  <a:pos x="332" y="0"/>
                </a:cxn>
                <a:cxn ang="0">
                  <a:pos x="257" y="5"/>
                </a:cxn>
                <a:cxn ang="0">
                  <a:pos x="183" y="26"/>
                </a:cxn>
                <a:cxn ang="0">
                  <a:pos x="107" y="61"/>
                </a:cxn>
                <a:cxn ang="0">
                  <a:pos x="31" y="108"/>
                </a:cxn>
                <a:cxn ang="0">
                  <a:pos x="15" y="133"/>
                </a:cxn>
                <a:cxn ang="0">
                  <a:pos x="6" y="158"/>
                </a:cxn>
                <a:cxn ang="0">
                  <a:pos x="0" y="179"/>
                </a:cxn>
                <a:cxn ang="0">
                  <a:pos x="1" y="201"/>
                </a:cxn>
                <a:cxn ang="0">
                  <a:pos x="6" y="219"/>
                </a:cxn>
                <a:cxn ang="0">
                  <a:pos x="20" y="238"/>
                </a:cxn>
                <a:cxn ang="0">
                  <a:pos x="41" y="256"/>
                </a:cxn>
                <a:cxn ang="0">
                  <a:pos x="71" y="274"/>
                </a:cxn>
                <a:cxn ang="0">
                  <a:pos x="65" y="293"/>
                </a:cxn>
                <a:cxn ang="0">
                  <a:pos x="68" y="310"/>
                </a:cxn>
                <a:cxn ang="0">
                  <a:pos x="76" y="324"/>
                </a:cxn>
                <a:cxn ang="0">
                  <a:pos x="93" y="337"/>
                </a:cxn>
                <a:cxn ang="0">
                  <a:pos x="113" y="345"/>
                </a:cxn>
                <a:cxn ang="0">
                  <a:pos x="137" y="353"/>
                </a:cxn>
                <a:cxn ang="0">
                  <a:pos x="162" y="355"/>
                </a:cxn>
                <a:cxn ang="0">
                  <a:pos x="190" y="357"/>
                </a:cxn>
                <a:cxn ang="0">
                  <a:pos x="205" y="380"/>
                </a:cxn>
                <a:cxn ang="0">
                  <a:pos x="220" y="398"/>
                </a:cxn>
                <a:cxn ang="0">
                  <a:pos x="237" y="409"/>
                </a:cxn>
                <a:cxn ang="0">
                  <a:pos x="257" y="415"/>
                </a:cxn>
                <a:cxn ang="0">
                  <a:pos x="277" y="413"/>
                </a:cxn>
                <a:cxn ang="0">
                  <a:pos x="299" y="406"/>
                </a:cxn>
                <a:cxn ang="0">
                  <a:pos x="325" y="392"/>
                </a:cxn>
                <a:cxn ang="0">
                  <a:pos x="354" y="372"/>
                </a:cxn>
                <a:cxn ang="0">
                  <a:pos x="387" y="383"/>
                </a:cxn>
                <a:cxn ang="0">
                  <a:pos x="416" y="389"/>
                </a:cxn>
                <a:cxn ang="0">
                  <a:pos x="440" y="388"/>
                </a:cxn>
                <a:cxn ang="0">
                  <a:pos x="460" y="383"/>
                </a:cxn>
                <a:cxn ang="0">
                  <a:pos x="476" y="370"/>
                </a:cxn>
                <a:cxn ang="0">
                  <a:pos x="487" y="354"/>
                </a:cxn>
                <a:cxn ang="0">
                  <a:pos x="495" y="333"/>
                </a:cxn>
                <a:cxn ang="0">
                  <a:pos x="501" y="308"/>
                </a:cxn>
                <a:cxn ang="0">
                  <a:pos x="536" y="300"/>
                </a:cxn>
                <a:cxn ang="0">
                  <a:pos x="567" y="290"/>
                </a:cxn>
                <a:cxn ang="0">
                  <a:pos x="590" y="273"/>
                </a:cxn>
                <a:cxn ang="0">
                  <a:pos x="608" y="253"/>
                </a:cxn>
                <a:cxn ang="0">
                  <a:pos x="618" y="227"/>
                </a:cxn>
                <a:cxn ang="0">
                  <a:pos x="624" y="200"/>
                </a:cxn>
                <a:cxn ang="0">
                  <a:pos x="622" y="166"/>
                </a:cxn>
                <a:cxn ang="0">
                  <a:pos x="617" y="131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4052" y="2814"/>
              <a:ext cx="323" cy="282"/>
            </a:xfrm>
            <a:custGeom>
              <a:avLst/>
              <a:gdLst/>
              <a:ahLst/>
              <a:cxnLst>
                <a:cxn ang="0">
                  <a:pos x="501" y="108"/>
                </a:cxn>
                <a:cxn ang="0">
                  <a:pos x="443" y="59"/>
                </a:cxn>
                <a:cxn ang="0">
                  <a:pos x="387" y="27"/>
                </a:cxn>
                <a:cxn ang="0">
                  <a:pos x="328" y="7"/>
                </a:cxn>
                <a:cxn ang="0">
                  <a:pos x="270" y="0"/>
                </a:cxn>
                <a:cxn ang="0">
                  <a:pos x="209" y="6"/>
                </a:cxn>
                <a:cxn ang="0">
                  <a:pos x="148" y="23"/>
                </a:cxn>
                <a:cxn ang="0">
                  <a:pos x="86" y="50"/>
                </a:cxn>
                <a:cxn ang="0">
                  <a:pos x="26" y="89"/>
                </a:cxn>
                <a:cxn ang="0">
                  <a:pos x="13" y="109"/>
                </a:cxn>
                <a:cxn ang="0">
                  <a:pos x="4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4" y="178"/>
                </a:cxn>
                <a:cxn ang="0">
                  <a:pos x="14" y="194"/>
                </a:cxn>
                <a:cxn ang="0">
                  <a:pos x="31" y="209"/>
                </a:cxn>
                <a:cxn ang="0">
                  <a:pos x="55" y="225"/>
                </a:cxn>
                <a:cxn ang="0">
                  <a:pos x="50" y="239"/>
                </a:cxn>
                <a:cxn ang="0">
                  <a:pos x="54" y="254"/>
                </a:cxn>
                <a:cxn ang="0">
                  <a:pos x="61" y="266"/>
                </a:cxn>
                <a:cxn ang="0">
                  <a:pos x="75" y="276"/>
                </a:cxn>
                <a:cxn ang="0">
                  <a:pos x="91" y="282"/>
                </a:cxn>
                <a:cxn ang="0">
                  <a:pos x="110" y="288"/>
                </a:cxn>
                <a:cxn ang="0">
                  <a:pos x="131" y="292"/>
                </a:cxn>
                <a:cxn ang="0">
                  <a:pos x="155" y="293"/>
                </a:cxn>
                <a:cxn ang="0">
                  <a:pos x="167" y="311"/>
                </a:cxn>
                <a:cxn ang="0">
                  <a:pos x="179" y="326"/>
                </a:cxn>
                <a:cxn ang="0">
                  <a:pos x="192" y="333"/>
                </a:cxn>
                <a:cxn ang="0">
                  <a:pos x="208" y="339"/>
                </a:cxn>
                <a:cxn ang="0">
                  <a:pos x="223" y="337"/>
                </a:cxn>
                <a:cxn ang="0">
                  <a:pos x="243" y="331"/>
                </a:cxn>
                <a:cxn ang="0">
                  <a:pos x="263" y="318"/>
                </a:cxn>
                <a:cxn ang="0">
                  <a:pos x="287" y="302"/>
                </a:cxn>
                <a:cxn ang="0">
                  <a:pos x="314" y="311"/>
                </a:cxn>
                <a:cxn ang="0">
                  <a:pos x="338" y="316"/>
                </a:cxn>
                <a:cxn ang="0">
                  <a:pos x="356" y="315"/>
                </a:cxn>
                <a:cxn ang="0">
                  <a:pos x="373" y="311"/>
                </a:cxn>
                <a:cxn ang="0">
                  <a:pos x="386" y="301"/>
                </a:cxn>
                <a:cxn ang="0">
                  <a:pos x="395" y="289"/>
                </a:cxn>
                <a:cxn ang="0">
                  <a:pos x="401" y="271"/>
                </a:cxn>
                <a:cxn ang="0">
                  <a:pos x="407" y="251"/>
                </a:cxn>
                <a:cxn ang="0">
                  <a:pos x="435" y="245"/>
                </a:cxn>
                <a:cxn ang="0">
                  <a:pos x="460" y="237"/>
                </a:cxn>
                <a:cxn ang="0">
                  <a:pos x="479" y="222"/>
                </a:cxn>
                <a:cxn ang="0">
                  <a:pos x="494" y="207"/>
                </a:cxn>
                <a:cxn ang="0">
                  <a:pos x="501" y="187"/>
                </a:cxn>
                <a:cxn ang="0">
                  <a:pos x="506" y="164"/>
                </a:cxn>
                <a:cxn ang="0">
                  <a:pos x="506" y="136"/>
                </a:cxn>
                <a:cxn ang="0">
                  <a:pos x="501" y="108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4114" y="2835"/>
              <a:ext cx="207" cy="182"/>
            </a:xfrm>
            <a:custGeom>
              <a:avLst/>
              <a:gdLst/>
              <a:ahLst/>
              <a:cxnLst>
                <a:cxn ang="0">
                  <a:pos x="323" y="69"/>
                </a:cxn>
                <a:cxn ang="0">
                  <a:pos x="285" y="37"/>
                </a:cxn>
                <a:cxn ang="0">
                  <a:pos x="249" y="17"/>
                </a:cxn>
                <a:cxn ang="0">
                  <a:pos x="211" y="3"/>
                </a:cxn>
                <a:cxn ang="0">
                  <a:pos x="174" y="0"/>
                </a:cxn>
                <a:cxn ang="0">
                  <a:pos x="134" y="2"/>
                </a:cxn>
                <a:cxn ang="0">
                  <a:pos x="95" y="14"/>
                </a:cxn>
                <a:cxn ang="0">
                  <a:pos x="55" y="31"/>
                </a:cxn>
                <a:cxn ang="0">
                  <a:pos x="16" y="57"/>
                </a:cxn>
                <a:cxn ang="0">
                  <a:pos x="7" y="69"/>
                </a:cxn>
                <a:cxn ang="0">
                  <a:pos x="3" y="82"/>
                </a:cxn>
                <a:cxn ang="0">
                  <a:pos x="0" y="94"/>
                </a:cxn>
                <a:cxn ang="0">
                  <a:pos x="2" y="105"/>
                </a:cxn>
                <a:cxn ang="0">
                  <a:pos x="3" y="114"/>
                </a:cxn>
                <a:cxn ang="0">
                  <a:pos x="11" y="125"/>
                </a:cxn>
                <a:cxn ang="0">
                  <a:pos x="21" y="134"/>
                </a:cxn>
                <a:cxn ang="0">
                  <a:pos x="38" y="144"/>
                </a:cxn>
                <a:cxn ang="0">
                  <a:pos x="34" y="152"/>
                </a:cxn>
                <a:cxn ang="0">
                  <a:pos x="34" y="161"/>
                </a:cxn>
                <a:cxn ang="0">
                  <a:pos x="38" y="169"/>
                </a:cxn>
                <a:cxn ang="0">
                  <a:pos x="48" y="176"/>
                </a:cxn>
                <a:cxn ang="0">
                  <a:pos x="58" y="180"/>
                </a:cxn>
                <a:cxn ang="0">
                  <a:pos x="71" y="184"/>
                </a:cxn>
                <a:cxn ang="0">
                  <a:pos x="85" y="185"/>
                </a:cxn>
                <a:cxn ang="0">
                  <a:pos x="100" y="186"/>
                </a:cxn>
                <a:cxn ang="0">
                  <a:pos x="107" y="198"/>
                </a:cxn>
                <a:cxn ang="0">
                  <a:pos x="116" y="208"/>
                </a:cxn>
                <a:cxn ang="0">
                  <a:pos x="124" y="214"/>
                </a:cxn>
                <a:cxn ang="0">
                  <a:pos x="134" y="218"/>
                </a:cxn>
                <a:cxn ang="0">
                  <a:pos x="143" y="216"/>
                </a:cxn>
                <a:cxn ang="0">
                  <a:pos x="155" y="212"/>
                </a:cxn>
                <a:cxn ang="0">
                  <a:pos x="168" y="205"/>
                </a:cxn>
                <a:cxn ang="0">
                  <a:pos x="185" y="195"/>
                </a:cxn>
                <a:cxn ang="0">
                  <a:pos x="202" y="201"/>
                </a:cxn>
                <a:cxn ang="0">
                  <a:pos x="218" y="203"/>
                </a:cxn>
                <a:cxn ang="0">
                  <a:pos x="229" y="202"/>
                </a:cxn>
                <a:cxn ang="0">
                  <a:pos x="240" y="199"/>
                </a:cxn>
                <a:cxn ang="0">
                  <a:pos x="247" y="192"/>
                </a:cxn>
                <a:cxn ang="0">
                  <a:pos x="254" y="184"/>
                </a:cxn>
                <a:cxn ang="0">
                  <a:pos x="259" y="172"/>
                </a:cxn>
                <a:cxn ang="0">
                  <a:pos x="263" y="160"/>
                </a:cxn>
                <a:cxn ang="0">
                  <a:pos x="280" y="156"/>
                </a:cxn>
                <a:cxn ang="0">
                  <a:pos x="297" y="150"/>
                </a:cxn>
                <a:cxn ang="0">
                  <a:pos x="308" y="142"/>
                </a:cxn>
                <a:cxn ang="0">
                  <a:pos x="318" y="131"/>
                </a:cxn>
                <a:cxn ang="0">
                  <a:pos x="322" y="118"/>
                </a:cxn>
                <a:cxn ang="0">
                  <a:pos x="326" y="104"/>
                </a:cxn>
                <a:cxn ang="0">
                  <a:pos x="325" y="87"/>
                </a:cxn>
                <a:cxn ang="0">
                  <a:pos x="323" y="69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ChangeArrowheads="1"/>
            </p:cNvSpPr>
            <p:nvPr/>
          </p:nvSpPr>
          <p:spPr bwMode="auto">
            <a:xfrm>
              <a:off x="3722" y="2065"/>
              <a:ext cx="1045" cy="951"/>
            </a:xfrm>
            <a:custGeom>
              <a:avLst/>
              <a:gdLst/>
              <a:ahLst/>
              <a:cxnLst>
                <a:cxn ang="0">
                  <a:pos x="65" y="491"/>
                </a:cxn>
                <a:cxn ang="0">
                  <a:pos x="86" y="405"/>
                </a:cxn>
                <a:cxn ang="0">
                  <a:pos x="113" y="329"/>
                </a:cxn>
                <a:cxn ang="0">
                  <a:pos x="144" y="260"/>
                </a:cxn>
                <a:cxn ang="0">
                  <a:pos x="179" y="202"/>
                </a:cxn>
                <a:cxn ang="0">
                  <a:pos x="219" y="149"/>
                </a:cxn>
                <a:cxn ang="0">
                  <a:pos x="264" y="105"/>
                </a:cxn>
                <a:cxn ang="0">
                  <a:pos x="312" y="70"/>
                </a:cxn>
                <a:cxn ang="0">
                  <a:pos x="366" y="42"/>
                </a:cxn>
                <a:cxn ang="0">
                  <a:pos x="419" y="20"/>
                </a:cxn>
                <a:cxn ang="0">
                  <a:pos x="479" y="7"/>
                </a:cxn>
                <a:cxn ang="0">
                  <a:pos x="541" y="0"/>
                </a:cxn>
                <a:cxn ang="0">
                  <a:pos x="606" y="2"/>
                </a:cxn>
                <a:cxn ang="0">
                  <a:pos x="672" y="8"/>
                </a:cxn>
                <a:cxn ang="0">
                  <a:pos x="741" y="21"/>
                </a:cxn>
                <a:cxn ang="0">
                  <a:pos x="812" y="40"/>
                </a:cxn>
                <a:cxn ang="0">
                  <a:pos x="887" y="66"/>
                </a:cxn>
                <a:cxn ang="0">
                  <a:pos x="971" y="49"/>
                </a:cxn>
                <a:cxn ang="0">
                  <a:pos x="1057" y="37"/>
                </a:cxn>
                <a:cxn ang="0">
                  <a:pos x="1144" y="30"/>
                </a:cxn>
                <a:cxn ang="0">
                  <a:pos x="1230" y="28"/>
                </a:cxn>
                <a:cxn ang="0">
                  <a:pos x="1314" y="27"/>
                </a:cxn>
                <a:cxn ang="0">
                  <a:pos x="1400" y="30"/>
                </a:cxn>
                <a:cxn ang="0">
                  <a:pos x="1487" y="37"/>
                </a:cxn>
                <a:cxn ang="0">
                  <a:pos x="1573" y="46"/>
                </a:cxn>
                <a:cxn ang="0">
                  <a:pos x="1581" y="102"/>
                </a:cxn>
                <a:cxn ang="0">
                  <a:pos x="1590" y="158"/>
                </a:cxn>
                <a:cxn ang="0">
                  <a:pos x="1594" y="215"/>
                </a:cxn>
                <a:cxn ang="0">
                  <a:pos x="1597" y="272"/>
                </a:cxn>
                <a:cxn ang="0">
                  <a:pos x="1595" y="328"/>
                </a:cxn>
                <a:cxn ang="0">
                  <a:pos x="1594" y="386"/>
                </a:cxn>
                <a:cxn ang="0">
                  <a:pos x="1588" y="442"/>
                </a:cxn>
                <a:cxn ang="0">
                  <a:pos x="1583" y="499"/>
                </a:cxn>
                <a:cxn ang="0">
                  <a:pos x="1629" y="709"/>
                </a:cxn>
                <a:cxn ang="0">
                  <a:pos x="1614" y="880"/>
                </a:cxn>
                <a:cxn ang="0">
                  <a:pos x="1544" y="1010"/>
                </a:cxn>
                <a:cxn ang="0">
                  <a:pos x="1437" y="1097"/>
                </a:cxn>
                <a:cxn ang="0">
                  <a:pos x="1303" y="1139"/>
                </a:cxn>
                <a:cxn ang="0">
                  <a:pos x="1158" y="1135"/>
                </a:cxn>
                <a:cxn ang="0">
                  <a:pos x="1014" y="1083"/>
                </a:cxn>
                <a:cxn ang="0">
                  <a:pos x="887" y="982"/>
                </a:cxn>
                <a:cxn ang="0">
                  <a:pos x="861" y="976"/>
                </a:cxn>
                <a:cxn ang="0">
                  <a:pos x="836" y="971"/>
                </a:cxn>
                <a:cxn ang="0">
                  <a:pos x="810" y="964"/>
                </a:cxn>
                <a:cxn ang="0">
                  <a:pos x="785" y="959"/>
                </a:cxn>
                <a:cxn ang="0">
                  <a:pos x="760" y="952"/>
                </a:cxn>
                <a:cxn ang="0">
                  <a:pos x="734" y="947"/>
                </a:cxn>
                <a:cxn ang="0">
                  <a:pos x="709" y="941"/>
                </a:cxn>
                <a:cxn ang="0">
                  <a:pos x="685" y="937"/>
                </a:cxn>
                <a:cxn ang="0">
                  <a:pos x="514" y="1033"/>
                </a:cxn>
                <a:cxn ang="0">
                  <a:pos x="359" y="1085"/>
                </a:cxn>
                <a:cxn ang="0">
                  <a:pos x="223" y="1092"/>
                </a:cxn>
                <a:cxn ang="0">
                  <a:pos x="116" y="1057"/>
                </a:cxn>
                <a:cxn ang="0">
                  <a:pos x="38" y="976"/>
                </a:cxn>
                <a:cxn ang="0">
                  <a:pos x="0" y="854"/>
                </a:cxn>
                <a:cxn ang="0">
                  <a:pos x="7" y="692"/>
                </a:cxn>
                <a:cxn ang="0">
                  <a:pos x="65" y="491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 noChangeArrowheads="1"/>
            </p:cNvSpPr>
            <p:nvPr/>
          </p:nvSpPr>
          <p:spPr bwMode="auto">
            <a:xfrm>
              <a:off x="3761" y="2104"/>
              <a:ext cx="971" cy="854"/>
            </a:xfrm>
            <a:custGeom>
              <a:avLst/>
              <a:gdLst/>
              <a:ahLst/>
              <a:cxnLst>
                <a:cxn ang="0">
                  <a:pos x="59" y="440"/>
                </a:cxn>
                <a:cxn ang="0">
                  <a:pos x="79" y="363"/>
                </a:cxn>
                <a:cxn ang="0">
                  <a:pos x="103" y="295"/>
                </a:cxn>
                <a:cxn ang="0">
                  <a:pos x="131" y="234"/>
                </a:cxn>
                <a:cxn ang="0">
                  <a:pos x="165" y="180"/>
                </a:cxn>
                <a:cxn ang="0">
                  <a:pos x="201" y="132"/>
                </a:cxn>
                <a:cxn ang="0">
                  <a:pos x="242" y="93"/>
                </a:cxn>
                <a:cxn ang="0">
                  <a:pos x="287" y="60"/>
                </a:cxn>
                <a:cxn ang="0">
                  <a:pos x="338" y="37"/>
                </a:cxn>
                <a:cxn ang="0">
                  <a:pos x="388" y="17"/>
                </a:cxn>
                <a:cxn ang="0">
                  <a:pos x="443" y="5"/>
                </a:cxn>
                <a:cxn ang="0">
                  <a:pos x="501" y="0"/>
                </a:cxn>
                <a:cxn ang="0">
                  <a:pos x="561" y="1"/>
                </a:cxn>
                <a:cxn ang="0">
                  <a:pos x="622" y="7"/>
                </a:cxn>
                <a:cxn ang="0">
                  <a:pos x="687" y="18"/>
                </a:cxn>
                <a:cxn ang="0">
                  <a:pos x="753" y="34"/>
                </a:cxn>
                <a:cxn ang="0">
                  <a:pos x="822" y="58"/>
                </a:cxn>
                <a:cxn ang="0">
                  <a:pos x="901" y="43"/>
                </a:cxn>
                <a:cxn ang="0">
                  <a:pos x="981" y="33"/>
                </a:cxn>
                <a:cxn ang="0">
                  <a:pos x="1060" y="26"/>
                </a:cxn>
                <a:cxn ang="0">
                  <a:pos x="1140" y="24"/>
                </a:cxn>
                <a:cxn ang="0">
                  <a:pos x="1219" y="22"/>
                </a:cxn>
                <a:cxn ang="0">
                  <a:pos x="1300" y="26"/>
                </a:cxn>
                <a:cxn ang="0">
                  <a:pos x="1380" y="33"/>
                </a:cxn>
                <a:cxn ang="0">
                  <a:pos x="1460" y="42"/>
                </a:cxn>
                <a:cxn ang="0">
                  <a:pos x="1468" y="93"/>
                </a:cxn>
                <a:cxn ang="0">
                  <a:pos x="1475" y="144"/>
                </a:cxn>
                <a:cxn ang="0">
                  <a:pos x="1479" y="195"/>
                </a:cxn>
                <a:cxn ang="0">
                  <a:pos x="1482" y="246"/>
                </a:cxn>
                <a:cxn ang="0">
                  <a:pos x="1480" y="297"/>
                </a:cxn>
                <a:cxn ang="0">
                  <a:pos x="1479" y="347"/>
                </a:cxn>
                <a:cxn ang="0">
                  <a:pos x="1475" y="398"/>
                </a:cxn>
                <a:cxn ang="0">
                  <a:pos x="1469" y="449"/>
                </a:cxn>
                <a:cxn ang="0">
                  <a:pos x="1513" y="637"/>
                </a:cxn>
                <a:cxn ang="0">
                  <a:pos x="1497" y="791"/>
                </a:cxn>
                <a:cxn ang="0">
                  <a:pos x="1432" y="908"/>
                </a:cxn>
                <a:cxn ang="0">
                  <a:pos x="1333" y="986"/>
                </a:cxn>
                <a:cxn ang="0">
                  <a:pos x="1209" y="1024"/>
                </a:cxn>
                <a:cxn ang="0">
                  <a:pos x="1074" y="1020"/>
                </a:cxn>
                <a:cxn ang="0">
                  <a:pos x="941" y="973"/>
                </a:cxn>
                <a:cxn ang="0">
                  <a:pos x="822" y="883"/>
                </a:cxn>
                <a:cxn ang="0">
                  <a:pos x="798" y="876"/>
                </a:cxn>
                <a:cxn ang="0">
                  <a:pos x="776" y="872"/>
                </a:cxn>
                <a:cxn ang="0">
                  <a:pos x="752" y="866"/>
                </a:cxn>
                <a:cxn ang="0">
                  <a:pos x="729" y="862"/>
                </a:cxn>
                <a:cxn ang="0">
                  <a:pos x="705" y="855"/>
                </a:cxn>
                <a:cxn ang="0">
                  <a:pos x="683" y="850"/>
                </a:cxn>
                <a:cxn ang="0">
                  <a:pos x="659" y="845"/>
                </a:cxn>
                <a:cxn ang="0">
                  <a:pos x="636" y="841"/>
                </a:cxn>
                <a:cxn ang="0">
                  <a:pos x="477" y="927"/>
                </a:cxn>
                <a:cxn ang="0">
                  <a:pos x="333" y="975"/>
                </a:cxn>
                <a:cxn ang="0">
                  <a:pos x="206" y="981"/>
                </a:cxn>
                <a:cxn ang="0">
                  <a:pos x="105" y="949"/>
                </a:cxn>
                <a:cxn ang="0">
                  <a:pos x="33" y="876"/>
                </a:cxn>
                <a:cxn ang="0">
                  <a:pos x="0" y="768"/>
                </a:cxn>
                <a:cxn ang="0">
                  <a:pos x="5" y="622"/>
                </a:cxn>
                <a:cxn ang="0">
                  <a:pos x="59" y="440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rrowheads="1"/>
            </p:cNvSpPr>
            <p:nvPr/>
          </p:nvSpPr>
          <p:spPr bwMode="auto">
            <a:xfrm>
              <a:off x="3881" y="2118"/>
              <a:ext cx="179" cy="411"/>
            </a:xfrm>
            <a:custGeom>
              <a:avLst/>
              <a:gdLst/>
              <a:ahLst/>
              <a:cxnLst>
                <a:cxn ang="0">
                  <a:pos x="281" y="117"/>
                </a:cxn>
                <a:cxn ang="0">
                  <a:pos x="281" y="110"/>
                </a:cxn>
                <a:cxn ang="0">
                  <a:pos x="281" y="97"/>
                </a:cxn>
                <a:cxn ang="0">
                  <a:pos x="280" y="76"/>
                </a:cxn>
                <a:cxn ang="0">
                  <a:pos x="276" y="55"/>
                </a:cxn>
                <a:cxn ang="0">
                  <a:pos x="266" y="33"/>
                </a:cxn>
                <a:cxn ang="0">
                  <a:pos x="252" y="15"/>
                </a:cxn>
                <a:cxn ang="0">
                  <a:pos x="231" y="2"/>
                </a:cxn>
                <a:cxn ang="0">
                  <a:pos x="202" y="0"/>
                </a:cxn>
                <a:cxn ang="0">
                  <a:pos x="168" y="4"/>
                </a:cxn>
                <a:cxn ang="0">
                  <a:pos x="139" y="16"/>
                </a:cxn>
                <a:cxn ang="0">
                  <a:pos x="112" y="34"/>
                </a:cxn>
                <a:cxn ang="0">
                  <a:pos x="88" y="62"/>
                </a:cxn>
                <a:cxn ang="0">
                  <a:pos x="64" y="96"/>
                </a:cxn>
                <a:cxn ang="0">
                  <a:pos x="44" y="139"/>
                </a:cxn>
                <a:cxn ang="0">
                  <a:pos x="26" y="192"/>
                </a:cxn>
                <a:cxn ang="0">
                  <a:pos x="12" y="256"/>
                </a:cxn>
                <a:cxn ang="0">
                  <a:pos x="2" y="318"/>
                </a:cxn>
                <a:cxn ang="0">
                  <a:pos x="0" y="370"/>
                </a:cxn>
                <a:cxn ang="0">
                  <a:pos x="6" y="410"/>
                </a:cxn>
                <a:cxn ang="0">
                  <a:pos x="16" y="443"/>
                </a:cxn>
                <a:cxn ang="0">
                  <a:pos x="27" y="465"/>
                </a:cxn>
                <a:cxn ang="0">
                  <a:pos x="39" y="481"/>
                </a:cxn>
                <a:cxn ang="0">
                  <a:pos x="47" y="489"/>
                </a:cxn>
                <a:cxn ang="0">
                  <a:pos x="51" y="493"/>
                </a:cxn>
                <a:cxn ang="0">
                  <a:pos x="281" y="117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 noChangeArrowheads="1"/>
            </p:cNvSpPr>
            <p:nvPr/>
          </p:nvSpPr>
          <p:spPr bwMode="auto">
            <a:xfrm>
              <a:off x="4478" y="2199"/>
              <a:ext cx="144" cy="363"/>
            </a:xfrm>
            <a:custGeom>
              <a:avLst/>
              <a:gdLst/>
              <a:ahLst/>
              <a:cxnLst>
                <a:cxn ang="0">
                  <a:pos x="72" y="434"/>
                </a:cxn>
                <a:cxn ang="0">
                  <a:pos x="0" y="74"/>
                </a:cxn>
                <a:cxn ang="0">
                  <a:pos x="3" y="71"/>
                </a:cxn>
                <a:cxn ang="0">
                  <a:pos x="12" y="61"/>
                </a:cxn>
                <a:cxn ang="0">
                  <a:pos x="24" y="50"/>
                </a:cxn>
                <a:cxn ang="0">
                  <a:pos x="44" y="37"/>
                </a:cxn>
                <a:cxn ang="0">
                  <a:pos x="64" y="22"/>
                </a:cxn>
                <a:cxn ang="0">
                  <a:pos x="88" y="10"/>
                </a:cxn>
                <a:cxn ang="0">
                  <a:pos x="112" y="3"/>
                </a:cxn>
                <a:cxn ang="0">
                  <a:pos x="137" y="0"/>
                </a:cxn>
                <a:cxn ang="0">
                  <a:pos x="164" y="3"/>
                </a:cxn>
                <a:cxn ang="0">
                  <a:pos x="191" y="17"/>
                </a:cxn>
                <a:cxn ang="0">
                  <a:pos x="212" y="42"/>
                </a:cxn>
                <a:cxn ang="0">
                  <a:pos x="226" y="84"/>
                </a:cxn>
                <a:cxn ang="0">
                  <a:pos x="222" y="140"/>
                </a:cxn>
                <a:cxn ang="0">
                  <a:pos x="199" y="217"/>
                </a:cxn>
                <a:cxn ang="0">
                  <a:pos x="150" y="313"/>
                </a:cxn>
                <a:cxn ang="0">
                  <a:pos x="72" y="434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 noChangeArrowheads="1"/>
            </p:cNvSpPr>
            <p:nvPr/>
          </p:nvSpPr>
          <p:spPr bwMode="auto">
            <a:xfrm>
              <a:off x="4104" y="2138"/>
              <a:ext cx="437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10" y="72"/>
                </a:cxn>
                <a:cxn ang="0">
                  <a:pos x="18" y="101"/>
                </a:cxn>
                <a:cxn ang="0">
                  <a:pos x="32" y="129"/>
                </a:cxn>
                <a:cxn ang="0">
                  <a:pos x="52" y="154"/>
                </a:cxn>
                <a:cxn ang="0">
                  <a:pos x="79" y="177"/>
                </a:cxn>
                <a:cxn ang="0">
                  <a:pos x="108" y="191"/>
                </a:cxn>
                <a:cxn ang="0">
                  <a:pos x="144" y="207"/>
                </a:cxn>
                <a:cxn ang="0">
                  <a:pos x="180" y="220"/>
                </a:cxn>
                <a:cxn ang="0">
                  <a:pos x="218" y="230"/>
                </a:cxn>
                <a:cxn ang="0">
                  <a:pos x="257" y="235"/>
                </a:cxn>
                <a:cxn ang="0">
                  <a:pos x="295" y="235"/>
                </a:cxn>
                <a:cxn ang="0">
                  <a:pos x="331" y="229"/>
                </a:cxn>
                <a:cxn ang="0">
                  <a:pos x="368" y="214"/>
                </a:cxn>
                <a:cxn ang="0">
                  <a:pos x="406" y="190"/>
                </a:cxn>
                <a:cxn ang="0">
                  <a:pos x="454" y="162"/>
                </a:cxn>
                <a:cxn ang="0">
                  <a:pos x="506" y="132"/>
                </a:cxn>
                <a:cxn ang="0">
                  <a:pos x="559" y="103"/>
                </a:cxn>
                <a:cxn ang="0">
                  <a:pos x="607" y="77"/>
                </a:cxn>
                <a:cxn ang="0">
                  <a:pos x="646" y="56"/>
                </a:cxn>
                <a:cxn ang="0">
                  <a:pos x="673" y="41"/>
                </a:cxn>
                <a:cxn ang="0">
                  <a:pos x="683" y="37"/>
                </a:cxn>
                <a:cxn ang="0">
                  <a:pos x="670" y="37"/>
                </a:cxn>
                <a:cxn ang="0">
                  <a:pos x="638" y="37"/>
                </a:cxn>
                <a:cxn ang="0">
                  <a:pos x="590" y="37"/>
                </a:cxn>
                <a:cxn ang="0">
                  <a:pos x="530" y="39"/>
                </a:cxn>
                <a:cxn ang="0">
                  <a:pos x="464" y="41"/>
                </a:cxn>
                <a:cxn ang="0">
                  <a:pos x="399" y="46"/>
                </a:cxn>
                <a:cxn ang="0">
                  <a:pos x="336" y="52"/>
                </a:cxn>
                <a:cxn ang="0">
                  <a:pos x="282" y="62"/>
                </a:cxn>
                <a:cxn ang="0">
                  <a:pos x="234" y="69"/>
                </a:cxn>
                <a:cxn ang="0">
                  <a:pos x="193" y="77"/>
                </a:cxn>
                <a:cxn ang="0">
                  <a:pos x="155" y="81"/>
                </a:cxn>
                <a:cxn ang="0">
                  <a:pos x="122" y="82"/>
                </a:cxn>
                <a:cxn ang="0">
                  <a:pos x="90" y="75"/>
                </a:cxn>
                <a:cxn ang="0">
                  <a:pos x="60" y="60"/>
                </a:cxn>
                <a:cxn ang="0">
                  <a:pos x="29" y="35"/>
                </a:cxn>
                <a:cxn ang="0">
                  <a:pos x="0" y="0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rrowheads="1"/>
            </p:cNvSpPr>
            <p:nvPr/>
          </p:nvSpPr>
          <p:spPr bwMode="auto">
            <a:xfrm>
              <a:off x="4120" y="2170"/>
              <a:ext cx="369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2" y="37"/>
                </a:cxn>
                <a:cxn ang="0">
                  <a:pos x="8" y="60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29"/>
                </a:cxn>
                <a:cxn ang="0">
                  <a:pos x="65" y="148"/>
                </a:cxn>
                <a:cxn ang="0">
                  <a:pos x="89" y="161"/>
                </a:cxn>
                <a:cxn ang="0">
                  <a:pos x="119" y="174"/>
                </a:cxn>
                <a:cxn ang="0">
                  <a:pos x="150" y="184"/>
                </a:cxn>
                <a:cxn ang="0">
                  <a:pos x="183" y="193"/>
                </a:cxn>
                <a:cxn ang="0">
                  <a:pos x="215" y="197"/>
                </a:cxn>
                <a:cxn ang="0">
                  <a:pos x="248" y="197"/>
                </a:cxn>
                <a:cxn ang="0">
                  <a:pos x="279" y="191"/>
                </a:cxn>
                <a:cxn ang="0">
                  <a:pos x="310" y="179"/>
                </a:cxn>
                <a:cxn ang="0">
                  <a:pos x="341" y="158"/>
                </a:cxn>
                <a:cxn ang="0">
                  <a:pos x="382" y="136"/>
                </a:cxn>
                <a:cxn ang="0">
                  <a:pos x="425" y="110"/>
                </a:cxn>
                <a:cxn ang="0">
                  <a:pos x="469" y="86"/>
                </a:cxn>
                <a:cxn ang="0">
                  <a:pos x="509" y="64"/>
                </a:cxn>
                <a:cxn ang="0">
                  <a:pos x="543" y="46"/>
                </a:cxn>
                <a:cxn ang="0">
                  <a:pos x="564" y="34"/>
                </a:cxn>
                <a:cxn ang="0">
                  <a:pos x="574" y="30"/>
                </a:cxn>
                <a:cxn ang="0">
                  <a:pos x="562" y="30"/>
                </a:cxn>
                <a:cxn ang="0">
                  <a:pos x="535" y="30"/>
                </a:cxn>
                <a:cxn ang="0">
                  <a:pos x="495" y="30"/>
                </a:cxn>
                <a:cxn ang="0">
                  <a:pos x="447" y="33"/>
                </a:cxn>
                <a:cxn ang="0">
                  <a:pos x="390" y="34"/>
                </a:cxn>
                <a:cxn ang="0">
                  <a:pos x="335" y="38"/>
                </a:cxn>
                <a:cxn ang="0">
                  <a:pos x="283" y="43"/>
                </a:cxn>
                <a:cxn ang="0">
                  <a:pos x="238" y="51"/>
                </a:cxn>
                <a:cxn ang="0">
                  <a:pos x="197" y="58"/>
                </a:cxn>
                <a:cxn ang="0">
                  <a:pos x="163" y="64"/>
                </a:cxn>
                <a:cxn ang="0">
                  <a:pos x="130" y="68"/>
                </a:cxn>
                <a:cxn ang="0">
                  <a:pos x="104" y="68"/>
                </a:cxn>
                <a:cxn ang="0">
                  <a:pos x="77" y="63"/>
                </a:cxn>
                <a:cxn ang="0">
                  <a:pos x="51" y="51"/>
                </a:cxn>
                <a:cxn ang="0">
                  <a:pos x="26" y="30"/>
                </a:cxn>
                <a:cxn ang="0">
                  <a:pos x="0" y="0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 noChangeArrowheads="1"/>
            </p:cNvSpPr>
            <p:nvPr/>
          </p:nvSpPr>
          <p:spPr bwMode="auto">
            <a:xfrm>
              <a:off x="4137" y="2202"/>
              <a:ext cx="298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8"/>
                </a:cxn>
                <a:cxn ang="0">
                  <a:pos x="12" y="68"/>
                </a:cxn>
                <a:cxn ang="0">
                  <a:pos x="21" y="87"/>
                </a:cxn>
                <a:cxn ang="0">
                  <a:pos x="34" y="106"/>
                </a:cxn>
                <a:cxn ang="0">
                  <a:pos x="53" y="120"/>
                </a:cxn>
                <a:cxn ang="0">
                  <a:pos x="72" y="129"/>
                </a:cxn>
                <a:cxn ang="0">
                  <a:pos x="96" y="140"/>
                </a:cxn>
                <a:cxn ang="0">
                  <a:pos x="122" y="148"/>
                </a:cxn>
                <a:cxn ang="0">
                  <a:pos x="147" y="155"/>
                </a:cxn>
                <a:cxn ang="0">
                  <a:pos x="173" y="159"/>
                </a:cxn>
                <a:cxn ang="0">
                  <a:pos x="199" y="159"/>
                </a:cxn>
                <a:cxn ang="0">
                  <a:pos x="225" y="154"/>
                </a:cxn>
                <a:cxn ang="0">
                  <a:pos x="250" y="145"/>
                </a:cxn>
                <a:cxn ang="0">
                  <a:pos x="276" y="128"/>
                </a:cxn>
                <a:cxn ang="0">
                  <a:pos x="308" y="110"/>
                </a:cxn>
                <a:cxn ang="0">
                  <a:pos x="343" y="89"/>
                </a:cxn>
                <a:cxn ang="0">
                  <a:pos x="380" y="70"/>
                </a:cxn>
                <a:cxn ang="0">
                  <a:pos x="411" y="52"/>
                </a:cxn>
                <a:cxn ang="0">
                  <a:pos x="438" y="38"/>
                </a:cxn>
                <a:cxn ang="0">
                  <a:pos x="456" y="27"/>
                </a:cxn>
                <a:cxn ang="0">
                  <a:pos x="463" y="25"/>
                </a:cxn>
                <a:cxn ang="0">
                  <a:pos x="453" y="25"/>
                </a:cxn>
                <a:cxn ang="0">
                  <a:pos x="432" y="25"/>
                </a:cxn>
                <a:cxn ang="0">
                  <a:pos x="400" y="25"/>
                </a:cxn>
                <a:cxn ang="0">
                  <a:pos x="360" y="26"/>
                </a:cxn>
                <a:cxn ang="0">
                  <a:pos x="315" y="27"/>
                </a:cxn>
                <a:cxn ang="0">
                  <a:pos x="270" y="31"/>
                </a:cxn>
                <a:cxn ang="0">
                  <a:pos x="226" y="34"/>
                </a:cxn>
                <a:cxn ang="0">
                  <a:pos x="191" y="40"/>
                </a:cxn>
                <a:cxn ang="0">
                  <a:pos x="158" y="46"/>
                </a:cxn>
                <a:cxn ang="0">
                  <a:pos x="130" y="51"/>
                </a:cxn>
                <a:cxn ang="0">
                  <a:pos x="103" y="53"/>
                </a:cxn>
                <a:cxn ang="0">
                  <a:pos x="82" y="55"/>
                </a:cxn>
                <a:cxn ang="0">
                  <a:pos x="60" y="50"/>
                </a:cxn>
                <a:cxn ang="0">
                  <a:pos x="40" y="40"/>
                </a:cxn>
                <a:cxn ang="0">
                  <a:pos x="20" y="23"/>
                </a:cxn>
                <a:cxn ang="0">
                  <a:pos x="0" y="0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 noChangeArrowheads="1"/>
            </p:cNvSpPr>
            <p:nvPr/>
          </p:nvSpPr>
          <p:spPr bwMode="auto">
            <a:xfrm>
              <a:off x="4154" y="2234"/>
              <a:ext cx="227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8" y="51"/>
                </a:cxn>
                <a:cxn ang="0">
                  <a:pos x="15" y="66"/>
                </a:cxn>
                <a:cxn ang="0">
                  <a:pos x="25" y="79"/>
                </a:cxn>
                <a:cxn ang="0">
                  <a:pos x="41" y="91"/>
                </a:cxn>
                <a:cxn ang="0">
                  <a:pos x="56" y="99"/>
                </a:cxn>
                <a:cxn ang="0">
                  <a:pos x="73" y="107"/>
                </a:cxn>
                <a:cxn ang="0">
                  <a:pos x="91" y="112"/>
                </a:cxn>
                <a:cxn ang="0">
                  <a:pos x="113" y="119"/>
                </a:cxn>
                <a:cxn ang="0">
                  <a:pos x="131" y="120"/>
                </a:cxn>
                <a:cxn ang="0">
                  <a:pos x="151" y="120"/>
                </a:cxn>
                <a:cxn ang="0">
                  <a:pos x="171" y="116"/>
                </a:cxn>
                <a:cxn ang="0">
                  <a:pos x="190" y="110"/>
                </a:cxn>
                <a:cxn ang="0">
                  <a:pos x="210" y="96"/>
                </a:cxn>
                <a:cxn ang="0">
                  <a:pos x="235" y="83"/>
                </a:cxn>
                <a:cxn ang="0">
                  <a:pos x="262" y="68"/>
                </a:cxn>
                <a:cxn ang="0">
                  <a:pos x="289" y="53"/>
                </a:cxn>
                <a:cxn ang="0">
                  <a:pos x="313" y="38"/>
                </a:cxn>
                <a:cxn ang="0">
                  <a:pos x="334" y="27"/>
                </a:cxn>
                <a:cxn ang="0">
                  <a:pos x="348" y="21"/>
                </a:cxn>
                <a:cxn ang="0">
                  <a:pos x="354" y="18"/>
                </a:cxn>
                <a:cxn ang="0">
                  <a:pos x="347" y="18"/>
                </a:cxn>
                <a:cxn ang="0">
                  <a:pos x="330" y="18"/>
                </a:cxn>
                <a:cxn ang="0">
                  <a:pos x="305" y="18"/>
                </a:cxn>
                <a:cxn ang="0">
                  <a:pos x="275" y="19"/>
                </a:cxn>
                <a:cxn ang="0">
                  <a:pos x="241" y="19"/>
                </a:cxn>
                <a:cxn ang="0">
                  <a:pos x="207" y="23"/>
                </a:cxn>
                <a:cxn ang="0">
                  <a:pos x="175" y="26"/>
                </a:cxn>
                <a:cxn ang="0">
                  <a:pos x="147" y="31"/>
                </a:cxn>
                <a:cxn ang="0">
                  <a:pos x="121" y="35"/>
                </a:cxn>
                <a:cxn ang="0">
                  <a:pos x="101" y="39"/>
                </a:cxn>
                <a:cxn ang="0">
                  <a:pos x="82" y="42"/>
                </a:cxn>
                <a:cxn ang="0">
                  <a:pos x="65" y="42"/>
                </a:cxn>
                <a:cxn ang="0">
                  <a:pos x="48" y="38"/>
                </a:cxn>
                <a:cxn ang="0">
                  <a:pos x="32" y="30"/>
                </a:cxn>
                <a:cxn ang="0">
                  <a:pos x="15" y="17"/>
                </a:cxn>
                <a:cxn ang="0">
                  <a:pos x="0" y="0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 noChangeArrowheads="1"/>
            </p:cNvSpPr>
            <p:nvPr/>
          </p:nvSpPr>
          <p:spPr bwMode="auto">
            <a:xfrm>
              <a:off x="4146" y="2597"/>
              <a:ext cx="183" cy="267"/>
            </a:xfrm>
            <a:custGeom>
              <a:avLst/>
              <a:gdLst/>
              <a:ahLst/>
              <a:cxnLst>
                <a:cxn ang="0">
                  <a:pos x="271" y="89"/>
                </a:cxn>
                <a:cxn ang="0">
                  <a:pos x="238" y="47"/>
                </a:cxn>
                <a:cxn ang="0">
                  <a:pos x="204" y="20"/>
                </a:cxn>
                <a:cxn ang="0">
                  <a:pos x="170" y="4"/>
                </a:cxn>
                <a:cxn ang="0">
                  <a:pos x="136" y="0"/>
                </a:cxn>
                <a:cxn ang="0">
                  <a:pos x="102" y="7"/>
                </a:cxn>
                <a:cxn ang="0">
                  <a:pos x="68" y="23"/>
                </a:cxn>
                <a:cxn ang="0">
                  <a:pos x="34" y="46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0" y="114"/>
                </a:cxn>
                <a:cxn ang="0">
                  <a:pos x="2" y="131"/>
                </a:cxn>
                <a:cxn ang="0">
                  <a:pos x="5" y="150"/>
                </a:cxn>
                <a:cxn ang="0">
                  <a:pos x="6" y="167"/>
                </a:cxn>
                <a:cxn ang="0">
                  <a:pos x="9" y="186"/>
                </a:cxn>
                <a:cxn ang="0">
                  <a:pos x="12" y="204"/>
                </a:cxn>
                <a:cxn ang="0">
                  <a:pos x="16" y="224"/>
                </a:cxn>
                <a:cxn ang="0">
                  <a:pos x="70" y="293"/>
                </a:cxn>
                <a:cxn ang="0">
                  <a:pos x="115" y="322"/>
                </a:cxn>
                <a:cxn ang="0">
                  <a:pos x="149" y="316"/>
                </a:cxn>
                <a:cxn ang="0">
                  <a:pos x="180" y="288"/>
                </a:cxn>
                <a:cxn ang="0">
                  <a:pos x="204" y="243"/>
                </a:cxn>
                <a:cxn ang="0">
                  <a:pos x="229" y="196"/>
                </a:cxn>
                <a:cxn ang="0">
                  <a:pos x="253" y="154"/>
                </a:cxn>
                <a:cxn ang="0">
                  <a:pos x="283" y="130"/>
                </a:cxn>
                <a:cxn ang="0">
                  <a:pos x="286" y="119"/>
                </a:cxn>
                <a:cxn ang="0">
                  <a:pos x="284" y="110"/>
                </a:cxn>
                <a:cxn ang="0">
                  <a:pos x="280" y="100"/>
                </a:cxn>
                <a:cxn ang="0">
                  <a:pos x="271" y="89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 noChangeArrowheads="1"/>
            </p:cNvSpPr>
            <p:nvPr/>
          </p:nvSpPr>
          <p:spPr bwMode="auto">
            <a:xfrm>
              <a:off x="4202" y="2690"/>
              <a:ext cx="94" cy="135"/>
            </a:xfrm>
            <a:custGeom>
              <a:avLst/>
              <a:gdLst/>
              <a:ahLst/>
              <a:cxnLst>
                <a:cxn ang="0">
                  <a:pos x="141" y="45"/>
                </a:cxn>
                <a:cxn ang="0">
                  <a:pos x="122" y="23"/>
                </a:cxn>
                <a:cxn ang="0">
                  <a:pos x="104" y="10"/>
                </a:cxn>
                <a:cxn ang="0">
                  <a:pos x="87" y="1"/>
                </a:cxn>
                <a:cxn ang="0">
                  <a:pos x="70" y="0"/>
                </a:cxn>
                <a:cxn ang="0">
                  <a:pos x="52" y="2"/>
                </a:cxn>
                <a:cxn ang="0">
                  <a:pos x="33" y="10"/>
                </a:cxn>
                <a:cxn ang="0">
                  <a:pos x="16" y="2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2" y="77"/>
                </a:cxn>
                <a:cxn ang="0">
                  <a:pos x="2" y="84"/>
                </a:cxn>
                <a:cxn ang="0">
                  <a:pos x="5" y="95"/>
                </a:cxn>
                <a:cxn ang="0">
                  <a:pos x="7" y="103"/>
                </a:cxn>
                <a:cxn ang="0">
                  <a:pos x="9" y="113"/>
                </a:cxn>
                <a:cxn ang="0">
                  <a:pos x="36" y="148"/>
                </a:cxn>
                <a:cxn ang="0">
                  <a:pos x="59" y="163"/>
                </a:cxn>
                <a:cxn ang="0">
                  <a:pos x="76" y="160"/>
                </a:cxn>
                <a:cxn ang="0">
                  <a:pos x="91" y="146"/>
                </a:cxn>
                <a:cxn ang="0">
                  <a:pos x="103" y="124"/>
                </a:cxn>
                <a:cxn ang="0">
                  <a:pos x="115" y="100"/>
                </a:cxn>
                <a:cxn ang="0">
                  <a:pos x="128" y="79"/>
                </a:cxn>
                <a:cxn ang="0">
                  <a:pos x="143" y="66"/>
                </a:cxn>
                <a:cxn ang="0">
                  <a:pos x="146" y="56"/>
                </a:cxn>
                <a:cxn ang="0">
                  <a:pos x="141" y="45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 noChangeArrowheads="1"/>
            </p:cNvSpPr>
            <p:nvPr/>
          </p:nvSpPr>
          <p:spPr bwMode="auto">
            <a:xfrm>
              <a:off x="3732" y="1814"/>
              <a:ext cx="252" cy="532"/>
            </a:xfrm>
            <a:custGeom>
              <a:avLst/>
              <a:gdLst/>
              <a:ahLst/>
              <a:cxnLst>
                <a:cxn ang="0">
                  <a:pos x="395" y="320"/>
                </a:cxn>
                <a:cxn ang="0">
                  <a:pos x="347" y="350"/>
                </a:cxn>
                <a:cxn ang="0">
                  <a:pos x="303" y="384"/>
                </a:cxn>
                <a:cxn ang="0">
                  <a:pos x="261" y="418"/>
                </a:cxn>
                <a:cxn ang="0">
                  <a:pos x="222" y="457"/>
                </a:cxn>
                <a:cxn ang="0">
                  <a:pos x="183" y="497"/>
                </a:cxn>
                <a:cxn ang="0">
                  <a:pos x="151" y="541"/>
                </a:cxn>
                <a:cxn ang="0">
                  <a:pos x="120" y="587"/>
                </a:cxn>
                <a:cxn ang="0">
                  <a:pos x="93" y="636"/>
                </a:cxn>
                <a:cxn ang="0">
                  <a:pos x="44" y="585"/>
                </a:cxn>
                <a:cxn ang="0">
                  <a:pos x="14" y="524"/>
                </a:cxn>
                <a:cxn ang="0">
                  <a:pos x="0" y="452"/>
                </a:cxn>
                <a:cxn ang="0">
                  <a:pos x="1" y="374"/>
                </a:cxn>
                <a:cxn ang="0">
                  <a:pos x="13" y="286"/>
                </a:cxn>
                <a:cxn ang="0">
                  <a:pos x="35" y="195"/>
                </a:cxn>
                <a:cxn ang="0">
                  <a:pos x="63" y="98"/>
                </a:cxn>
                <a:cxn ang="0">
                  <a:pos x="99" y="0"/>
                </a:cxn>
                <a:cxn ang="0">
                  <a:pos x="97" y="80"/>
                </a:cxn>
                <a:cxn ang="0">
                  <a:pos x="111" y="144"/>
                </a:cxn>
                <a:cxn ang="0">
                  <a:pos x="137" y="196"/>
                </a:cxn>
                <a:cxn ang="0">
                  <a:pos x="175" y="237"/>
                </a:cxn>
                <a:cxn ang="0">
                  <a:pos x="219" y="267"/>
                </a:cxn>
                <a:cxn ang="0">
                  <a:pos x="272" y="290"/>
                </a:cxn>
                <a:cxn ang="0">
                  <a:pos x="332" y="307"/>
                </a:cxn>
                <a:cxn ang="0">
                  <a:pos x="395" y="320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 noChangeArrowheads="1"/>
            </p:cNvSpPr>
            <p:nvPr/>
          </p:nvSpPr>
          <p:spPr bwMode="auto">
            <a:xfrm>
              <a:off x="3771" y="1919"/>
              <a:ext cx="196" cy="351"/>
            </a:xfrm>
            <a:custGeom>
              <a:avLst/>
              <a:gdLst/>
              <a:ahLst/>
              <a:cxnLst>
                <a:cxn ang="0">
                  <a:pos x="305" y="218"/>
                </a:cxn>
                <a:cxn ang="0">
                  <a:pos x="271" y="239"/>
                </a:cxn>
                <a:cxn ang="0">
                  <a:pos x="240" y="260"/>
                </a:cxn>
                <a:cxn ang="0">
                  <a:pos x="209" y="281"/>
                </a:cxn>
                <a:cxn ang="0">
                  <a:pos x="182" y="305"/>
                </a:cxn>
                <a:cxn ang="0">
                  <a:pos x="155" y="329"/>
                </a:cxn>
                <a:cxn ang="0">
                  <a:pos x="133" y="356"/>
                </a:cxn>
                <a:cxn ang="0">
                  <a:pos x="110" y="386"/>
                </a:cxn>
                <a:cxn ang="0">
                  <a:pos x="92" y="420"/>
                </a:cxn>
                <a:cxn ang="0">
                  <a:pos x="55" y="385"/>
                </a:cxn>
                <a:cxn ang="0">
                  <a:pos x="30" y="346"/>
                </a:cxn>
                <a:cxn ang="0">
                  <a:pos x="11" y="299"/>
                </a:cxn>
                <a:cxn ang="0">
                  <a:pos x="1" y="249"/>
                </a:cxn>
                <a:cxn ang="0">
                  <a:pos x="0" y="192"/>
                </a:cxn>
                <a:cxn ang="0">
                  <a:pos x="7" y="132"/>
                </a:cxn>
                <a:cxn ang="0">
                  <a:pos x="21" y="68"/>
                </a:cxn>
                <a:cxn ang="0">
                  <a:pos x="44" y="0"/>
                </a:cxn>
                <a:cxn ang="0">
                  <a:pos x="45" y="55"/>
                </a:cxn>
                <a:cxn ang="0">
                  <a:pos x="61" y="99"/>
                </a:cxn>
                <a:cxn ang="0">
                  <a:pos x="88" y="134"/>
                </a:cxn>
                <a:cxn ang="0">
                  <a:pos x="123" y="162"/>
                </a:cxn>
                <a:cxn ang="0">
                  <a:pos x="164" y="181"/>
                </a:cxn>
                <a:cxn ang="0">
                  <a:pos x="210" y="197"/>
                </a:cxn>
                <a:cxn ang="0">
                  <a:pos x="257" y="209"/>
                </a:cxn>
                <a:cxn ang="0">
                  <a:pos x="305" y="218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 noChangeArrowheads="1"/>
            </p:cNvSpPr>
            <p:nvPr/>
          </p:nvSpPr>
          <p:spPr bwMode="auto">
            <a:xfrm>
              <a:off x="3792" y="1955"/>
              <a:ext cx="164" cy="296"/>
            </a:xfrm>
            <a:custGeom>
              <a:avLst/>
              <a:gdLst/>
              <a:ahLst/>
              <a:cxnLst>
                <a:cxn ang="0">
                  <a:pos x="255" y="182"/>
                </a:cxn>
                <a:cxn ang="0">
                  <a:pos x="225" y="199"/>
                </a:cxn>
                <a:cxn ang="0">
                  <a:pos x="200" y="218"/>
                </a:cxn>
                <a:cxn ang="0">
                  <a:pos x="175" y="236"/>
                </a:cxn>
                <a:cxn ang="0">
                  <a:pos x="152" y="255"/>
                </a:cxn>
                <a:cxn ang="0">
                  <a:pos x="129" y="275"/>
                </a:cxn>
                <a:cxn ang="0">
                  <a:pos x="110" y="299"/>
                </a:cxn>
                <a:cxn ang="0">
                  <a:pos x="91" y="323"/>
                </a:cxn>
                <a:cxn ang="0">
                  <a:pos x="77" y="353"/>
                </a:cxn>
                <a:cxn ang="0">
                  <a:pos x="46" y="323"/>
                </a:cxn>
                <a:cxn ang="0">
                  <a:pos x="24" y="291"/>
                </a:cxn>
                <a:cxn ang="0">
                  <a:pos x="8" y="252"/>
                </a:cxn>
                <a:cxn ang="0">
                  <a:pos x="1" y="210"/>
                </a:cxn>
                <a:cxn ang="0">
                  <a:pos x="0" y="161"/>
                </a:cxn>
                <a:cxn ang="0">
                  <a:pos x="5" y="111"/>
                </a:cxn>
                <a:cxn ang="0">
                  <a:pos x="16" y="56"/>
                </a:cxn>
                <a:cxn ang="0">
                  <a:pos x="36" y="0"/>
                </a:cxn>
                <a:cxn ang="0">
                  <a:pos x="36" y="45"/>
                </a:cxn>
                <a:cxn ang="0">
                  <a:pos x="50" y="83"/>
                </a:cxn>
                <a:cxn ang="0">
                  <a:pos x="71" y="112"/>
                </a:cxn>
                <a:cxn ang="0">
                  <a:pos x="103" y="135"/>
                </a:cxn>
                <a:cxn ang="0">
                  <a:pos x="136" y="152"/>
                </a:cxn>
                <a:cxn ang="0">
                  <a:pos x="176" y="165"/>
                </a:cxn>
                <a:cxn ang="0">
                  <a:pos x="215" y="173"/>
                </a:cxn>
                <a:cxn ang="0">
                  <a:pos x="255" y="182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 noChangeArrowheads="1"/>
            </p:cNvSpPr>
            <p:nvPr/>
          </p:nvSpPr>
          <p:spPr bwMode="auto">
            <a:xfrm>
              <a:off x="3810" y="1989"/>
              <a:ext cx="133" cy="239"/>
            </a:xfrm>
            <a:custGeom>
              <a:avLst/>
              <a:gdLst/>
              <a:ahLst/>
              <a:cxnLst>
                <a:cxn ang="0">
                  <a:pos x="208" y="149"/>
                </a:cxn>
                <a:cxn ang="0">
                  <a:pos x="184" y="162"/>
                </a:cxn>
                <a:cxn ang="0">
                  <a:pos x="162" y="177"/>
                </a:cxn>
                <a:cxn ang="0">
                  <a:pos x="141" y="191"/>
                </a:cxn>
                <a:cxn ang="0">
                  <a:pos x="124" y="208"/>
                </a:cxn>
                <a:cxn ang="0">
                  <a:pos x="106" y="224"/>
                </a:cxn>
                <a:cxn ang="0">
                  <a:pos x="90" y="242"/>
                </a:cxn>
                <a:cxn ang="0">
                  <a:pos x="75" y="261"/>
                </a:cxn>
                <a:cxn ang="0">
                  <a:pos x="64" y="286"/>
                </a:cxn>
                <a:cxn ang="0">
                  <a:pos x="38" y="263"/>
                </a:cxn>
                <a:cxn ang="0">
                  <a:pos x="20" y="235"/>
                </a:cxn>
                <a:cxn ang="0">
                  <a:pos x="7" y="204"/>
                </a:cxn>
                <a:cxn ang="0">
                  <a:pos x="3" y="170"/>
                </a:cxn>
                <a:cxn ang="0">
                  <a:pos x="0" y="131"/>
                </a:cxn>
                <a:cxn ang="0">
                  <a:pos x="6" y="90"/>
                </a:cxn>
                <a:cxn ang="0">
                  <a:pos x="14" y="46"/>
                </a:cxn>
                <a:cxn ang="0">
                  <a:pos x="30" y="0"/>
                </a:cxn>
                <a:cxn ang="0">
                  <a:pos x="31" y="37"/>
                </a:cxn>
                <a:cxn ang="0">
                  <a:pos x="42" y="67"/>
                </a:cxn>
                <a:cxn ang="0">
                  <a:pos x="59" y="90"/>
                </a:cxn>
                <a:cxn ang="0">
                  <a:pos x="85" y="110"/>
                </a:cxn>
                <a:cxn ang="0">
                  <a:pos x="112" y="123"/>
                </a:cxn>
                <a:cxn ang="0">
                  <a:pos x="144" y="135"/>
                </a:cxn>
                <a:cxn ang="0">
                  <a:pos x="175" y="141"/>
                </a:cxn>
                <a:cxn ang="0">
                  <a:pos x="208" y="1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3831" y="2023"/>
              <a:ext cx="102" cy="184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41" y="125"/>
                </a:cxn>
                <a:cxn ang="0">
                  <a:pos x="124" y="136"/>
                </a:cxn>
                <a:cxn ang="0">
                  <a:pos x="109" y="147"/>
                </a:cxn>
                <a:cxn ang="0">
                  <a:pos x="95" y="159"/>
                </a:cxn>
                <a:cxn ang="0">
                  <a:pos x="81" y="171"/>
                </a:cxn>
                <a:cxn ang="0">
                  <a:pos x="69" y="187"/>
                </a:cxn>
                <a:cxn ang="0">
                  <a:pos x="57" y="202"/>
                </a:cxn>
                <a:cxn ang="0">
                  <a:pos x="48" y="220"/>
                </a:cxn>
                <a:cxn ang="0">
                  <a:pos x="28" y="201"/>
                </a:cxn>
                <a:cxn ang="0">
                  <a:pos x="14" y="181"/>
                </a:cxn>
                <a:cxn ang="0">
                  <a:pos x="6" y="157"/>
                </a:cxn>
                <a:cxn ang="0">
                  <a:pos x="2" y="130"/>
                </a:cxn>
                <a:cxn ang="0">
                  <a:pos x="0" y="100"/>
                </a:cxn>
                <a:cxn ang="0">
                  <a:pos x="4" y="69"/>
                </a:cxn>
                <a:cxn ang="0">
                  <a:pos x="11" y="35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33" y="52"/>
                </a:cxn>
                <a:cxn ang="0">
                  <a:pos x="45" y="70"/>
                </a:cxn>
                <a:cxn ang="0">
                  <a:pos x="65" y="86"/>
                </a:cxn>
                <a:cxn ang="0">
                  <a:pos x="85" y="95"/>
                </a:cxn>
                <a:cxn ang="0">
                  <a:pos x="109" y="104"/>
                </a:cxn>
                <a:cxn ang="0">
                  <a:pos x="133" y="110"/>
                </a:cxn>
                <a:cxn ang="0">
                  <a:pos x="158" y="115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 noChangeArrowheads="1"/>
            </p:cNvSpPr>
            <p:nvPr/>
          </p:nvSpPr>
          <p:spPr bwMode="auto">
            <a:xfrm>
              <a:off x="3788" y="1819"/>
              <a:ext cx="200" cy="303"/>
            </a:xfrm>
            <a:custGeom>
              <a:avLst/>
              <a:gdLst/>
              <a:ahLst/>
              <a:cxnLst>
                <a:cxn ang="0">
                  <a:pos x="312" y="314"/>
                </a:cxn>
                <a:cxn ang="0">
                  <a:pos x="244" y="301"/>
                </a:cxn>
                <a:cxn ang="0">
                  <a:pos x="185" y="282"/>
                </a:cxn>
                <a:cxn ang="0">
                  <a:pos x="133" y="256"/>
                </a:cxn>
                <a:cxn ang="0">
                  <a:pos x="90" y="222"/>
                </a:cxn>
                <a:cxn ang="0">
                  <a:pos x="55" y="179"/>
                </a:cxn>
                <a:cxn ang="0">
                  <a:pos x="30" y="128"/>
                </a:cxn>
                <a:cxn ang="0">
                  <a:pos x="13" y="68"/>
                </a:cxn>
                <a:cxn ang="0">
                  <a:pos x="8" y="0"/>
                </a:cxn>
                <a:cxn ang="0">
                  <a:pos x="0" y="65"/>
                </a:cxn>
                <a:cxn ang="0">
                  <a:pos x="1" y="126"/>
                </a:cxn>
                <a:cxn ang="0">
                  <a:pos x="14" y="181"/>
                </a:cxn>
                <a:cxn ang="0">
                  <a:pos x="37" y="231"/>
                </a:cxn>
                <a:cxn ang="0">
                  <a:pos x="69" y="273"/>
                </a:cxn>
                <a:cxn ang="0">
                  <a:pos x="113" y="308"/>
                </a:cxn>
                <a:cxn ang="0">
                  <a:pos x="168" y="338"/>
                </a:cxn>
                <a:cxn ang="0">
                  <a:pos x="236" y="361"/>
                </a:cxn>
                <a:cxn ang="0">
                  <a:pos x="251" y="359"/>
                </a:cxn>
                <a:cxn ang="0">
                  <a:pos x="267" y="356"/>
                </a:cxn>
                <a:cxn ang="0">
                  <a:pos x="279" y="351"/>
                </a:cxn>
                <a:cxn ang="0">
                  <a:pos x="291" y="347"/>
                </a:cxn>
                <a:cxn ang="0">
                  <a:pos x="298" y="339"/>
                </a:cxn>
                <a:cxn ang="0">
                  <a:pos x="305" y="333"/>
                </a:cxn>
                <a:cxn ang="0">
                  <a:pos x="309" y="323"/>
                </a:cxn>
                <a:cxn ang="0">
                  <a:pos x="312" y="314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 noChangeArrowheads="1"/>
            </p:cNvSpPr>
            <p:nvPr/>
          </p:nvSpPr>
          <p:spPr bwMode="auto">
            <a:xfrm>
              <a:off x="3898" y="2192"/>
              <a:ext cx="223" cy="443"/>
            </a:xfrm>
            <a:custGeom>
              <a:avLst/>
              <a:gdLst/>
              <a:ahLst/>
              <a:cxnLst>
                <a:cxn ang="0">
                  <a:pos x="349" y="160"/>
                </a:cxn>
                <a:cxn ang="0">
                  <a:pos x="332" y="139"/>
                </a:cxn>
                <a:cxn ang="0">
                  <a:pos x="318" y="119"/>
                </a:cxn>
                <a:cxn ang="0">
                  <a:pos x="301" y="99"/>
                </a:cxn>
                <a:cxn ang="0">
                  <a:pos x="287" y="80"/>
                </a:cxn>
                <a:cxn ang="0">
                  <a:pos x="271" y="59"/>
                </a:cxn>
                <a:cxn ang="0">
                  <a:pos x="256" y="39"/>
                </a:cxn>
                <a:cxn ang="0">
                  <a:pos x="240" y="20"/>
                </a:cxn>
                <a:cxn ang="0">
                  <a:pos x="226" y="0"/>
                </a:cxn>
                <a:cxn ang="0">
                  <a:pos x="151" y="21"/>
                </a:cxn>
                <a:cxn ang="0">
                  <a:pos x="88" y="69"/>
                </a:cxn>
                <a:cxn ang="0">
                  <a:pos x="38" y="136"/>
                </a:cxn>
                <a:cxn ang="0">
                  <a:pos x="9" y="217"/>
                </a:cxn>
                <a:cxn ang="0">
                  <a:pos x="0" y="302"/>
                </a:cxn>
                <a:cxn ang="0">
                  <a:pos x="20" y="388"/>
                </a:cxn>
                <a:cxn ang="0">
                  <a:pos x="72" y="465"/>
                </a:cxn>
                <a:cxn ang="0">
                  <a:pos x="161" y="529"/>
                </a:cxn>
                <a:cxn ang="0">
                  <a:pos x="243" y="529"/>
                </a:cxn>
                <a:cxn ang="0">
                  <a:pos x="295" y="506"/>
                </a:cxn>
                <a:cxn ang="0">
                  <a:pos x="322" y="461"/>
                </a:cxn>
                <a:cxn ang="0">
                  <a:pos x="333" y="405"/>
                </a:cxn>
                <a:cxn ang="0">
                  <a:pos x="332" y="340"/>
                </a:cxn>
                <a:cxn ang="0">
                  <a:pos x="331" y="274"/>
                </a:cxn>
                <a:cxn ang="0">
                  <a:pos x="333" y="210"/>
                </a:cxn>
                <a:cxn ang="0">
                  <a:pos x="349" y="160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 noChangeArrowheads="1"/>
            </p:cNvSpPr>
            <p:nvPr/>
          </p:nvSpPr>
          <p:spPr bwMode="auto">
            <a:xfrm>
              <a:off x="3921" y="2204"/>
              <a:ext cx="198" cy="393"/>
            </a:xfrm>
            <a:custGeom>
              <a:avLst/>
              <a:gdLst/>
              <a:ahLst/>
              <a:cxnLst>
                <a:cxn ang="0">
                  <a:pos x="309" y="144"/>
                </a:cxn>
                <a:cxn ang="0">
                  <a:pos x="295" y="124"/>
                </a:cxn>
                <a:cxn ang="0">
                  <a:pos x="280" y="107"/>
                </a:cxn>
                <a:cxn ang="0">
                  <a:pos x="266" y="89"/>
                </a:cxn>
                <a:cxn ang="0">
                  <a:pos x="254" y="72"/>
                </a:cxn>
                <a:cxn ang="0">
                  <a:pos x="239" y="52"/>
                </a:cxn>
                <a:cxn ang="0">
                  <a:pos x="225" y="36"/>
                </a:cxn>
                <a:cxn ang="0">
                  <a:pos x="211" y="17"/>
                </a:cxn>
                <a:cxn ang="0">
                  <a:pos x="199" y="0"/>
                </a:cxn>
                <a:cxn ang="0">
                  <a:pos x="134" y="19"/>
                </a:cxn>
                <a:cxn ang="0">
                  <a:pos x="77" y="60"/>
                </a:cxn>
                <a:cxn ang="0">
                  <a:pos x="33" y="120"/>
                </a:cxn>
                <a:cxn ang="0">
                  <a:pos x="7" y="192"/>
                </a:cxn>
                <a:cxn ang="0">
                  <a:pos x="0" y="268"/>
                </a:cxn>
                <a:cxn ang="0">
                  <a:pos x="18" y="345"/>
                </a:cxn>
                <a:cxn ang="0">
                  <a:pos x="63" y="413"/>
                </a:cxn>
                <a:cxn ang="0">
                  <a:pos x="142" y="470"/>
                </a:cxn>
                <a:cxn ang="0">
                  <a:pos x="214" y="470"/>
                </a:cxn>
                <a:cxn ang="0">
                  <a:pos x="261" y="449"/>
                </a:cxn>
                <a:cxn ang="0">
                  <a:pos x="285" y="410"/>
                </a:cxn>
                <a:cxn ang="0">
                  <a:pos x="295" y="361"/>
                </a:cxn>
                <a:cxn ang="0">
                  <a:pos x="293" y="303"/>
                </a:cxn>
                <a:cxn ang="0">
                  <a:pos x="292" y="244"/>
                </a:cxn>
                <a:cxn ang="0">
                  <a:pos x="295" y="190"/>
                </a:cxn>
                <a:cxn ang="0">
                  <a:pos x="309" y="144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 noChangeArrowheads="1"/>
            </p:cNvSpPr>
            <p:nvPr/>
          </p:nvSpPr>
          <p:spPr bwMode="auto">
            <a:xfrm>
              <a:off x="3944" y="2215"/>
              <a:ext cx="173" cy="343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57" y="108"/>
                </a:cxn>
                <a:cxn ang="0">
                  <a:pos x="244" y="92"/>
                </a:cxn>
                <a:cxn ang="0">
                  <a:pos x="233" y="77"/>
                </a:cxn>
                <a:cxn ang="0">
                  <a:pos x="222" y="61"/>
                </a:cxn>
                <a:cxn ang="0">
                  <a:pos x="209" y="45"/>
                </a:cxn>
                <a:cxn ang="0">
                  <a:pos x="196" y="30"/>
                </a:cxn>
                <a:cxn ang="0">
                  <a:pos x="185" y="14"/>
                </a:cxn>
                <a:cxn ang="0">
                  <a:pos x="174" y="0"/>
                </a:cxn>
                <a:cxn ang="0">
                  <a:pos x="116" y="15"/>
                </a:cxn>
                <a:cxn ang="0">
                  <a:pos x="68" y="52"/>
                </a:cxn>
                <a:cxn ang="0">
                  <a:pos x="28" y="103"/>
                </a:cxn>
                <a:cxn ang="0">
                  <a:pos x="6" y="167"/>
                </a:cxn>
                <a:cxn ang="0">
                  <a:pos x="0" y="233"/>
                </a:cxn>
                <a:cxn ang="0">
                  <a:pos x="16" y="300"/>
                </a:cxn>
                <a:cxn ang="0">
                  <a:pos x="55" y="359"/>
                </a:cxn>
                <a:cxn ang="0">
                  <a:pos x="124" y="410"/>
                </a:cxn>
                <a:cxn ang="0">
                  <a:pos x="188" y="410"/>
                </a:cxn>
                <a:cxn ang="0">
                  <a:pos x="227" y="390"/>
                </a:cxn>
                <a:cxn ang="0">
                  <a:pos x="249" y="356"/>
                </a:cxn>
                <a:cxn ang="0">
                  <a:pos x="257" y="313"/>
                </a:cxn>
                <a:cxn ang="0">
                  <a:pos x="256" y="262"/>
                </a:cxn>
                <a:cxn ang="0">
                  <a:pos x="256" y="212"/>
                </a:cxn>
                <a:cxn ang="0">
                  <a:pos x="257" y="164"/>
                </a:cxn>
                <a:cxn ang="0">
                  <a:pos x="270" y="124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46"/>
            <p:cNvSpPr>
              <a:spLocks noChangeArrowheads="1"/>
            </p:cNvSpPr>
            <p:nvPr/>
          </p:nvSpPr>
          <p:spPr bwMode="auto">
            <a:xfrm>
              <a:off x="3966" y="2227"/>
              <a:ext cx="148" cy="291"/>
            </a:xfrm>
            <a:custGeom>
              <a:avLst/>
              <a:gdLst/>
              <a:ahLst/>
              <a:cxnLst>
                <a:cxn ang="0">
                  <a:pos x="232" y="104"/>
                </a:cxn>
                <a:cxn ang="0">
                  <a:pos x="220" y="90"/>
                </a:cxn>
                <a:cxn ang="0">
                  <a:pos x="210" y="77"/>
                </a:cxn>
                <a:cxn ang="0">
                  <a:pos x="199" y="63"/>
                </a:cxn>
                <a:cxn ang="0">
                  <a:pos x="189" y="51"/>
                </a:cxn>
                <a:cxn ang="0">
                  <a:pos x="179" y="38"/>
                </a:cxn>
                <a:cxn ang="0">
                  <a:pos x="169" y="25"/>
                </a:cxn>
                <a:cxn ang="0">
                  <a:pos x="160" y="12"/>
                </a:cxn>
                <a:cxn ang="0">
                  <a:pos x="151" y="0"/>
                </a:cxn>
                <a:cxn ang="0">
                  <a:pos x="102" y="12"/>
                </a:cxn>
                <a:cxn ang="0">
                  <a:pos x="59" y="44"/>
                </a:cxn>
                <a:cxn ang="0">
                  <a:pos x="27" y="87"/>
                </a:cxn>
                <a:cxn ang="0">
                  <a:pos x="7" y="141"/>
                </a:cxn>
                <a:cxn ang="0">
                  <a:pos x="0" y="197"/>
                </a:cxn>
                <a:cxn ang="0">
                  <a:pos x="14" y="253"/>
                </a:cxn>
                <a:cxn ang="0">
                  <a:pos x="48" y="304"/>
                </a:cxn>
                <a:cxn ang="0">
                  <a:pos x="107" y="347"/>
                </a:cxn>
                <a:cxn ang="0">
                  <a:pos x="161" y="347"/>
                </a:cxn>
                <a:cxn ang="0">
                  <a:pos x="195" y="332"/>
                </a:cxn>
                <a:cxn ang="0">
                  <a:pos x="213" y="303"/>
                </a:cxn>
                <a:cxn ang="0">
                  <a:pos x="220" y="266"/>
                </a:cxn>
                <a:cxn ang="0">
                  <a:pos x="219" y="223"/>
                </a:cxn>
                <a:cxn ang="0">
                  <a:pos x="219" y="180"/>
                </a:cxn>
                <a:cxn ang="0">
                  <a:pos x="220" y="138"/>
                </a:cxn>
                <a:cxn ang="0">
                  <a:pos x="232" y="104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Freeform 47"/>
            <p:cNvSpPr>
              <a:spLocks noChangeArrowheads="1"/>
            </p:cNvSpPr>
            <p:nvPr/>
          </p:nvSpPr>
          <p:spPr bwMode="auto">
            <a:xfrm>
              <a:off x="4042" y="2276"/>
              <a:ext cx="79" cy="150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9" y="39"/>
                </a:cxn>
                <a:cxn ang="0">
                  <a:pos x="92" y="31"/>
                </a:cxn>
                <a:cxn ang="0">
                  <a:pos x="83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1" y="0"/>
                </a:cxn>
                <a:cxn ang="0">
                  <a:pos x="40" y="9"/>
                </a:cxn>
                <a:cxn ang="0">
                  <a:pos x="24" y="22"/>
                </a:cxn>
                <a:cxn ang="0">
                  <a:pos x="11" y="39"/>
                </a:cxn>
                <a:cxn ang="0">
                  <a:pos x="4" y="60"/>
                </a:cxn>
                <a:cxn ang="0">
                  <a:pos x="0" y="83"/>
                </a:cxn>
                <a:cxn ang="0">
                  <a:pos x="0" y="111"/>
                </a:cxn>
                <a:cxn ang="0">
                  <a:pos x="4" y="142"/>
                </a:cxn>
                <a:cxn ang="0">
                  <a:pos x="14" y="179"/>
                </a:cxn>
                <a:cxn ang="0">
                  <a:pos x="37" y="175"/>
                </a:cxn>
                <a:cxn ang="0">
                  <a:pos x="57" y="166"/>
                </a:cxn>
                <a:cxn ang="0">
                  <a:pos x="71" y="151"/>
                </a:cxn>
                <a:cxn ang="0">
                  <a:pos x="83" y="136"/>
                </a:cxn>
                <a:cxn ang="0">
                  <a:pos x="92" y="116"/>
                </a:cxn>
                <a:cxn ang="0">
                  <a:pos x="100" y="96"/>
                </a:cxn>
                <a:cxn ang="0">
                  <a:pos x="109" y="78"/>
                </a:cxn>
                <a:cxn ang="0">
                  <a:pos x="123" y="64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Freeform 48"/>
            <p:cNvSpPr>
              <a:spLocks noChangeArrowheads="1"/>
            </p:cNvSpPr>
            <p:nvPr/>
          </p:nvSpPr>
          <p:spPr bwMode="auto">
            <a:xfrm>
              <a:off x="4031" y="2123"/>
              <a:ext cx="208" cy="237"/>
            </a:xfrm>
            <a:custGeom>
              <a:avLst/>
              <a:gdLst/>
              <a:ahLst/>
              <a:cxnLst>
                <a:cxn ang="0">
                  <a:pos x="322" y="283"/>
                </a:cxn>
                <a:cxn ang="0">
                  <a:pos x="230" y="272"/>
                </a:cxn>
                <a:cxn ang="0">
                  <a:pos x="161" y="251"/>
                </a:cxn>
                <a:cxn ang="0">
                  <a:pos x="109" y="221"/>
                </a:cxn>
                <a:cxn ang="0">
                  <a:pos x="74" y="183"/>
                </a:cxn>
                <a:cxn ang="0">
                  <a:pos x="48" y="140"/>
                </a:cxn>
                <a:cxn ang="0">
                  <a:pos x="30" y="94"/>
                </a:cxn>
                <a:cxn ang="0">
                  <a:pos x="14" y="46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2"/>
                </a:cxn>
                <a:cxn ang="0">
                  <a:pos x="24" y="18"/>
                </a:cxn>
                <a:cxn ang="0">
                  <a:pos x="34" y="25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6" y="39"/>
                </a:cxn>
                <a:cxn ang="0">
                  <a:pos x="81" y="43"/>
                </a:cxn>
                <a:cxn ang="0">
                  <a:pos x="89" y="81"/>
                </a:cxn>
                <a:cxn ang="0">
                  <a:pos x="103" y="119"/>
                </a:cxn>
                <a:cxn ang="0">
                  <a:pos x="122" y="154"/>
                </a:cxn>
                <a:cxn ang="0">
                  <a:pos x="147" y="188"/>
                </a:cxn>
                <a:cxn ang="0">
                  <a:pos x="177" y="217"/>
                </a:cxn>
                <a:cxn ang="0">
                  <a:pos x="216" y="243"/>
                </a:cxn>
                <a:cxn ang="0">
                  <a:pos x="264" y="265"/>
                </a:cxn>
                <a:cxn ang="0">
                  <a:pos x="322" y="283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 noChangeArrowheads="1"/>
            </p:cNvSpPr>
            <p:nvPr/>
          </p:nvSpPr>
          <p:spPr bwMode="auto">
            <a:xfrm>
              <a:off x="4290" y="2259"/>
              <a:ext cx="269" cy="398"/>
            </a:xfrm>
            <a:custGeom>
              <a:avLst/>
              <a:gdLst/>
              <a:ahLst/>
              <a:cxnLst>
                <a:cxn ang="0">
                  <a:pos x="293" y="4"/>
                </a:cxn>
                <a:cxn ang="0">
                  <a:pos x="261" y="30"/>
                </a:cxn>
                <a:cxn ang="0">
                  <a:pos x="229" y="53"/>
                </a:cxn>
                <a:cxn ang="0">
                  <a:pos x="193" y="74"/>
                </a:cxn>
                <a:cxn ang="0">
                  <a:pos x="159" y="93"/>
                </a:cxn>
                <a:cxn ang="0">
                  <a:pos x="121" y="107"/>
                </a:cxn>
                <a:cxn ang="0">
                  <a:pos x="85" y="119"/>
                </a:cxn>
                <a:cxn ang="0">
                  <a:pos x="45" y="127"/>
                </a:cxn>
                <a:cxn ang="0">
                  <a:pos x="7" y="132"/>
                </a:cxn>
                <a:cxn ang="0">
                  <a:pos x="4" y="146"/>
                </a:cxn>
                <a:cxn ang="0">
                  <a:pos x="4" y="160"/>
                </a:cxn>
                <a:cxn ang="0">
                  <a:pos x="1" y="175"/>
                </a:cxn>
                <a:cxn ang="0">
                  <a:pos x="1" y="190"/>
                </a:cxn>
                <a:cxn ang="0">
                  <a:pos x="0" y="204"/>
                </a:cxn>
                <a:cxn ang="0">
                  <a:pos x="1" y="218"/>
                </a:cxn>
                <a:cxn ang="0">
                  <a:pos x="3" y="234"/>
                </a:cxn>
                <a:cxn ang="0">
                  <a:pos x="7" y="249"/>
                </a:cxn>
                <a:cxn ang="0">
                  <a:pos x="25" y="279"/>
                </a:cxn>
                <a:cxn ang="0">
                  <a:pos x="39" y="315"/>
                </a:cxn>
                <a:cxn ang="0">
                  <a:pos x="51" y="351"/>
                </a:cxn>
                <a:cxn ang="0">
                  <a:pos x="63" y="389"/>
                </a:cxn>
                <a:cxn ang="0">
                  <a:pos x="80" y="422"/>
                </a:cxn>
                <a:cxn ang="0">
                  <a:pos x="106" y="449"/>
                </a:cxn>
                <a:cxn ang="0">
                  <a:pos x="142" y="467"/>
                </a:cxn>
                <a:cxn ang="0">
                  <a:pos x="197" y="476"/>
                </a:cxn>
                <a:cxn ang="0">
                  <a:pos x="245" y="461"/>
                </a:cxn>
                <a:cxn ang="0">
                  <a:pos x="288" y="435"/>
                </a:cxn>
                <a:cxn ang="0">
                  <a:pos x="322" y="397"/>
                </a:cxn>
                <a:cxn ang="0">
                  <a:pos x="353" y="352"/>
                </a:cxn>
                <a:cxn ang="0">
                  <a:pos x="375" y="298"/>
                </a:cxn>
                <a:cxn ang="0">
                  <a:pos x="394" y="236"/>
                </a:cxn>
                <a:cxn ang="0">
                  <a:pos x="406" y="170"/>
                </a:cxn>
                <a:cxn ang="0">
                  <a:pos x="419" y="98"/>
                </a:cxn>
                <a:cxn ang="0">
                  <a:pos x="411" y="74"/>
                </a:cxn>
                <a:cxn ang="0">
                  <a:pos x="404" y="53"/>
                </a:cxn>
                <a:cxn ang="0">
                  <a:pos x="392" y="35"/>
                </a:cxn>
                <a:cxn ang="0">
                  <a:pos x="381" y="21"/>
                </a:cxn>
                <a:cxn ang="0">
                  <a:pos x="364" y="9"/>
                </a:cxn>
                <a:cxn ang="0">
                  <a:pos x="344" y="2"/>
                </a:cxn>
                <a:cxn ang="0">
                  <a:pos x="320" y="0"/>
                </a:cxn>
                <a:cxn ang="0">
                  <a:pos x="293" y="4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Freeform 50"/>
            <p:cNvSpPr>
              <a:spLocks noChangeArrowheads="1"/>
            </p:cNvSpPr>
            <p:nvPr/>
          </p:nvSpPr>
          <p:spPr bwMode="auto">
            <a:xfrm>
              <a:off x="4293" y="2264"/>
              <a:ext cx="242" cy="362"/>
            </a:xfrm>
            <a:custGeom>
              <a:avLst/>
              <a:gdLst/>
              <a:ahLst/>
              <a:cxnLst>
                <a:cxn ang="0">
                  <a:pos x="265" y="4"/>
                </a:cxn>
                <a:cxn ang="0">
                  <a:pos x="236" y="28"/>
                </a:cxn>
                <a:cxn ang="0">
                  <a:pos x="206" y="50"/>
                </a:cxn>
                <a:cxn ang="0">
                  <a:pos x="175" y="68"/>
                </a:cxn>
                <a:cxn ang="0">
                  <a:pos x="144" y="85"/>
                </a:cxn>
                <a:cxn ang="0">
                  <a:pos x="110" y="97"/>
                </a:cxn>
                <a:cxn ang="0">
                  <a:pos x="76" y="109"/>
                </a:cxn>
                <a:cxn ang="0">
                  <a:pos x="41" y="115"/>
                </a:cxn>
                <a:cxn ang="0">
                  <a:pos x="6" y="122"/>
                </a:cxn>
                <a:cxn ang="0">
                  <a:pos x="3" y="134"/>
                </a:cxn>
                <a:cxn ang="0">
                  <a:pos x="3" y="147"/>
                </a:cxn>
                <a:cxn ang="0">
                  <a:pos x="1" y="160"/>
                </a:cxn>
                <a:cxn ang="0">
                  <a:pos x="1" y="174"/>
                </a:cxn>
                <a:cxn ang="0">
                  <a:pos x="0" y="186"/>
                </a:cxn>
                <a:cxn ang="0">
                  <a:pos x="0" y="200"/>
                </a:cxn>
                <a:cxn ang="0">
                  <a:pos x="1" y="212"/>
                </a:cxn>
                <a:cxn ang="0">
                  <a:pos x="6" y="226"/>
                </a:cxn>
                <a:cxn ang="0">
                  <a:pos x="22" y="254"/>
                </a:cxn>
                <a:cxn ang="0">
                  <a:pos x="35" y="286"/>
                </a:cxn>
                <a:cxn ang="0">
                  <a:pos x="46" y="320"/>
                </a:cxn>
                <a:cxn ang="0">
                  <a:pos x="58" y="354"/>
                </a:cxn>
                <a:cxn ang="0">
                  <a:pos x="72" y="383"/>
                </a:cxn>
                <a:cxn ang="0">
                  <a:pos x="96" y="409"/>
                </a:cxn>
                <a:cxn ang="0">
                  <a:pos x="128" y="426"/>
                </a:cxn>
                <a:cxn ang="0">
                  <a:pos x="178" y="434"/>
                </a:cxn>
                <a:cxn ang="0">
                  <a:pos x="220" y="418"/>
                </a:cxn>
                <a:cxn ang="0">
                  <a:pos x="260" y="395"/>
                </a:cxn>
                <a:cxn ang="0">
                  <a:pos x="291" y="361"/>
                </a:cxn>
                <a:cxn ang="0">
                  <a:pos x="318" y="320"/>
                </a:cxn>
                <a:cxn ang="0">
                  <a:pos x="337" y="271"/>
                </a:cxn>
                <a:cxn ang="0">
                  <a:pos x="354" y="216"/>
                </a:cxn>
                <a:cxn ang="0">
                  <a:pos x="367" y="153"/>
                </a:cxn>
                <a:cxn ang="0">
                  <a:pos x="378" y="88"/>
                </a:cxn>
                <a:cxn ang="0">
                  <a:pos x="371" y="67"/>
                </a:cxn>
                <a:cxn ang="0">
                  <a:pos x="364" y="49"/>
                </a:cxn>
                <a:cxn ang="0">
                  <a:pos x="354" y="32"/>
                </a:cxn>
                <a:cxn ang="0">
                  <a:pos x="344" y="20"/>
                </a:cxn>
                <a:cxn ang="0">
                  <a:pos x="329" y="10"/>
                </a:cxn>
                <a:cxn ang="0">
                  <a:pos x="312" y="3"/>
                </a:cxn>
                <a:cxn ang="0">
                  <a:pos x="291" y="0"/>
                </a:cxn>
                <a:cxn ang="0">
                  <a:pos x="265" y="4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Freeform 51"/>
            <p:cNvSpPr>
              <a:spLocks noChangeArrowheads="1"/>
            </p:cNvSpPr>
            <p:nvPr/>
          </p:nvSpPr>
          <p:spPr bwMode="auto">
            <a:xfrm>
              <a:off x="4300" y="2269"/>
              <a:ext cx="215" cy="324"/>
            </a:xfrm>
            <a:custGeom>
              <a:avLst/>
              <a:gdLst/>
              <a:ahLst/>
              <a:cxnLst>
                <a:cxn ang="0">
                  <a:pos x="237" y="4"/>
                </a:cxn>
                <a:cxn ang="0">
                  <a:pos x="210" y="25"/>
                </a:cxn>
                <a:cxn ang="0">
                  <a:pos x="183" y="44"/>
                </a:cxn>
                <a:cxn ang="0">
                  <a:pos x="155" y="60"/>
                </a:cxn>
                <a:cxn ang="0">
                  <a:pos x="128" y="76"/>
                </a:cxn>
                <a:cxn ang="0">
                  <a:pos x="99" y="87"/>
                </a:cxn>
                <a:cxn ang="0">
                  <a:pos x="69" y="97"/>
                </a:cxn>
                <a:cxn ang="0">
                  <a:pos x="37" y="103"/>
                </a:cxn>
                <a:cxn ang="0">
                  <a:pos x="6" y="108"/>
                </a:cxn>
                <a:cxn ang="0">
                  <a:pos x="3" y="120"/>
                </a:cxn>
                <a:cxn ang="0">
                  <a:pos x="3" y="132"/>
                </a:cxn>
                <a:cxn ang="0">
                  <a:pos x="0" y="144"/>
                </a:cxn>
                <a:cxn ang="0">
                  <a:pos x="0" y="155"/>
                </a:cxn>
                <a:cxn ang="0">
                  <a:pos x="0" y="167"/>
                </a:cxn>
                <a:cxn ang="0">
                  <a:pos x="0" y="179"/>
                </a:cxn>
                <a:cxn ang="0">
                  <a:pos x="1" y="191"/>
                </a:cxn>
                <a:cxn ang="0">
                  <a:pos x="6" y="202"/>
                </a:cxn>
                <a:cxn ang="0">
                  <a:pos x="21" y="227"/>
                </a:cxn>
                <a:cxn ang="0">
                  <a:pos x="32" y="256"/>
                </a:cxn>
                <a:cxn ang="0">
                  <a:pos x="41" y="286"/>
                </a:cxn>
                <a:cxn ang="0">
                  <a:pos x="51" y="316"/>
                </a:cxn>
                <a:cxn ang="0">
                  <a:pos x="63" y="342"/>
                </a:cxn>
                <a:cxn ang="0">
                  <a:pos x="85" y="364"/>
                </a:cxn>
                <a:cxn ang="0">
                  <a:pos x="114" y="379"/>
                </a:cxn>
                <a:cxn ang="0">
                  <a:pos x="158" y="386"/>
                </a:cxn>
                <a:cxn ang="0">
                  <a:pos x="196" y="373"/>
                </a:cxn>
                <a:cxn ang="0">
                  <a:pos x="231" y="354"/>
                </a:cxn>
                <a:cxn ang="0">
                  <a:pos x="260" y="324"/>
                </a:cxn>
                <a:cxn ang="0">
                  <a:pos x="284" y="287"/>
                </a:cxn>
                <a:cxn ang="0">
                  <a:pos x="302" y="243"/>
                </a:cxn>
                <a:cxn ang="0">
                  <a:pos x="316" y="193"/>
                </a:cxn>
                <a:cxn ang="0">
                  <a:pos x="327" y="138"/>
                </a:cxn>
                <a:cxn ang="0">
                  <a:pos x="337" y="80"/>
                </a:cxn>
                <a:cxn ang="0">
                  <a:pos x="332" y="60"/>
                </a:cxn>
                <a:cxn ang="0">
                  <a:pos x="326" y="43"/>
                </a:cxn>
                <a:cxn ang="0">
                  <a:pos x="316" y="29"/>
                </a:cxn>
                <a:cxn ang="0">
                  <a:pos x="308" y="18"/>
                </a:cxn>
                <a:cxn ang="0">
                  <a:pos x="294" y="8"/>
                </a:cxn>
                <a:cxn ang="0">
                  <a:pos x="278" y="3"/>
                </a:cxn>
                <a:cxn ang="0">
                  <a:pos x="258" y="0"/>
                </a:cxn>
                <a:cxn ang="0">
                  <a:pos x="237" y="4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Freeform 52"/>
            <p:cNvSpPr>
              <a:spLocks noChangeArrowheads="1"/>
            </p:cNvSpPr>
            <p:nvPr/>
          </p:nvSpPr>
          <p:spPr bwMode="auto">
            <a:xfrm>
              <a:off x="4302" y="2276"/>
              <a:ext cx="194" cy="286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88" y="21"/>
                </a:cxn>
                <a:cxn ang="0">
                  <a:pos x="165" y="39"/>
                </a:cxn>
                <a:cxn ang="0">
                  <a:pos x="140" y="53"/>
                </a:cxn>
                <a:cxn ang="0">
                  <a:pos x="116" y="66"/>
                </a:cxn>
                <a:cxn ang="0">
                  <a:pos x="89" y="75"/>
                </a:cxn>
                <a:cxn ang="0">
                  <a:pos x="62" y="85"/>
                </a:cxn>
                <a:cxn ang="0">
                  <a:pos x="34" y="90"/>
                </a:cxn>
                <a:cxn ang="0">
                  <a:pos x="7" y="95"/>
                </a:cxn>
                <a:cxn ang="0">
                  <a:pos x="4" y="104"/>
                </a:cxn>
                <a:cxn ang="0">
                  <a:pos x="4" y="115"/>
                </a:cxn>
                <a:cxn ang="0">
                  <a:pos x="2" y="125"/>
                </a:cxn>
                <a:cxn ang="0">
                  <a:pos x="2" y="137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3" y="167"/>
                </a:cxn>
                <a:cxn ang="0">
                  <a:pos x="7" y="179"/>
                </a:cxn>
                <a:cxn ang="0">
                  <a:pos x="20" y="200"/>
                </a:cxn>
                <a:cxn ang="0">
                  <a:pos x="28" y="226"/>
                </a:cxn>
                <a:cxn ang="0">
                  <a:pos x="35" y="252"/>
                </a:cxn>
                <a:cxn ang="0">
                  <a:pos x="45" y="279"/>
                </a:cxn>
                <a:cxn ang="0">
                  <a:pos x="57" y="301"/>
                </a:cxn>
                <a:cxn ang="0">
                  <a:pos x="76" y="321"/>
                </a:cxn>
                <a:cxn ang="0">
                  <a:pos x="103" y="334"/>
                </a:cxn>
                <a:cxn ang="0">
                  <a:pos x="143" y="341"/>
                </a:cxn>
                <a:cxn ang="0">
                  <a:pos x="177" y="329"/>
                </a:cxn>
                <a:cxn ang="0">
                  <a:pos x="206" y="311"/>
                </a:cxn>
                <a:cxn ang="0">
                  <a:pos x="232" y="284"/>
                </a:cxn>
                <a:cxn ang="0">
                  <a:pos x="253" y="252"/>
                </a:cxn>
                <a:cxn ang="0">
                  <a:pos x="270" y="213"/>
                </a:cxn>
                <a:cxn ang="0">
                  <a:pos x="283" y="169"/>
                </a:cxn>
                <a:cxn ang="0">
                  <a:pos x="292" y="120"/>
                </a:cxn>
                <a:cxn ang="0">
                  <a:pos x="302" y="69"/>
                </a:cxn>
                <a:cxn ang="0">
                  <a:pos x="297" y="52"/>
                </a:cxn>
                <a:cxn ang="0">
                  <a:pos x="291" y="38"/>
                </a:cxn>
                <a:cxn ang="0">
                  <a:pos x="283" y="25"/>
                </a:cxn>
                <a:cxn ang="0">
                  <a:pos x="274" y="15"/>
                </a:cxn>
                <a:cxn ang="0">
                  <a:pos x="261" y="6"/>
                </a:cxn>
                <a:cxn ang="0">
                  <a:pos x="247" y="1"/>
                </a:cxn>
                <a:cxn ang="0">
                  <a:pos x="230" y="0"/>
                </a:cxn>
                <a:cxn ang="0">
                  <a:pos x="212" y="2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53"/>
            <p:cNvSpPr>
              <a:spLocks noChangeArrowheads="1"/>
            </p:cNvSpPr>
            <p:nvPr/>
          </p:nvSpPr>
          <p:spPr bwMode="auto">
            <a:xfrm>
              <a:off x="4285" y="2235"/>
              <a:ext cx="207" cy="13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60" y="29"/>
                </a:cxn>
                <a:cxn ang="0">
                  <a:pos x="229" y="57"/>
                </a:cxn>
                <a:cxn ang="0">
                  <a:pos x="195" y="81"/>
                </a:cxn>
                <a:cxn ang="0">
                  <a:pos x="161" y="105"/>
                </a:cxn>
                <a:cxn ang="0">
                  <a:pos x="123" y="123"/>
                </a:cxn>
                <a:cxn ang="0">
                  <a:pos x="85" y="139"/>
                </a:cxn>
                <a:cxn ang="0">
                  <a:pos x="42" y="151"/>
                </a:cxn>
                <a:cxn ang="0">
                  <a:pos x="0" y="158"/>
                </a:cxn>
                <a:cxn ang="0">
                  <a:pos x="51" y="165"/>
                </a:cxn>
                <a:cxn ang="0">
                  <a:pos x="99" y="164"/>
                </a:cxn>
                <a:cxn ang="0">
                  <a:pos x="141" y="153"/>
                </a:cxn>
                <a:cxn ang="0">
                  <a:pos x="183" y="138"/>
                </a:cxn>
                <a:cxn ang="0">
                  <a:pos x="220" y="114"/>
                </a:cxn>
                <a:cxn ang="0">
                  <a:pos x="257" y="87"/>
                </a:cxn>
                <a:cxn ang="0">
                  <a:pos x="291" y="55"/>
                </a:cxn>
                <a:cxn ang="0">
                  <a:pos x="326" y="23"/>
                </a:cxn>
                <a:cxn ang="0">
                  <a:pos x="316" y="17"/>
                </a:cxn>
                <a:cxn ang="0">
                  <a:pos x="308" y="12"/>
                </a:cxn>
                <a:cxn ang="0">
                  <a:pos x="299" y="6"/>
                </a:cxn>
                <a:cxn ang="0">
                  <a:pos x="292" y="0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Freeform 54"/>
            <p:cNvSpPr>
              <a:spLocks noChangeArrowheads="1"/>
            </p:cNvSpPr>
            <p:nvPr/>
          </p:nvSpPr>
          <p:spPr bwMode="auto">
            <a:xfrm>
              <a:off x="4403" y="2297"/>
              <a:ext cx="54" cy="1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4" y="3"/>
                </a:cxn>
                <a:cxn ang="0">
                  <a:pos x="64" y="9"/>
                </a:cxn>
                <a:cxn ang="0">
                  <a:pos x="54" y="14"/>
                </a:cxn>
                <a:cxn ang="0">
                  <a:pos x="45" y="19"/>
                </a:cxn>
                <a:cxn ang="0">
                  <a:pos x="36" y="24"/>
                </a:cxn>
                <a:cxn ang="0">
                  <a:pos x="27" y="30"/>
                </a:cxn>
                <a:cxn ang="0">
                  <a:pos x="17" y="35"/>
                </a:cxn>
                <a:cxn ang="0">
                  <a:pos x="9" y="41"/>
                </a:cxn>
                <a:cxn ang="0">
                  <a:pos x="5" y="67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2" y="144"/>
                </a:cxn>
                <a:cxn ang="0">
                  <a:pos x="3" y="164"/>
                </a:cxn>
                <a:cxn ang="0">
                  <a:pos x="10" y="181"/>
                </a:cxn>
                <a:cxn ang="0">
                  <a:pos x="19" y="193"/>
                </a:cxn>
                <a:cxn ang="0">
                  <a:pos x="33" y="201"/>
                </a:cxn>
                <a:cxn ang="0">
                  <a:pos x="54" y="190"/>
                </a:cxn>
                <a:cxn ang="0">
                  <a:pos x="69" y="175"/>
                </a:cxn>
                <a:cxn ang="0">
                  <a:pos x="79" y="152"/>
                </a:cxn>
                <a:cxn ang="0">
                  <a:pos x="86" y="128"/>
                </a:cxn>
                <a:cxn ang="0">
                  <a:pos x="86" y="97"/>
                </a:cxn>
                <a:cxn ang="0">
                  <a:pos x="86" y="66"/>
                </a:cxn>
                <a:cxn ang="0">
                  <a:pos x="85" y="32"/>
                </a:cxn>
                <a:cxn ang="0">
                  <a:pos x="84" y="0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Freeform 55"/>
            <p:cNvSpPr>
              <a:spLocks noChangeArrowheads="1"/>
            </p:cNvSpPr>
            <p:nvPr/>
          </p:nvSpPr>
          <p:spPr bwMode="auto">
            <a:xfrm>
              <a:off x="4803" y="2499"/>
              <a:ext cx="708" cy="849"/>
            </a:xfrm>
            <a:custGeom>
              <a:avLst/>
              <a:gdLst/>
              <a:ahLst/>
              <a:cxnLst>
                <a:cxn ang="0">
                  <a:pos x="1102" y="118"/>
                </a:cxn>
                <a:cxn ang="0">
                  <a:pos x="1057" y="225"/>
                </a:cxn>
                <a:cxn ang="0">
                  <a:pos x="1012" y="327"/>
                </a:cxn>
                <a:cxn ang="0">
                  <a:pos x="957" y="426"/>
                </a:cxn>
                <a:cxn ang="0">
                  <a:pos x="882" y="529"/>
                </a:cxn>
                <a:cxn ang="0">
                  <a:pos x="773" y="634"/>
                </a:cxn>
                <a:cxn ang="0">
                  <a:pos x="625" y="749"/>
                </a:cxn>
                <a:cxn ang="0">
                  <a:pos x="423" y="874"/>
                </a:cxn>
                <a:cxn ang="0">
                  <a:pos x="162" y="1016"/>
                </a:cxn>
                <a:cxn ang="0">
                  <a:pos x="100" y="909"/>
                </a:cxn>
                <a:cxn ang="0">
                  <a:pos x="50" y="805"/>
                </a:cxn>
                <a:cxn ang="0">
                  <a:pos x="15" y="703"/>
                </a:cxn>
                <a:cxn ang="0">
                  <a:pos x="0" y="604"/>
                </a:cxn>
                <a:cxn ang="0">
                  <a:pos x="1" y="504"/>
                </a:cxn>
                <a:cxn ang="0">
                  <a:pos x="28" y="408"/>
                </a:cxn>
                <a:cxn ang="0">
                  <a:pos x="80" y="311"/>
                </a:cxn>
                <a:cxn ang="0">
                  <a:pos x="162" y="217"/>
                </a:cxn>
                <a:cxn ang="0">
                  <a:pos x="180" y="217"/>
                </a:cxn>
                <a:cxn ang="0">
                  <a:pos x="199" y="218"/>
                </a:cxn>
                <a:cxn ang="0">
                  <a:pos x="217" y="220"/>
                </a:cxn>
                <a:cxn ang="0">
                  <a:pos x="235" y="222"/>
                </a:cxn>
                <a:cxn ang="0">
                  <a:pos x="254" y="222"/>
                </a:cxn>
                <a:cxn ang="0">
                  <a:pos x="272" y="225"/>
                </a:cxn>
                <a:cxn ang="0">
                  <a:pos x="290" y="226"/>
                </a:cxn>
                <a:cxn ang="0">
                  <a:pos x="310" y="229"/>
                </a:cxn>
                <a:cxn ang="0">
                  <a:pos x="347" y="200"/>
                </a:cxn>
                <a:cxn ang="0">
                  <a:pos x="385" y="171"/>
                </a:cxn>
                <a:cxn ang="0">
                  <a:pos x="422" y="143"/>
                </a:cxn>
                <a:cxn ang="0">
                  <a:pos x="460" y="114"/>
                </a:cxn>
                <a:cxn ang="0">
                  <a:pos x="498" y="85"/>
                </a:cxn>
                <a:cxn ang="0">
                  <a:pos x="536" y="57"/>
                </a:cxn>
                <a:cxn ang="0">
                  <a:pos x="574" y="28"/>
                </a:cxn>
                <a:cxn ang="0">
                  <a:pos x="612" y="0"/>
                </a:cxn>
                <a:cxn ang="0">
                  <a:pos x="652" y="27"/>
                </a:cxn>
                <a:cxn ang="0">
                  <a:pos x="703" y="54"/>
                </a:cxn>
                <a:cxn ang="0">
                  <a:pos x="760" y="80"/>
                </a:cxn>
                <a:cxn ang="0">
                  <a:pos x="825" y="102"/>
                </a:cxn>
                <a:cxn ang="0">
                  <a:pos x="892" y="118"/>
                </a:cxn>
                <a:cxn ang="0">
                  <a:pos x="964" y="127"/>
                </a:cxn>
                <a:cxn ang="0">
                  <a:pos x="1033" y="127"/>
                </a:cxn>
                <a:cxn ang="0">
                  <a:pos x="1102" y="118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56"/>
            <p:cNvSpPr>
              <a:spLocks noChangeArrowheads="1"/>
            </p:cNvSpPr>
            <p:nvPr/>
          </p:nvSpPr>
          <p:spPr bwMode="auto">
            <a:xfrm>
              <a:off x="4832" y="2528"/>
              <a:ext cx="636" cy="764"/>
            </a:xfrm>
            <a:custGeom>
              <a:avLst/>
              <a:gdLst/>
              <a:ahLst/>
              <a:cxnLst>
                <a:cxn ang="0">
                  <a:pos x="994" y="107"/>
                </a:cxn>
                <a:cxn ang="0">
                  <a:pos x="953" y="203"/>
                </a:cxn>
                <a:cxn ang="0">
                  <a:pos x="914" y="295"/>
                </a:cxn>
                <a:cxn ang="0">
                  <a:pos x="864" y="384"/>
                </a:cxn>
                <a:cxn ang="0">
                  <a:pos x="796" y="476"/>
                </a:cxn>
                <a:cxn ang="0">
                  <a:pos x="699" y="571"/>
                </a:cxn>
                <a:cxn ang="0">
                  <a:pos x="565" y="674"/>
                </a:cxn>
                <a:cxn ang="0">
                  <a:pos x="384" y="788"/>
                </a:cxn>
                <a:cxn ang="0">
                  <a:pos x="147" y="916"/>
                </a:cxn>
                <a:cxn ang="0">
                  <a:pos x="91" y="819"/>
                </a:cxn>
                <a:cxn ang="0">
                  <a:pos x="47" y="725"/>
                </a:cxn>
                <a:cxn ang="0">
                  <a:pos x="14" y="632"/>
                </a:cxn>
                <a:cxn ang="0">
                  <a:pos x="0" y="544"/>
                </a:cxn>
                <a:cxn ang="0">
                  <a:pos x="3" y="453"/>
                </a:cxn>
                <a:cxn ang="0">
                  <a:pos x="27" y="366"/>
                </a:cxn>
                <a:cxn ang="0">
                  <a:pos x="74" y="280"/>
                </a:cxn>
                <a:cxn ang="0">
                  <a:pos x="147" y="196"/>
                </a:cxn>
                <a:cxn ang="0">
                  <a:pos x="163" y="196"/>
                </a:cxn>
                <a:cxn ang="0">
                  <a:pos x="180" y="198"/>
                </a:cxn>
                <a:cxn ang="0">
                  <a:pos x="197" y="199"/>
                </a:cxn>
                <a:cxn ang="0">
                  <a:pos x="214" y="200"/>
                </a:cxn>
                <a:cxn ang="0">
                  <a:pos x="230" y="200"/>
                </a:cxn>
                <a:cxn ang="0">
                  <a:pos x="247" y="203"/>
                </a:cxn>
                <a:cxn ang="0">
                  <a:pos x="264" y="203"/>
                </a:cxn>
                <a:cxn ang="0">
                  <a:pos x="281" y="205"/>
                </a:cxn>
                <a:cxn ang="0">
                  <a:pos x="315" y="179"/>
                </a:cxn>
                <a:cxn ang="0">
                  <a:pos x="349" y="153"/>
                </a:cxn>
                <a:cxn ang="0">
                  <a:pos x="383" y="127"/>
                </a:cxn>
                <a:cxn ang="0">
                  <a:pos x="417" y="102"/>
                </a:cxn>
                <a:cxn ang="0">
                  <a:pos x="451" y="76"/>
                </a:cxn>
                <a:cxn ang="0">
                  <a:pos x="485" y="51"/>
                </a:cxn>
                <a:cxn ang="0">
                  <a:pos x="518" y="25"/>
                </a:cxn>
                <a:cxn ang="0">
                  <a:pos x="552" y="0"/>
                </a:cxn>
                <a:cxn ang="0">
                  <a:pos x="592" y="13"/>
                </a:cxn>
                <a:cxn ang="0">
                  <a:pos x="641" y="32"/>
                </a:cxn>
                <a:cxn ang="0">
                  <a:pos x="695" y="50"/>
                </a:cxn>
                <a:cxn ang="0">
                  <a:pos x="754" y="70"/>
                </a:cxn>
                <a:cxn ang="0">
                  <a:pos x="815" y="85"/>
                </a:cxn>
                <a:cxn ang="0">
                  <a:pos x="876" y="98"/>
                </a:cxn>
                <a:cxn ang="0">
                  <a:pos x="936" y="105"/>
                </a:cxn>
                <a:cxn ang="0">
                  <a:pos x="994" y="107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57"/>
            <p:cNvSpPr>
              <a:spLocks noChangeArrowheads="1"/>
            </p:cNvSpPr>
            <p:nvPr/>
          </p:nvSpPr>
          <p:spPr bwMode="auto">
            <a:xfrm>
              <a:off x="4861" y="2555"/>
              <a:ext cx="568" cy="682"/>
            </a:xfrm>
            <a:custGeom>
              <a:avLst/>
              <a:gdLst/>
              <a:ahLst/>
              <a:cxnLst>
                <a:cxn ang="0">
                  <a:pos x="885" y="95"/>
                </a:cxn>
                <a:cxn ang="0">
                  <a:pos x="848" y="180"/>
                </a:cxn>
                <a:cxn ang="0">
                  <a:pos x="812" y="262"/>
                </a:cxn>
                <a:cxn ang="0">
                  <a:pos x="768" y="342"/>
                </a:cxn>
                <a:cxn ang="0">
                  <a:pos x="707" y="424"/>
                </a:cxn>
                <a:cxn ang="0">
                  <a:pos x="621" y="509"/>
                </a:cxn>
                <a:cxn ang="0">
                  <a:pos x="501" y="602"/>
                </a:cxn>
                <a:cxn ang="0">
                  <a:pos x="340" y="702"/>
                </a:cxn>
                <a:cxn ang="0">
                  <a:pos x="131" y="817"/>
                </a:cxn>
                <a:cxn ang="0">
                  <a:pos x="80" y="730"/>
                </a:cxn>
                <a:cxn ang="0">
                  <a:pos x="41" y="648"/>
                </a:cxn>
                <a:cxn ang="0">
                  <a:pos x="13" y="564"/>
                </a:cxn>
                <a:cxn ang="0">
                  <a:pos x="0" y="486"/>
                </a:cxn>
                <a:cxn ang="0">
                  <a:pos x="1" y="406"/>
                </a:cxn>
                <a:cxn ang="0">
                  <a:pos x="23" y="328"/>
                </a:cxn>
                <a:cxn ang="0">
                  <a:pos x="65" y="251"/>
                </a:cxn>
                <a:cxn ang="0">
                  <a:pos x="131" y="175"/>
                </a:cxn>
                <a:cxn ang="0">
                  <a:pos x="145" y="175"/>
                </a:cxn>
                <a:cxn ang="0">
                  <a:pos x="159" y="176"/>
                </a:cxn>
                <a:cxn ang="0">
                  <a:pos x="174" y="178"/>
                </a:cxn>
                <a:cxn ang="0">
                  <a:pos x="189" y="179"/>
                </a:cxn>
                <a:cxn ang="0">
                  <a:pos x="203" y="179"/>
                </a:cxn>
                <a:cxn ang="0">
                  <a:pos x="219" y="181"/>
                </a:cxn>
                <a:cxn ang="0">
                  <a:pos x="233" y="181"/>
                </a:cxn>
                <a:cxn ang="0">
                  <a:pos x="248" y="184"/>
                </a:cxn>
                <a:cxn ang="0">
                  <a:pos x="278" y="161"/>
                </a:cxn>
                <a:cxn ang="0">
                  <a:pos x="309" y="138"/>
                </a:cxn>
                <a:cxn ang="0">
                  <a:pos x="339" y="115"/>
                </a:cxn>
                <a:cxn ang="0">
                  <a:pos x="370" y="93"/>
                </a:cxn>
                <a:cxn ang="0">
                  <a:pos x="399" y="69"/>
                </a:cxn>
                <a:cxn ang="0">
                  <a:pos x="429" y="46"/>
                </a:cxn>
                <a:cxn ang="0">
                  <a:pos x="460" y="22"/>
                </a:cxn>
                <a:cxn ang="0">
                  <a:pos x="491" y="0"/>
                </a:cxn>
                <a:cxn ang="0">
                  <a:pos x="531" y="1"/>
                </a:cxn>
                <a:cxn ang="0">
                  <a:pos x="577" y="10"/>
                </a:cxn>
                <a:cxn ang="0">
                  <a:pos x="627" y="22"/>
                </a:cxn>
                <a:cxn ang="0">
                  <a:pos x="680" y="38"/>
                </a:cxn>
                <a:cxn ang="0">
                  <a:pos x="733" y="54"/>
                </a:cxn>
                <a:cxn ang="0">
                  <a:pos x="786" y="69"/>
                </a:cxn>
                <a:cxn ang="0">
                  <a:pos x="837" y="84"/>
                </a:cxn>
                <a:cxn ang="0">
                  <a:pos x="885" y="95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Freeform 58"/>
            <p:cNvSpPr>
              <a:spLocks noChangeArrowheads="1"/>
            </p:cNvSpPr>
            <p:nvPr/>
          </p:nvSpPr>
          <p:spPr bwMode="auto">
            <a:xfrm>
              <a:off x="4890" y="2574"/>
              <a:ext cx="500" cy="608"/>
            </a:xfrm>
            <a:custGeom>
              <a:avLst/>
              <a:gdLst/>
              <a:ahLst/>
              <a:cxnLst>
                <a:cxn ang="0">
                  <a:pos x="778" y="96"/>
                </a:cxn>
                <a:cxn ang="0">
                  <a:pos x="745" y="170"/>
                </a:cxn>
                <a:cxn ang="0">
                  <a:pos x="714" y="242"/>
                </a:cxn>
                <a:cxn ang="0">
                  <a:pos x="673" y="312"/>
                </a:cxn>
                <a:cxn ang="0">
                  <a:pos x="621" y="384"/>
                </a:cxn>
                <a:cxn ang="0">
                  <a:pos x="545" y="458"/>
                </a:cxn>
                <a:cxn ang="0">
                  <a:pos x="441" y="539"/>
                </a:cxn>
                <a:cxn ang="0">
                  <a:pos x="299" y="628"/>
                </a:cxn>
                <a:cxn ang="0">
                  <a:pos x="114" y="729"/>
                </a:cxn>
                <a:cxn ang="0">
                  <a:pos x="71" y="653"/>
                </a:cxn>
                <a:cxn ang="0">
                  <a:pos x="35" y="579"/>
                </a:cxn>
                <a:cxn ang="0">
                  <a:pos x="11" y="507"/>
                </a:cxn>
                <a:cxn ang="0">
                  <a:pos x="0" y="438"/>
                </a:cxn>
                <a:cxn ang="0">
                  <a:pos x="2" y="367"/>
                </a:cxn>
                <a:cxn ang="0">
                  <a:pos x="20" y="299"/>
                </a:cxn>
                <a:cxn ang="0">
                  <a:pos x="57" y="233"/>
                </a:cxn>
                <a:cxn ang="0">
                  <a:pos x="114" y="166"/>
                </a:cxn>
                <a:cxn ang="0">
                  <a:pos x="127" y="166"/>
                </a:cxn>
                <a:cxn ang="0">
                  <a:pos x="140" y="166"/>
                </a:cxn>
                <a:cxn ang="0">
                  <a:pos x="153" y="167"/>
                </a:cxn>
                <a:cxn ang="0">
                  <a:pos x="167" y="169"/>
                </a:cxn>
                <a:cxn ang="0">
                  <a:pos x="179" y="169"/>
                </a:cxn>
                <a:cxn ang="0">
                  <a:pos x="192" y="171"/>
                </a:cxn>
                <a:cxn ang="0">
                  <a:pos x="205" y="171"/>
                </a:cxn>
                <a:cxn ang="0">
                  <a:pos x="219" y="174"/>
                </a:cxn>
                <a:cxn ang="0">
                  <a:pos x="244" y="153"/>
                </a:cxn>
                <a:cxn ang="0">
                  <a:pos x="271" y="132"/>
                </a:cxn>
                <a:cxn ang="0">
                  <a:pos x="298" y="112"/>
                </a:cxn>
                <a:cxn ang="0">
                  <a:pos x="325" y="93"/>
                </a:cxn>
                <a:cxn ang="0">
                  <a:pos x="350" y="72"/>
                </a:cxn>
                <a:cxn ang="0">
                  <a:pos x="378" y="52"/>
                </a:cxn>
                <a:cxn ang="0">
                  <a:pos x="404" y="33"/>
                </a:cxn>
                <a:cxn ang="0">
                  <a:pos x="432" y="13"/>
                </a:cxn>
                <a:cxn ang="0">
                  <a:pos x="472" y="2"/>
                </a:cxn>
                <a:cxn ang="0">
                  <a:pos x="515" y="0"/>
                </a:cxn>
                <a:cxn ang="0">
                  <a:pos x="560" y="5"/>
                </a:cxn>
                <a:cxn ang="0">
                  <a:pos x="608" y="17"/>
                </a:cxn>
                <a:cxn ang="0">
                  <a:pos x="654" y="33"/>
                </a:cxn>
                <a:cxn ang="0">
                  <a:pos x="699" y="52"/>
                </a:cxn>
                <a:cxn ang="0">
                  <a:pos x="740" y="73"/>
                </a:cxn>
                <a:cxn ang="0">
                  <a:pos x="778" y="96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Freeform 59"/>
            <p:cNvSpPr>
              <a:spLocks noChangeArrowheads="1"/>
            </p:cNvSpPr>
            <p:nvPr/>
          </p:nvSpPr>
          <p:spPr bwMode="auto">
            <a:xfrm>
              <a:off x="4220" y="1822"/>
              <a:ext cx="1334" cy="783"/>
            </a:xfrm>
            <a:custGeom>
              <a:avLst/>
              <a:gdLst/>
              <a:ahLst/>
              <a:cxnLst>
                <a:cxn ang="0">
                  <a:pos x="568" y="371"/>
                </a:cxn>
                <a:cxn ang="0">
                  <a:pos x="427" y="439"/>
                </a:cxn>
                <a:cxn ang="0">
                  <a:pos x="271" y="473"/>
                </a:cxn>
                <a:cxn ang="0">
                  <a:pos x="96" y="466"/>
                </a:cxn>
                <a:cxn ang="0">
                  <a:pos x="110" y="431"/>
                </a:cxn>
                <a:cxn ang="0">
                  <a:pos x="288" y="375"/>
                </a:cxn>
                <a:cxn ang="0">
                  <a:pos x="422" y="288"/>
                </a:cxn>
                <a:cxn ang="0">
                  <a:pos x="518" y="180"/>
                </a:cxn>
                <a:cxn ang="0">
                  <a:pos x="698" y="33"/>
                </a:cxn>
                <a:cxn ang="0">
                  <a:pos x="917" y="10"/>
                </a:cxn>
                <a:cxn ang="0">
                  <a:pos x="1084" y="110"/>
                </a:cxn>
                <a:cxn ang="0">
                  <a:pos x="1246" y="224"/>
                </a:cxn>
                <a:cxn ang="0">
                  <a:pos x="1438" y="296"/>
                </a:cxn>
                <a:cxn ang="0">
                  <a:pos x="1699" y="405"/>
                </a:cxn>
                <a:cxn ang="0">
                  <a:pos x="1949" y="544"/>
                </a:cxn>
                <a:cxn ang="0">
                  <a:pos x="2080" y="710"/>
                </a:cxn>
                <a:cxn ang="0">
                  <a:pos x="2062" y="817"/>
                </a:cxn>
                <a:cxn ang="0">
                  <a:pos x="2045" y="849"/>
                </a:cxn>
                <a:cxn ang="0">
                  <a:pos x="2029" y="880"/>
                </a:cxn>
                <a:cxn ang="0">
                  <a:pos x="2017" y="911"/>
                </a:cxn>
                <a:cxn ang="0">
                  <a:pos x="1942" y="936"/>
                </a:cxn>
                <a:cxn ang="0">
                  <a:pos x="1801" y="927"/>
                </a:cxn>
                <a:cxn ang="0">
                  <a:pos x="1669" y="889"/>
                </a:cxn>
                <a:cxn ang="0">
                  <a:pos x="1561" y="836"/>
                </a:cxn>
                <a:cxn ang="0">
                  <a:pos x="1527" y="805"/>
                </a:cxn>
                <a:cxn ang="0">
                  <a:pos x="1490" y="762"/>
                </a:cxn>
                <a:cxn ang="0">
                  <a:pos x="1427" y="681"/>
                </a:cxn>
                <a:cxn ang="0">
                  <a:pos x="1370" y="597"/>
                </a:cxn>
                <a:cxn ang="0">
                  <a:pos x="1302" y="512"/>
                </a:cxn>
                <a:cxn ang="0">
                  <a:pos x="1211" y="473"/>
                </a:cxn>
                <a:cxn ang="0">
                  <a:pos x="1130" y="448"/>
                </a:cxn>
                <a:cxn ang="0">
                  <a:pos x="1054" y="423"/>
                </a:cxn>
                <a:cxn ang="0">
                  <a:pos x="978" y="432"/>
                </a:cxn>
                <a:cxn ang="0">
                  <a:pos x="916" y="531"/>
                </a:cxn>
                <a:cxn ang="0">
                  <a:pos x="944" y="637"/>
                </a:cxn>
                <a:cxn ang="0">
                  <a:pos x="1041" y="678"/>
                </a:cxn>
                <a:cxn ang="0">
                  <a:pos x="1182" y="634"/>
                </a:cxn>
                <a:cxn ang="0">
                  <a:pos x="1223" y="624"/>
                </a:cxn>
                <a:cxn ang="0">
                  <a:pos x="1133" y="689"/>
                </a:cxn>
                <a:cxn ang="0">
                  <a:pos x="1024" y="702"/>
                </a:cxn>
                <a:cxn ang="0">
                  <a:pos x="894" y="661"/>
                </a:cxn>
                <a:cxn ang="0">
                  <a:pos x="756" y="610"/>
                </a:cxn>
                <a:cxn ang="0">
                  <a:pos x="676" y="561"/>
                </a:cxn>
                <a:cxn ang="0">
                  <a:pos x="642" y="479"/>
                </a:cxn>
                <a:cxn ang="0">
                  <a:pos x="633" y="37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Freeform 60"/>
            <p:cNvSpPr>
              <a:spLocks noChangeArrowheads="1"/>
            </p:cNvSpPr>
            <p:nvPr/>
          </p:nvSpPr>
          <p:spPr bwMode="auto">
            <a:xfrm>
              <a:off x="4296" y="1876"/>
              <a:ext cx="1241" cy="638"/>
            </a:xfrm>
            <a:custGeom>
              <a:avLst/>
              <a:gdLst/>
              <a:ahLst/>
              <a:cxnLst>
                <a:cxn ang="0">
                  <a:pos x="516" y="221"/>
                </a:cxn>
                <a:cxn ang="0">
                  <a:pos x="386" y="305"/>
                </a:cxn>
                <a:cxn ang="0">
                  <a:pos x="240" y="371"/>
                </a:cxn>
                <a:cxn ang="0">
                  <a:pos x="82" y="392"/>
                </a:cxn>
                <a:cxn ang="0">
                  <a:pos x="91" y="365"/>
                </a:cxn>
                <a:cxn ang="0">
                  <a:pos x="241" y="318"/>
                </a:cxn>
                <a:cxn ang="0">
                  <a:pos x="354" y="245"/>
                </a:cxn>
                <a:cxn ang="0">
                  <a:pos x="437" y="154"/>
                </a:cxn>
                <a:cxn ang="0">
                  <a:pos x="591" y="27"/>
                </a:cxn>
                <a:cxn ang="0">
                  <a:pos x="790" y="8"/>
                </a:cxn>
                <a:cxn ang="0">
                  <a:pos x="953" y="90"/>
                </a:cxn>
                <a:cxn ang="0">
                  <a:pos x="1104" y="187"/>
                </a:cxn>
                <a:cxn ang="0">
                  <a:pos x="1274" y="245"/>
                </a:cxn>
                <a:cxn ang="0">
                  <a:pos x="1527" y="330"/>
                </a:cxn>
                <a:cxn ang="0">
                  <a:pos x="1781" y="439"/>
                </a:cxn>
                <a:cxn ang="0">
                  <a:pos x="1925" y="572"/>
                </a:cxn>
                <a:cxn ang="0">
                  <a:pos x="1931" y="672"/>
                </a:cxn>
                <a:cxn ang="0">
                  <a:pos x="1935" y="711"/>
                </a:cxn>
                <a:cxn ang="0">
                  <a:pos x="1922" y="739"/>
                </a:cxn>
                <a:cxn ang="0">
                  <a:pos x="1891" y="753"/>
                </a:cxn>
                <a:cxn ang="0">
                  <a:pos x="1811" y="764"/>
                </a:cxn>
                <a:cxn ang="0">
                  <a:pos x="1694" y="755"/>
                </a:cxn>
                <a:cxn ang="0">
                  <a:pos x="1582" y="722"/>
                </a:cxn>
                <a:cxn ang="0">
                  <a:pos x="1489" y="679"/>
                </a:cxn>
                <a:cxn ang="0">
                  <a:pos x="1447" y="640"/>
                </a:cxn>
                <a:cxn ang="0">
                  <a:pos x="1372" y="553"/>
                </a:cxn>
                <a:cxn ang="0">
                  <a:pos x="1260" y="441"/>
                </a:cxn>
                <a:cxn ang="0">
                  <a:pos x="1166" y="351"/>
                </a:cxn>
                <a:cxn ang="0">
                  <a:pos x="1098" y="332"/>
                </a:cxn>
                <a:cxn ang="0">
                  <a:pos x="1008" y="332"/>
                </a:cxn>
                <a:cxn ang="0">
                  <a:pos x="916" y="337"/>
                </a:cxn>
                <a:cxn ang="0">
                  <a:pos x="830" y="363"/>
                </a:cxn>
                <a:cxn ang="0">
                  <a:pos x="773" y="454"/>
                </a:cxn>
                <a:cxn ang="0">
                  <a:pos x="797" y="567"/>
                </a:cxn>
                <a:cxn ang="0">
                  <a:pos x="881" y="632"/>
                </a:cxn>
                <a:cxn ang="0">
                  <a:pos x="1001" y="619"/>
                </a:cxn>
                <a:cxn ang="0">
                  <a:pos x="1034" y="611"/>
                </a:cxn>
                <a:cxn ang="0">
                  <a:pos x="958" y="642"/>
                </a:cxn>
                <a:cxn ang="0">
                  <a:pos x="865" y="624"/>
                </a:cxn>
                <a:cxn ang="0">
                  <a:pos x="755" y="564"/>
                </a:cxn>
                <a:cxn ang="0">
                  <a:pos x="639" y="513"/>
                </a:cxn>
                <a:cxn ang="0">
                  <a:pos x="583" y="445"/>
                </a:cxn>
                <a:cxn ang="0">
                  <a:pos x="569" y="339"/>
                </a:cxn>
                <a:cxn ang="0">
                  <a:pos x="573" y="22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Freeform 61"/>
            <p:cNvSpPr>
              <a:spLocks noChangeArrowheads="1"/>
            </p:cNvSpPr>
            <p:nvPr/>
          </p:nvSpPr>
          <p:spPr bwMode="auto">
            <a:xfrm>
              <a:off x="4626" y="1958"/>
              <a:ext cx="83" cy="15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" y="173"/>
                </a:cxn>
                <a:cxn ang="0">
                  <a:pos x="5" y="183"/>
                </a:cxn>
                <a:cxn ang="0">
                  <a:pos x="17" y="156"/>
                </a:cxn>
                <a:cxn ang="0">
                  <a:pos x="31" y="129"/>
                </a:cxn>
                <a:cxn ang="0">
                  <a:pos x="44" y="100"/>
                </a:cxn>
                <a:cxn ang="0">
                  <a:pos x="57" y="73"/>
                </a:cxn>
                <a:cxn ang="0">
                  <a:pos x="70" y="47"/>
                </a:cxn>
                <a:cxn ang="0">
                  <a:pos x="86" y="25"/>
                </a:cxn>
                <a:cxn ang="0">
                  <a:pos x="105" y="9"/>
                </a:cxn>
                <a:cxn ang="0">
                  <a:pos x="127" y="1"/>
                </a:cxn>
                <a:cxn ang="0">
                  <a:pos x="103" y="0"/>
                </a:cxn>
                <a:cxn ang="0">
                  <a:pos x="85" y="10"/>
                </a:cxn>
                <a:cxn ang="0">
                  <a:pos x="68" y="30"/>
                </a:cxn>
                <a:cxn ang="0">
                  <a:pos x="55" y="56"/>
                </a:cxn>
                <a:cxn ang="0">
                  <a:pos x="41" y="83"/>
                </a:cxn>
                <a:cxn ang="0">
                  <a:pos x="29" y="113"/>
                </a:cxn>
                <a:cxn ang="0">
                  <a:pos x="14" y="141"/>
                </a:cxn>
                <a:cxn ang="0">
                  <a:pos x="0" y="166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Freeform 62"/>
            <p:cNvSpPr>
              <a:spLocks noChangeArrowheads="1"/>
            </p:cNvSpPr>
            <p:nvPr/>
          </p:nvSpPr>
          <p:spPr bwMode="auto">
            <a:xfrm>
              <a:off x="4699" y="2048"/>
              <a:ext cx="49" cy="289"/>
            </a:xfrm>
            <a:custGeom>
              <a:avLst/>
              <a:gdLst/>
              <a:ahLst/>
              <a:cxnLst>
                <a:cxn ang="0">
                  <a:pos x="60" y="346"/>
                </a:cxn>
                <a:cxn ang="0">
                  <a:pos x="26" y="294"/>
                </a:cxn>
                <a:cxn ang="0">
                  <a:pos x="7" y="247"/>
                </a:cxn>
                <a:cxn ang="0">
                  <a:pos x="0" y="201"/>
                </a:cxn>
                <a:cxn ang="0">
                  <a:pos x="5" y="159"/>
                </a:cxn>
                <a:cxn ang="0">
                  <a:pos x="14" y="117"/>
                </a:cxn>
                <a:cxn ang="0">
                  <a:pos x="30" y="77"/>
                </a:cxn>
                <a:cxn ang="0">
                  <a:pos x="48" y="38"/>
                </a:cxn>
                <a:cxn ang="0">
                  <a:pos x="68" y="0"/>
                </a:cxn>
                <a:cxn ang="0">
                  <a:pos x="50" y="43"/>
                </a:cxn>
                <a:cxn ang="0">
                  <a:pos x="34" y="86"/>
                </a:cxn>
                <a:cxn ang="0">
                  <a:pos x="23" y="129"/>
                </a:cxn>
                <a:cxn ang="0">
                  <a:pos x="16" y="172"/>
                </a:cxn>
                <a:cxn ang="0">
                  <a:pos x="16" y="215"/>
                </a:cxn>
                <a:cxn ang="0">
                  <a:pos x="24" y="258"/>
                </a:cxn>
                <a:cxn ang="0">
                  <a:pos x="43" y="301"/>
                </a:cxn>
                <a:cxn ang="0">
                  <a:pos x="74" y="346"/>
                </a:cxn>
                <a:cxn ang="0">
                  <a:pos x="65" y="346"/>
                </a:cxn>
                <a:cxn ang="0">
                  <a:pos x="60" y="346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Freeform 63"/>
            <p:cNvSpPr>
              <a:spLocks noChangeArrowheads="1"/>
            </p:cNvSpPr>
            <p:nvPr/>
          </p:nvSpPr>
          <p:spPr bwMode="auto">
            <a:xfrm>
              <a:off x="5193" y="2491"/>
              <a:ext cx="154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29" y="26"/>
                </a:cxn>
                <a:cxn ang="0">
                  <a:pos x="57" y="42"/>
                </a:cxn>
                <a:cxn ang="0">
                  <a:pos x="84" y="57"/>
                </a:cxn>
                <a:cxn ang="0">
                  <a:pos x="113" y="74"/>
                </a:cxn>
                <a:cxn ang="0">
                  <a:pos x="140" y="89"/>
                </a:cxn>
                <a:cxn ang="0">
                  <a:pos x="171" y="102"/>
                </a:cxn>
                <a:cxn ang="0">
                  <a:pos x="204" y="114"/>
                </a:cxn>
                <a:cxn ang="0">
                  <a:pos x="240" y="121"/>
                </a:cxn>
                <a:cxn ang="0">
                  <a:pos x="202" y="110"/>
                </a:cxn>
                <a:cxn ang="0">
                  <a:pos x="171" y="97"/>
                </a:cxn>
                <a:cxn ang="0">
                  <a:pos x="142" y="81"/>
                </a:cxn>
                <a:cxn ang="0">
                  <a:pos x="116" y="67"/>
                </a:cxn>
                <a:cxn ang="0">
                  <a:pos x="91" y="48"/>
                </a:cxn>
                <a:cxn ang="0">
                  <a:pos x="67" y="33"/>
                </a:cxn>
                <a:cxn ang="0">
                  <a:pos x="40" y="16"/>
                </a:cxn>
                <a:cxn ang="0">
                  <a:pos x="15" y="0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Freeform 64"/>
            <p:cNvSpPr>
              <a:spLocks noChangeArrowheads="1"/>
            </p:cNvSpPr>
            <p:nvPr/>
          </p:nvSpPr>
          <p:spPr bwMode="auto">
            <a:xfrm>
              <a:off x="3634" y="2963"/>
              <a:ext cx="167" cy="267"/>
            </a:xfrm>
            <a:custGeom>
              <a:avLst/>
              <a:gdLst/>
              <a:ahLst/>
              <a:cxnLst>
                <a:cxn ang="0">
                  <a:pos x="17" y="293"/>
                </a:cxn>
                <a:cxn ang="0">
                  <a:pos x="12" y="298"/>
                </a:cxn>
                <a:cxn ang="0">
                  <a:pos x="8" y="306"/>
                </a:cxn>
                <a:cxn ang="0">
                  <a:pos x="3" y="314"/>
                </a:cxn>
                <a:cxn ang="0">
                  <a:pos x="0" y="322"/>
                </a:cxn>
                <a:cxn ang="0">
                  <a:pos x="34" y="284"/>
                </a:cxn>
                <a:cxn ang="0">
                  <a:pos x="72" y="251"/>
                </a:cxn>
                <a:cxn ang="0">
                  <a:pos x="112" y="221"/>
                </a:cxn>
                <a:cxn ang="0">
                  <a:pos x="153" y="191"/>
                </a:cxn>
                <a:cxn ang="0">
                  <a:pos x="190" y="156"/>
                </a:cxn>
                <a:cxn ang="0">
                  <a:pos x="222" y="114"/>
                </a:cxn>
                <a:cxn ang="0">
                  <a:pos x="246" y="63"/>
                </a:cxn>
                <a:cxn ang="0">
                  <a:pos x="263" y="0"/>
                </a:cxn>
                <a:cxn ang="0">
                  <a:pos x="239" y="54"/>
                </a:cxn>
                <a:cxn ang="0">
                  <a:pos x="212" y="100"/>
                </a:cxn>
                <a:cxn ang="0">
                  <a:pos x="183" y="136"/>
                </a:cxn>
                <a:cxn ang="0">
                  <a:pos x="150" y="170"/>
                </a:cxn>
                <a:cxn ang="0">
                  <a:pos x="116" y="199"/>
                </a:cxn>
                <a:cxn ang="0">
                  <a:pos x="82" y="228"/>
                </a:cxn>
                <a:cxn ang="0">
                  <a:pos x="48" y="258"/>
                </a:cxn>
                <a:cxn ang="0">
                  <a:pos x="17" y="293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Freeform 65"/>
            <p:cNvSpPr>
              <a:spLocks noChangeArrowheads="1"/>
            </p:cNvSpPr>
            <p:nvPr/>
          </p:nvSpPr>
          <p:spPr bwMode="auto">
            <a:xfrm>
              <a:off x="3693" y="3695"/>
              <a:ext cx="598" cy="151"/>
            </a:xfrm>
            <a:custGeom>
              <a:avLst/>
              <a:gdLst/>
              <a:ahLst/>
              <a:cxnLst>
                <a:cxn ang="0">
                  <a:pos x="785" y="26"/>
                </a:cxn>
                <a:cxn ang="0">
                  <a:pos x="686" y="14"/>
                </a:cxn>
                <a:cxn ang="0">
                  <a:pos x="588" y="8"/>
                </a:cxn>
                <a:cxn ang="0">
                  <a:pos x="490" y="2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9"/>
                </a:cxn>
                <a:cxn ang="0">
                  <a:pos x="3" y="35"/>
                </a:cxn>
                <a:cxn ang="0">
                  <a:pos x="4" y="51"/>
                </a:cxn>
                <a:cxn ang="0">
                  <a:pos x="7" y="66"/>
                </a:cxn>
                <a:cxn ang="0">
                  <a:pos x="8" y="82"/>
                </a:cxn>
                <a:cxn ang="0">
                  <a:pos x="10" y="98"/>
                </a:cxn>
                <a:cxn ang="0">
                  <a:pos x="11" y="113"/>
                </a:cxn>
                <a:cxn ang="0">
                  <a:pos x="14" y="129"/>
                </a:cxn>
                <a:cxn ang="0">
                  <a:pos x="73" y="139"/>
                </a:cxn>
                <a:cxn ang="0">
                  <a:pos x="133" y="150"/>
                </a:cxn>
                <a:cxn ang="0">
                  <a:pos x="193" y="158"/>
                </a:cxn>
                <a:cxn ang="0">
                  <a:pos x="257" y="167"/>
                </a:cxn>
                <a:cxn ang="0">
                  <a:pos x="320" y="172"/>
                </a:cxn>
                <a:cxn ang="0">
                  <a:pos x="385" y="177"/>
                </a:cxn>
                <a:cxn ang="0">
                  <a:pos x="450" y="179"/>
                </a:cxn>
                <a:cxn ang="0">
                  <a:pos x="519" y="180"/>
                </a:cxn>
                <a:cxn ang="0">
                  <a:pos x="577" y="180"/>
                </a:cxn>
                <a:cxn ang="0">
                  <a:pos x="632" y="176"/>
                </a:cxn>
                <a:cxn ang="0">
                  <a:pos x="684" y="171"/>
                </a:cxn>
                <a:cxn ang="0">
                  <a:pos x="737" y="164"/>
                </a:cxn>
                <a:cxn ang="0">
                  <a:pos x="786" y="154"/>
                </a:cxn>
                <a:cxn ang="0">
                  <a:pos x="834" y="146"/>
                </a:cxn>
                <a:cxn ang="0">
                  <a:pos x="882" y="137"/>
                </a:cxn>
                <a:cxn ang="0">
                  <a:pos x="933" y="129"/>
                </a:cxn>
                <a:cxn ang="0">
                  <a:pos x="920" y="113"/>
                </a:cxn>
                <a:cxn ang="0">
                  <a:pos x="907" y="99"/>
                </a:cxn>
                <a:cxn ang="0">
                  <a:pos x="893" y="85"/>
                </a:cxn>
                <a:cxn ang="0">
                  <a:pos x="878" y="72"/>
                </a:cxn>
                <a:cxn ang="0">
                  <a:pos x="858" y="59"/>
                </a:cxn>
                <a:cxn ang="0">
                  <a:pos x="837" y="47"/>
                </a:cxn>
                <a:cxn ang="0">
                  <a:pos x="813" y="35"/>
                </a:cxn>
                <a:cxn ang="0">
                  <a:pos x="785" y="26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Freeform 66"/>
            <p:cNvSpPr>
              <a:spLocks noChangeArrowheads="1"/>
            </p:cNvSpPr>
            <p:nvPr/>
          </p:nvSpPr>
          <p:spPr bwMode="auto">
            <a:xfrm>
              <a:off x="3693" y="3695"/>
              <a:ext cx="598" cy="132"/>
            </a:xfrm>
            <a:custGeom>
              <a:avLst/>
              <a:gdLst/>
              <a:ahLst/>
              <a:cxnLst>
                <a:cxn ang="0">
                  <a:pos x="785" y="23"/>
                </a:cxn>
                <a:cxn ang="0">
                  <a:pos x="686" y="12"/>
                </a:cxn>
                <a:cxn ang="0">
                  <a:pos x="588" y="7"/>
                </a:cxn>
                <a:cxn ang="0">
                  <a:pos x="490" y="2"/>
                </a:cxn>
                <a:cxn ang="0">
                  <a:pos x="392" y="2"/>
                </a:cxn>
                <a:cxn ang="0">
                  <a:pos x="293" y="0"/>
                </a:cxn>
                <a:cxn ang="0">
                  <a:pos x="196" y="2"/>
                </a:cxn>
                <a:cxn ang="0">
                  <a:pos x="97" y="2"/>
                </a:cxn>
                <a:cxn ang="0">
                  <a:pos x="0" y="4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4" y="44"/>
                </a:cxn>
                <a:cxn ang="0">
                  <a:pos x="7" y="58"/>
                </a:cxn>
                <a:cxn ang="0">
                  <a:pos x="8" y="71"/>
                </a:cxn>
                <a:cxn ang="0">
                  <a:pos x="10" y="85"/>
                </a:cxn>
                <a:cxn ang="0">
                  <a:pos x="11" y="98"/>
                </a:cxn>
                <a:cxn ang="0">
                  <a:pos x="14" y="113"/>
                </a:cxn>
                <a:cxn ang="0">
                  <a:pos x="73" y="122"/>
                </a:cxn>
                <a:cxn ang="0">
                  <a:pos x="133" y="131"/>
                </a:cxn>
                <a:cxn ang="0">
                  <a:pos x="193" y="139"/>
                </a:cxn>
                <a:cxn ang="0">
                  <a:pos x="257" y="147"/>
                </a:cxn>
                <a:cxn ang="0">
                  <a:pos x="320" y="151"/>
                </a:cxn>
                <a:cxn ang="0">
                  <a:pos x="385" y="156"/>
                </a:cxn>
                <a:cxn ang="0">
                  <a:pos x="450" y="157"/>
                </a:cxn>
                <a:cxn ang="0">
                  <a:pos x="519" y="158"/>
                </a:cxn>
                <a:cxn ang="0">
                  <a:pos x="577" y="157"/>
                </a:cxn>
                <a:cxn ang="0">
                  <a:pos x="632" y="155"/>
                </a:cxn>
                <a:cxn ang="0">
                  <a:pos x="684" y="149"/>
                </a:cxn>
                <a:cxn ang="0">
                  <a:pos x="737" y="144"/>
                </a:cxn>
                <a:cxn ang="0">
                  <a:pos x="786" y="136"/>
                </a:cxn>
                <a:cxn ang="0">
                  <a:pos x="834" y="128"/>
                </a:cxn>
                <a:cxn ang="0">
                  <a:pos x="882" y="119"/>
                </a:cxn>
                <a:cxn ang="0">
                  <a:pos x="933" y="113"/>
                </a:cxn>
                <a:cxn ang="0">
                  <a:pos x="920" y="100"/>
                </a:cxn>
                <a:cxn ang="0">
                  <a:pos x="907" y="88"/>
                </a:cxn>
                <a:cxn ang="0">
                  <a:pos x="893" y="76"/>
                </a:cxn>
                <a:cxn ang="0">
                  <a:pos x="878" y="64"/>
                </a:cxn>
                <a:cxn ang="0">
                  <a:pos x="858" y="53"/>
                </a:cxn>
                <a:cxn ang="0">
                  <a:pos x="837" y="41"/>
                </a:cxn>
                <a:cxn ang="0">
                  <a:pos x="813" y="30"/>
                </a:cxn>
                <a:cxn ang="0">
                  <a:pos x="785" y="23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Freeform 67"/>
            <p:cNvSpPr>
              <a:spLocks noChangeArrowheads="1"/>
            </p:cNvSpPr>
            <p:nvPr/>
          </p:nvSpPr>
          <p:spPr bwMode="auto">
            <a:xfrm>
              <a:off x="3693" y="3695"/>
              <a:ext cx="598" cy="114"/>
            </a:xfrm>
            <a:custGeom>
              <a:avLst/>
              <a:gdLst/>
              <a:ahLst/>
              <a:cxnLst>
                <a:cxn ang="0">
                  <a:pos x="785" y="19"/>
                </a:cxn>
                <a:cxn ang="0">
                  <a:pos x="686" y="10"/>
                </a:cxn>
                <a:cxn ang="0">
                  <a:pos x="588" y="6"/>
                </a:cxn>
                <a:cxn ang="0">
                  <a:pos x="490" y="0"/>
                </a:cxn>
                <a:cxn ang="0">
                  <a:pos x="392" y="0"/>
                </a:cxn>
                <a:cxn ang="0">
                  <a:pos x="293" y="0"/>
                </a:cxn>
                <a:cxn ang="0">
                  <a:pos x="196" y="0"/>
                </a:cxn>
                <a:cxn ang="0">
                  <a:pos x="97" y="2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3" y="27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1" y="85"/>
                </a:cxn>
                <a:cxn ang="0">
                  <a:pos x="14" y="97"/>
                </a:cxn>
                <a:cxn ang="0">
                  <a:pos x="73" y="105"/>
                </a:cxn>
                <a:cxn ang="0">
                  <a:pos x="133" y="113"/>
                </a:cxn>
                <a:cxn ang="0">
                  <a:pos x="193" y="119"/>
                </a:cxn>
                <a:cxn ang="0">
                  <a:pos x="257" y="126"/>
                </a:cxn>
                <a:cxn ang="0">
                  <a:pos x="320" y="128"/>
                </a:cxn>
                <a:cxn ang="0">
                  <a:pos x="385" y="132"/>
                </a:cxn>
                <a:cxn ang="0">
                  <a:pos x="450" y="135"/>
                </a:cxn>
                <a:cxn ang="0">
                  <a:pos x="519" y="136"/>
                </a:cxn>
                <a:cxn ang="0">
                  <a:pos x="577" y="135"/>
                </a:cxn>
                <a:cxn ang="0">
                  <a:pos x="632" y="132"/>
                </a:cxn>
                <a:cxn ang="0">
                  <a:pos x="684" y="127"/>
                </a:cxn>
                <a:cxn ang="0">
                  <a:pos x="737" y="123"/>
                </a:cxn>
                <a:cxn ang="0">
                  <a:pos x="786" y="117"/>
                </a:cxn>
                <a:cxn ang="0">
                  <a:pos x="834" y="110"/>
                </a:cxn>
                <a:cxn ang="0">
                  <a:pos x="882" y="102"/>
                </a:cxn>
                <a:cxn ang="0">
                  <a:pos x="933" y="97"/>
                </a:cxn>
                <a:cxn ang="0">
                  <a:pos x="920" y="85"/>
                </a:cxn>
                <a:cxn ang="0">
                  <a:pos x="907" y="75"/>
                </a:cxn>
                <a:cxn ang="0">
                  <a:pos x="893" y="64"/>
                </a:cxn>
                <a:cxn ang="0">
                  <a:pos x="878" y="54"/>
                </a:cxn>
                <a:cxn ang="0">
                  <a:pos x="858" y="44"/>
                </a:cxn>
                <a:cxn ang="0">
                  <a:pos x="837" y="34"/>
                </a:cxn>
                <a:cxn ang="0">
                  <a:pos x="813" y="27"/>
                </a:cxn>
                <a:cxn ang="0">
                  <a:pos x="785" y="19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Freeform 68"/>
            <p:cNvSpPr>
              <a:spLocks noChangeArrowheads="1"/>
            </p:cNvSpPr>
            <p:nvPr/>
          </p:nvSpPr>
          <p:spPr bwMode="auto">
            <a:xfrm>
              <a:off x="3693" y="3692"/>
              <a:ext cx="598" cy="97"/>
            </a:xfrm>
            <a:custGeom>
              <a:avLst/>
              <a:gdLst/>
              <a:ahLst/>
              <a:cxnLst>
                <a:cxn ang="0">
                  <a:pos x="785" y="18"/>
                </a:cxn>
                <a:cxn ang="0">
                  <a:pos x="686" y="10"/>
                </a:cxn>
                <a:cxn ang="0">
                  <a:pos x="588" y="5"/>
                </a:cxn>
                <a:cxn ang="0">
                  <a:pos x="490" y="1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3"/>
                </a:cxn>
                <a:cxn ang="0">
                  <a:pos x="3" y="23"/>
                </a:cxn>
                <a:cxn ang="0">
                  <a:pos x="4" y="32"/>
                </a:cxn>
                <a:cxn ang="0">
                  <a:pos x="7" y="43"/>
                </a:cxn>
                <a:cxn ang="0">
                  <a:pos x="8" y="52"/>
                </a:cxn>
                <a:cxn ang="0">
                  <a:pos x="10" y="63"/>
                </a:cxn>
                <a:cxn ang="0">
                  <a:pos x="11" y="72"/>
                </a:cxn>
                <a:cxn ang="0">
                  <a:pos x="14" y="82"/>
                </a:cxn>
                <a:cxn ang="0">
                  <a:pos x="73" y="89"/>
                </a:cxn>
                <a:cxn ang="0">
                  <a:pos x="133" y="95"/>
                </a:cxn>
                <a:cxn ang="0">
                  <a:pos x="193" y="100"/>
                </a:cxn>
                <a:cxn ang="0">
                  <a:pos x="257" y="106"/>
                </a:cxn>
                <a:cxn ang="0">
                  <a:pos x="320" y="108"/>
                </a:cxn>
                <a:cxn ang="0">
                  <a:pos x="385" y="112"/>
                </a:cxn>
                <a:cxn ang="0">
                  <a:pos x="450" y="113"/>
                </a:cxn>
                <a:cxn ang="0">
                  <a:pos x="519" y="115"/>
                </a:cxn>
                <a:cxn ang="0">
                  <a:pos x="577" y="113"/>
                </a:cxn>
                <a:cxn ang="0">
                  <a:pos x="632" y="112"/>
                </a:cxn>
                <a:cxn ang="0">
                  <a:pos x="684" y="108"/>
                </a:cxn>
                <a:cxn ang="0">
                  <a:pos x="737" y="104"/>
                </a:cxn>
                <a:cxn ang="0">
                  <a:pos x="786" y="98"/>
                </a:cxn>
                <a:cxn ang="0">
                  <a:pos x="834" y="93"/>
                </a:cxn>
                <a:cxn ang="0">
                  <a:pos x="882" y="86"/>
                </a:cxn>
                <a:cxn ang="0">
                  <a:pos x="933" y="82"/>
                </a:cxn>
                <a:cxn ang="0">
                  <a:pos x="920" y="72"/>
                </a:cxn>
                <a:cxn ang="0">
                  <a:pos x="907" y="63"/>
                </a:cxn>
                <a:cxn ang="0">
                  <a:pos x="893" y="55"/>
                </a:cxn>
                <a:cxn ang="0">
                  <a:pos x="878" y="47"/>
                </a:cxn>
                <a:cxn ang="0">
                  <a:pos x="858" y="39"/>
                </a:cxn>
                <a:cxn ang="0">
                  <a:pos x="837" y="31"/>
                </a:cxn>
                <a:cxn ang="0">
                  <a:pos x="813" y="23"/>
                </a:cxn>
                <a:cxn ang="0">
                  <a:pos x="785" y="18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Freeform 69"/>
            <p:cNvSpPr>
              <a:spLocks noChangeArrowheads="1"/>
            </p:cNvSpPr>
            <p:nvPr/>
          </p:nvSpPr>
          <p:spPr bwMode="auto">
            <a:xfrm>
              <a:off x="4196" y="3538"/>
              <a:ext cx="625" cy="282"/>
            </a:xfrm>
            <a:custGeom>
              <a:avLst/>
              <a:gdLst/>
              <a:ahLst/>
              <a:cxnLst>
                <a:cxn ang="0">
                  <a:pos x="975" y="70"/>
                </a:cxn>
                <a:cxn ang="0">
                  <a:pos x="808" y="25"/>
                </a:cxn>
                <a:cxn ang="0">
                  <a:pos x="660" y="2"/>
                </a:cxn>
                <a:cxn ang="0">
                  <a:pos x="525" y="0"/>
                </a:cxn>
                <a:cxn ang="0">
                  <a:pos x="403" y="17"/>
                </a:cxn>
                <a:cxn ang="0">
                  <a:pos x="290" y="48"/>
                </a:cxn>
                <a:cxn ang="0">
                  <a:pos x="186" y="94"/>
                </a:cxn>
                <a:cxn ang="0">
                  <a:pos x="90" y="150"/>
                </a:cxn>
                <a:cxn ang="0">
                  <a:pos x="0" y="214"/>
                </a:cxn>
                <a:cxn ang="0">
                  <a:pos x="14" y="233"/>
                </a:cxn>
                <a:cxn ang="0">
                  <a:pos x="32" y="252"/>
                </a:cxn>
                <a:cxn ang="0">
                  <a:pos x="52" y="267"/>
                </a:cxn>
                <a:cxn ang="0">
                  <a:pos x="76" y="283"/>
                </a:cxn>
                <a:cxn ang="0">
                  <a:pos x="101" y="295"/>
                </a:cxn>
                <a:cxn ang="0">
                  <a:pos x="131" y="305"/>
                </a:cxn>
                <a:cxn ang="0">
                  <a:pos x="163" y="313"/>
                </a:cxn>
                <a:cxn ang="0">
                  <a:pos x="200" y="321"/>
                </a:cxn>
                <a:cxn ang="0">
                  <a:pos x="273" y="322"/>
                </a:cxn>
                <a:cxn ang="0">
                  <a:pos x="348" y="325"/>
                </a:cxn>
                <a:cxn ang="0">
                  <a:pos x="423" y="326"/>
                </a:cxn>
                <a:cxn ang="0">
                  <a:pos x="499" y="329"/>
                </a:cxn>
                <a:cxn ang="0">
                  <a:pos x="573" y="330"/>
                </a:cxn>
                <a:cxn ang="0">
                  <a:pos x="648" y="333"/>
                </a:cxn>
                <a:cxn ang="0">
                  <a:pos x="722" y="334"/>
                </a:cxn>
                <a:cxn ang="0">
                  <a:pos x="799" y="338"/>
                </a:cxn>
                <a:cxn ang="0">
                  <a:pos x="841" y="331"/>
                </a:cxn>
                <a:cxn ang="0">
                  <a:pos x="875" y="313"/>
                </a:cxn>
                <a:cxn ang="0">
                  <a:pos x="900" y="286"/>
                </a:cxn>
                <a:cxn ang="0">
                  <a:pos x="921" y="250"/>
                </a:cxn>
                <a:cxn ang="0">
                  <a:pos x="935" y="209"/>
                </a:cxn>
                <a:cxn ang="0">
                  <a:pos x="950" y="163"/>
                </a:cxn>
                <a:cxn ang="0">
                  <a:pos x="961" y="116"/>
                </a:cxn>
                <a:cxn ang="0">
                  <a:pos x="975" y="70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Freeform 70"/>
            <p:cNvSpPr>
              <a:spLocks noChangeArrowheads="1"/>
            </p:cNvSpPr>
            <p:nvPr/>
          </p:nvSpPr>
          <p:spPr bwMode="auto">
            <a:xfrm>
              <a:off x="4217" y="3546"/>
              <a:ext cx="583" cy="262"/>
            </a:xfrm>
            <a:custGeom>
              <a:avLst/>
              <a:gdLst/>
              <a:ahLst/>
              <a:cxnLst>
                <a:cxn ang="0">
                  <a:pos x="909" y="66"/>
                </a:cxn>
                <a:cxn ang="0">
                  <a:pos x="753" y="22"/>
                </a:cxn>
                <a:cxn ang="0">
                  <a:pos x="615" y="1"/>
                </a:cxn>
                <a:cxn ang="0">
                  <a:pos x="488" y="0"/>
                </a:cxn>
                <a:cxn ang="0">
                  <a:pos x="375" y="16"/>
                </a:cxn>
                <a:cxn ang="0">
                  <a:pos x="269" y="46"/>
                </a:cxn>
                <a:cxn ang="0">
                  <a:pos x="173" y="87"/>
                </a:cxn>
                <a:cxn ang="0">
                  <a:pos x="83" y="138"/>
                </a:cxn>
                <a:cxn ang="0">
                  <a:pos x="0" y="198"/>
                </a:cxn>
                <a:cxn ang="0">
                  <a:pos x="11" y="217"/>
                </a:cxn>
                <a:cxn ang="0">
                  <a:pos x="28" y="235"/>
                </a:cxn>
                <a:cxn ang="0">
                  <a:pos x="48" y="249"/>
                </a:cxn>
                <a:cxn ang="0">
                  <a:pos x="70" y="264"/>
                </a:cxn>
                <a:cxn ang="0">
                  <a:pos x="94" y="274"/>
                </a:cxn>
                <a:cxn ang="0">
                  <a:pos x="122" y="285"/>
                </a:cxn>
                <a:cxn ang="0">
                  <a:pos x="152" y="291"/>
                </a:cxn>
                <a:cxn ang="0">
                  <a:pos x="186" y="298"/>
                </a:cxn>
                <a:cxn ang="0">
                  <a:pos x="255" y="299"/>
                </a:cxn>
                <a:cxn ang="0">
                  <a:pos x="324" y="301"/>
                </a:cxn>
                <a:cxn ang="0">
                  <a:pos x="393" y="303"/>
                </a:cxn>
                <a:cxn ang="0">
                  <a:pos x="464" y="305"/>
                </a:cxn>
                <a:cxn ang="0">
                  <a:pos x="533" y="307"/>
                </a:cxn>
                <a:cxn ang="0">
                  <a:pos x="604" y="309"/>
                </a:cxn>
                <a:cxn ang="0">
                  <a:pos x="673" y="312"/>
                </a:cxn>
                <a:cxn ang="0">
                  <a:pos x="743" y="315"/>
                </a:cxn>
                <a:cxn ang="0">
                  <a:pos x="783" y="308"/>
                </a:cxn>
                <a:cxn ang="0">
                  <a:pos x="814" y="292"/>
                </a:cxn>
                <a:cxn ang="0">
                  <a:pos x="838" y="266"/>
                </a:cxn>
                <a:cxn ang="0">
                  <a:pos x="858" y="234"/>
                </a:cxn>
                <a:cxn ang="0">
                  <a:pos x="872" y="194"/>
                </a:cxn>
                <a:cxn ang="0">
                  <a:pos x="885" y="153"/>
                </a:cxn>
                <a:cxn ang="0">
                  <a:pos x="896" y="108"/>
                </a:cxn>
                <a:cxn ang="0">
                  <a:pos x="909" y="66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Freeform 71"/>
            <p:cNvSpPr>
              <a:spLocks noChangeArrowheads="1"/>
            </p:cNvSpPr>
            <p:nvPr/>
          </p:nvSpPr>
          <p:spPr bwMode="auto">
            <a:xfrm>
              <a:off x="4237" y="3555"/>
              <a:ext cx="540" cy="242"/>
            </a:xfrm>
            <a:custGeom>
              <a:avLst/>
              <a:gdLst/>
              <a:ahLst/>
              <a:cxnLst>
                <a:cxn ang="0">
                  <a:pos x="843" y="61"/>
                </a:cxn>
                <a:cxn ang="0">
                  <a:pos x="700" y="21"/>
                </a:cxn>
                <a:cxn ang="0">
                  <a:pos x="572" y="1"/>
                </a:cxn>
                <a:cxn ang="0">
                  <a:pos x="454" y="0"/>
                </a:cxn>
                <a:cxn ang="0">
                  <a:pos x="349" y="14"/>
                </a:cxn>
                <a:cxn ang="0">
                  <a:pos x="250" y="42"/>
                </a:cxn>
                <a:cxn ang="0">
                  <a:pos x="161" y="81"/>
                </a:cxn>
                <a:cxn ang="0">
                  <a:pos x="78" y="128"/>
                </a:cxn>
                <a:cxn ang="0">
                  <a:pos x="0" y="184"/>
                </a:cxn>
                <a:cxn ang="0">
                  <a:pos x="11" y="201"/>
                </a:cxn>
                <a:cxn ang="0">
                  <a:pos x="27" y="218"/>
                </a:cxn>
                <a:cxn ang="0">
                  <a:pos x="44" y="231"/>
                </a:cxn>
                <a:cxn ang="0">
                  <a:pos x="66" y="244"/>
                </a:cxn>
                <a:cxn ang="0">
                  <a:pos x="87" y="255"/>
                </a:cxn>
                <a:cxn ang="0">
                  <a:pos x="113" y="264"/>
                </a:cxn>
                <a:cxn ang="0">
                  <a:pos x="141" y="270"/>
                </a:cxn>
                <a:cxn ang="0">
                  <a:pos x="172" y="276"/>
                </a:cxn>
                <a:cxn ang="0">
                  <a:pos x="236" y="277"/>
                </a:cxn>
                <a:cxn ang="0">
                  <a:pos x="301" y="279"/>
                </a:cxn>
                <a:cxn ang="0">
                  <a:pos x="366" y="281"/>
                </a:cxn>
                <a:cxn ang="0">
                  <a:pos x="431" y="283"/>
                </a:cxn>
                <a:cxn ang="0">
                  <a:pos x="494" y="285"/>
                </a:cxn>
                <a:cxn ang="0">
                  <a:pos x="560" y="287"/>
                </a:cxn>
                <a:cxn ang="0">
                  <a:pos x="624" y="289"/>
                </a:cxn>
                <a:cxn ang="0">
                  <a:pos x="690" y="291"/>
                </a:cxn>
                <a:cxn ang="0">
                  <a:pos x="726" y="285"/>
                </a:cxn>
                <a:cxn ang="0">
                  <a:pos x="755" y="270"/>
                </a:cxn>
                <a:cxn ang="0">
                  <a:pos x="778" y="245"/>
                </a:cxn>
                <a:cxn ang="0">
                  <a:pos x="796" y="215"/>
                </a:cxn>
                <a:cxn ang="0">
                  <a:pos x="809" y="179"/>
                </a:cxn>
                <a:cxn ang="0">
                  <a:pos x="820" y="140"/>
                </a:cxn>
                <a:cxn ang="0">
                  <a:pos x="830" y="99"/>
                </a:cxn>
                <a:cxn ang="0">
                  <a:pos x="843" y="61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Freeform 72"/>
            <p:cNvSpPr>
              <a:spLocks noChangeArrowheads="1"/>
            </p:cNvSpPr>
            <p:nvPr/>
          </p:nvSpPr>
          <p:spPr bwMode="auto">
            <a:xfrm>
              <a:off x="4259" y="3560"/>
              <a:ext cx="496" cy="228"/>
            </a:xfrm>
            <a:custGeom>
              <a:avLst/>
              <a:gdLst/>
              <a:ahLst/>
              <a:cxnLst>
                <a:cxn ang="0">
                  <a:pos x="775" y="57"/>
                </a:cxn>
                <a:cxn ang="0">
                  <a:pos x="644" y="19"/>
                </a:cxn>
                <a:cxn ang="0">
                  <a:pos x="525" y="1"/>
                </a:cxn>
                <a:cxn ang="0">
                  <a:pos x="418" y="0"/>
                </a:cxn>
                <a:cxn ang="0">
                  <a:pos x="320" y="13"/>
                </a:cxn>
                <a:cxn ang="0">
                  <a:pos x="230" y="38"/>
                </a:cxn>
                <a:cxn ang="0">
                  <a:pos x="148" y="74"/>
                </a:cxn>
                <a:cxn ang="0">
                  <a:pos x="72" y="119"/>
                </a:cxn>
                <a:cxn ang="0">
                  <a:pos x="0" y="170"/>
                </a:cxn>
                <a:cxn ang="0">
                  <a:pos x="11" y="185"/>
                </a:cxn>
                <a:cxn ang="0">
                  <a:pos x="25" y="201"/>
                </a:cxn>
                <a:cxn ang="0">
                  <a:pos x="41" y="213"/>
                </a:cxn>
                <a:cxn ang="0">
                  <a:pos x="61" y="226"/>
                </a:cxn>
                <a:cxn ang="0">
                  <a:pos x="80" y="235"/>
                </a:cxn>
                <a:cxn ang="0">
                  <a:pos x="104" y="243"/>
                </a:cxn>
                <a:cxn ang="0">
                  <a:pos x="130" y="249"/>
                </a:cxn>
                <a:cxn ang="0">
                  <a:pos x="158" y="254"/>
                </a:cxn>
                <a:cxn ang="0">
                  <a:pos x="217" y="256"/>
                </a:cxn>
                <a:cxn ang="0">
                  <a:pos x="277" y="258"/>
                </a:cxn>
                <a:cxn ang="0">
                  <a:pos x="336" y="260"/>
                </a:cxn>
                <a:cxn ang="0">
                  <a:pos x="395" y="262"/>
                </a:cxn>
                <a:cxn ang="0">
                  <a:pos x="454" y="264"/>
                </a:cxn>
                <a:cxn ang="0">
                  <a:pos x="514" y="266"/>
                </a:cxn>
                <a:cxn ang="0">
                  <a:pos x="573" y="268"/>
                </a:cxn>
                <a:cxn ang="0">
                  <a:pos x="634" y="270"/>
                </a:cxn>
                <a:cxn ang="0">
                  <a:pos x="668" y="264"/>
                </a:cxn>
                <a:cxn ang="0">
                  <a:pos x="694" y="249"/>
                </a:cxn>
                <a:cxn ang="0">
                  <a:pos x="714" y="226"/>
                </a:cxn>
                <a:cxn ang="0">
                  <a:pos x="731" y="198"/>
                </a:cxn>
                <a:cxn ang="0">
                  <a:pos x="744" y="164"/>
                </a:cxn>
                <a:cxn ang="0">
                  <a:pos x="755" y="129"/>
                </a:cxn>
                <a:cxn ang="0">
                  <a:pos x="763" y="93"/>
                </a:cxn>
                <a:cxn ang="0">
                  <a:pos x="775" y="57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Freeform 73"/>
            <p:cNvSpPr>
              <a:spLocks noChangeArrowheads="1"/>
            </p:cNvSpPr>
            <p:nvPr/>
          </p:nvSpPr>
          <p:spPr bwMode="auto">
            <a:xfrm>
              <a:off x="4322" y="3630"/>
              <a:ext cx="187" cy="274"/>
            </a:xfrm>
            <a:custGeom>
              <a:avLst/>
              <a:gdLst/>
              <a:ahLst/>
              <a:cxnLst>
                <a:cxn ang="0">
                  <a:pos x="240" y="280"/>
                </a:cxn>
                <a:cxn ang="0">
                  <a:pos x="246" y="244"/>
                </a:cxn>
                <a:cxn ang="0">
                  <a:pos x="251" y="209"/>
                </a:cxn>
                <a:cxn ang="0">
                  <a:pos x="257" y="174"/>
                </a:cxn>
                <a:cxn ang="0">
                  <a:pos x="264" y="140"/>
                </a:cxn>
                <a:cxn ang="0">
                  <a:pos x="270" y="105"/>
                </a:cxn>
                <a:cxn ang="0">
                  <a:pos x="277" y="69"/>
                </a:cxn>
                <a:cxn ang="0">
                  <a:pos x="282" y="34"/>
                </a:cxn>
                <a:cxn ang="0">
                  <a:pos x="289" y="0"/>
                </a:cxn>
                <a:cxn ang="0">
                  <a:pos x="225" y="1"/>
                </a:cxn>
                <a:cxn ang="0">
                  <a:pos x="168" y="12"/>
                </a:cxn>
                <a:cxn ang="0">
                  <a:pos x="119" y="30"/>
                </a:cxn>
                <a:cxn ang="0">
                  <a:pos x="79" y="56"/>
                </a:cxn>
                <a:cxn ang="0">
                  <a:pos x="45" y="90"/>
                </a:cxn>
                <a:cxn ang="0">
                  <a:pos x="21" y="133"/>
                </a:cxn>
                <a:cxn ang="0">
                  <a:pos x="6" y="184"/>
                </a:cxn>
                <a:cxn ang="0">
                  <a:pos x="0" y="246"/>
                </a:cxn>
                <a:cxn ang="0">
                  <a:pos x="16" y="286"/>
                </a:cxn>
                <a:cxn ang="0">
                  <a:pos x="38" y="312"/>
                </a:cxn>
                <a:cxn ang="0">
                  <a:pos x="64" y="325"/>
                </a:cxn>
                <a:cxn ang="0">
                  <a:pos x="96" y="329"/>
                </a:cxn>
                <a:cxn ang="0">
                  <a:pos x="129" y="323"/>
                </a:cxn>
                <a:cxn ang="0">
                  <a:pos x="164" y="311"/>
                </a:cxn>
                <a:cxn ang="0">
                  <a:pos x="202" y="295"/>
                </a:cxn>
                <a:cxn ang="0">
                  <a:pos x="240" y="280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Freeform 74"/>
            <p:cNvSpPr>
              <a:spLocks noChangeArrowheads="1"/>
            </p:cNvSpPr>
            <p:nvPr/>
          </p:nvSpPr>
          <p:spPr bwMode="auto">
            <a:xfrm>
              <a:off x="4347" y="3672"/>
              <a:ext cx="137" cy="201"/>
            </a:xfrm>
            <a:custGeom>
              <a:avLst/>
              <a:gdLst/>
              <a:ahLst/>
              <a:cxnLst>
                <a:cxn ang="0">
                  <a:pos x="177" y="204"/>
                </a:cxn>
                <a:cxn ang="0">
                  <a:pos x="181" y="178"/>
                </a:cxn>
                <a:cxn ang="0">
                  <a:pos x="185" y="153"/>
                </a:cxn>
                <a:cxn ang="0">
                  <a:pos x="189" y="127"/>
                </a:cxn>
                <a:cxn ang="0">
                  <a:pos x="195" y="102"/>
                </a:cxn>
                <a:cxn ang="0">
                  <a:pos x="199" y="76"/>
                </a:cxn>
                <a:cxn ang="0">
                  <a:pos x="203" y="51"/>
                </a:cxn>
                <a:cxn ang="0">
                  <a:pos x="208" y="25"/>
                </a:cxn>
                <a:cxn ang="0">
                  <a:pos x="212" y="0"/>
                </a:cxn>
                <a:cxn ang="0">
                  <a:pos x="164" y="0"/>
                </a:cxn>
                <a:cxn ang="0">
                  <a:pos x="123" y="8"/>
                </a:cxn>
                <a:cxn ang="0">
                  <a:pos x="88" y="21"/>
                </a:cxn>
                <a:cxn ang="0">
                  <a:pos x="58" y="41"/>
                </a:cxn>
                <a:cxn ang="0">
                  <a:pos x="33" y="64"/>
                </a:cxn>
                <a:cxn ang="0">
                  <a:pos x="16" y="95"/>
                </a:cxn>
                <a:cxn ang="0">
                  <a:pos x="4" y="133"/>
                </a:cxn>
                <a:cxn ang="0">
                  <a:pos x="0" y="179"/>
                </a:cxn>
                <a:cxn ang="0">
                  <a:pos x="11" y="208"/>
                </a:cxn>
                <a:cxn ang="0">
                  <a:pos x="27" y="227"/>
                </a:cxn>
                <a:cxn ang="0">
                  <a:pos x="47" y="238"/>
                </a:cxn>
                <a:cxn ang="0">
                  <a:pos x="71" y="240"/>
                </a:cxn>
                <a:cxn ang="0">
                  <a:pos x="95" y="235"/>
                </a:cxn>
                <a:cxn ang="0">
                  <a:pos x="122" y="226"/>
                </a:cxn>
                <a:cxn ang="0">
                  <a:pos x="148" y="214"/>
                </a:cxn>
                <a:cxn ang="0">
                  <a:pos x="177" y="204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Freeform 75"/>
            <p:cNvSpPr>
              <a:spLocks noChangeArrowheads="1"/>
            </p:cNvSpPr>
            <p:nvPr/>
          </p:nvSpPr>
          <p:spPr bwMode="auto">
            <a:xfrm>
              <a:off x="4595" y="3658"/>
              <a:ext cx="120" cy="172"/>
            </a:xfrm>
            <a:custGeom>
              <a:avLst/>
              <a:gdLst/>
              <a:ahLst/>
              <a:cxnLst>
                <a:cxn ang="0">
                  <a:pos x="98" y="200"/>
                </a:cxn>
                <a:cxn ang="0">
                  <a:pos x="57" y="191"/>
                </a:cxn>
                <a:cxn ang="0">
                  <a:pos x="31" y="175"/>
                </a:cxn>
                <a:cxn ang="0">
                  <a:pos x="15" y="151"/>
                </a:cxn>
                <a:cxn ang="0">
                  <a:pos x="9" y="123"/>
                </a:cxn>
                <a:cxn ang="0">
                  <a:pos x="7" y="92"/>
                </a:cxn>
                <a:cxn ang="0">
                  <a:pos x="7" y="59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45" y="12"/>
                </a:cxn>
                <a:cxn ang="0">
                  <a:pos x="87" y="28"/>
                </a:cxn>
                <a:cxn ang="0">
                  <a:pos x="124" y="45"/>
                </a:cxn>
                <a:cxn ang="0">
                  <a:pos x="155" y="66"/>
                </a:cxn>
                <a:cxn ang="0">
                  <a:pos x="175" y="89"/>
                </a:cxn>
                <a:cxn ang="0">
                  <a:pos x="186" y="118"/>
                </a:cxn>
                <a:cxn ang="0">
                  <a:pos x="184" y="152"/>
                </a:cxn>
                <a:cxn ang="0">
                  <a:pos x="170" y="192"/>
                </a:cxn>
                <a:cxn ang="0">
                  <a:pos x="158" y="196"/>
                </a:cxn>
                <a:cxn ang="0">
                  <a:pos x="148" y="201"/>
                </a:cxn>
                <a:cxn ang="0">
                  <a:pos x="138" y="203"/>
                </a:cxn>
                <a:cxn ang="0">
                  <a:pos x="129" y="205"/>
                </a:cxn>
                <a:cxn ang="0">
                  <a:pos x="120" y="204"/>
                </a:cxn>
                <a:cxn ang="0">
                  <a:pos x="111" y="203"/>
                </a:cxn>
                <a:cxn ang="0">
                  <a:pos x="104" y="201"/>
                </a:cxn>
                <a:cxn ang="0">
                  <a:pos x="98" y="200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Freeform 76"/>
            <p:cNvSpPr>
              <a:spLocks noChangeArrowheads="1"/>
            </p:cNvSpPr>
            <p:nvPr/>
          </p:nvSpPr>
          <p:spPr bwMode="auto">
            <a:xfrm>
              <a:off x="4618" y="3692"/>
              <a:ext cx="73" cy="105"/>
            </a:xfrm>
            <a:custGeom>
              <a:avLst/>
              <a:gdLst/>
              <a:ahLst/>
              <a:cxnLst>
                <a:cxn ang="0">
                  <a:pos x="60" y="123"/>
                </a:cxn>
                <a:cxn ang="0">
                  <a:pos x="34" y="117"/>
                </a:cxn>
                <a:cxn ang="0">
                  <a:pos x="18" y="107"/>
                </a:cxn>
                <a:cxn ang="0">
                  <a:pos x="8" y="93"/>
                </a:cxn>
                <a:cxn ang="0">
                  <a:pos x="5" y="76"/>
                </a:cxn>
                <a:cxn ang="0">
                  <a:pos x="4" y="55"/>
                </a:cxn>
                <a:cxn ang="0">
                  <a:pos x="4" y="35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6" y="8"/>
                </a:cxn>
                <a:cxn ang="0">
                  <a:pos x="53" y="17"/>
                </a:cxn>
                <a:cxn ang="0">
                  <a:pos x="74" y="27"/>
                </a:cxn>
                <a:cxn ang="0">
                  <a:pos x="94" y="40"/>
                </a:cxn>
                <a:cxn ang="0">
                  <a:pos x="106" y="53"/>
                </a:cxn>
                <a:cxn ang="0">
                  <a:pos x="114" y="72"/>
                </a:cxn>
                <a:cxn ang="0">
                  <a:pos x="113" y="91"/>
                </a:cxn>
                <a:cxn ang="0">
                  <a:pos x="104" y="116"/>
                </a:cxn>
                <a:cxn ang="0">
                  <a:pos x="90" y="123"/>
                </a:cxn>
                <a:cxn ang="0">
                  <a:pos x="79" y="125"/>
                </a:cxn>
                <a:cxn ang="0">
                  <a:pos x="69" y="124"/>
                </a:cxn>
                <a:cxn ang="0">
                  <a:pos x="60" y="123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Freeform 77"/>
            <p:cNvSpPr>
              <a:spLocks noChangeArrowheads="1"/>
            </p:cNvSpPr>
            <p:nvPr/>
          </p:nvSpPr>
          <p:spPr bwMode="auto">
            <a:xfrm>
              <a:off x="4451" y="3632"/>
              <a:ext cx="186" cy="254"/>
            </a:xfrm>
            <a:custGeom>
              <a:avLst/>
              <a:gdLst/>
              <a:ahLst/>
              <a:cxnLst>
                <a:cxn ang="0">
                  <a:pos x="179" y="293"/>
                </a:cxn>
                <a:cxn ang="0">
                  <a:pos x="246" y="248"/>
                </a:cxn>
                <a:cxn ang="0">
                  <a:pos x="282" y="199"/>
                </a:cxn>
                <a:cxn ang="0">
                  <a:pos x="292" y="149"/>
                </a:cxn>
                <a:cxn ang="0">
                  <a:pos x="282" y="102"/>
                </a:cxn>
                <a:cxn ang="0">
                  <a:pos x="251" y="57"/>
                </a:cxn>
                <a:cxn ang="0">
                  <a:pos x="208" y="23"/>
                </a:cxn>
                <a:cxn ang="0">
                  <a:pos x="151" y="2"/>
                </a:cxn>
                <a:cxn ang="0">
                  <a:pos x="90" y="0"/>
                </a:cxn>
                <a:cxn ang="0">
                  <a:pos x="75" y="38"/>
                </a:cxn>
                <a:cxn ang="0">
                  <a:pos x="54" y="81"/>
                </a:cxn>
                <a:cxn ang="0">
                  <a:pos x="28" y="122"/>
                </a:cxn>
                <a:cxn ang="0">
                  <a:pos x="9" y="166"/>
                </a:cxn>
                <a:cxn ang="0">
                  <a:pos x="0" y="206"/>
                </a:cxn>
                <a:cxn ang="0">
                  <a:pos x="9" y="244"/>
                </a:cxn>
                <a:cxn ang="0">
                  <a:pos x="41" y="275"/>
                </a:cxn>
                <a:cxn ang="0">
                  <a:pos x="105" y="303"/>
                </a:cxn>
                <a:cxn ang="0">
                  <a:pos x="116" y="303"/>
                </a:cxn>
                <a:cxn ang="0">
                  <a:pos x="127" y="304"/>
                </a:cxn>
                <a:cxn ang="0">
                  <a:pos x="136" y="303"/>
                </a:cxn>
                <a:cxn ang="0">
                  <a:pos x="145" y="303"/>
                </a:cxn>
                <a:cxn ang="0">
                  <a:pos x="153" y="300"/>
                </a:cxn>
                <a:cxn ang="0">
                  <a:pos x="161" y="297"/>
                </a:cxn>
                <a:cxn ang="0">
                  <a:pos x="169" y="295"/>
                </a:cxn>
                <a:cxn ang="0">
                  <a:pos x="179" y="293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Freeform 78"/>
            <p:cNvSpPr>
              <a:spLocks noChangeArrowheads="1"/>
            </p:cNvSpPr>
            <p:nvPr/>
          </p:nvSpPr>
          <p:spPr bwMode="auto">
            <a:xfrm>
              <a:off x="4491" y="3687"/>
              <a:ext cx="104" cy="139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36" y="136"/>
                </a:cxn>
                <a:cxn ang="0">
                  <a:pos x="155" y="110"/>
                </a:cxn>
                <a:cxn ang="0">
                  <a:pos x="161" y="81"/>
                </a:cxn>
                <a:cxn ang="0">
                  <a:pos x="155" y="55"/>
                </a:cxn>
                <a:cxn ang="0">
                  <a:pos x="137" y="30"/>
                </a:cxn>
                <a:cxn ang="0">
                  <a:pos x="113" y="13"/>
                </a:cxn>
                <a:cxn ang="0">
                  <a:pos x="82" y="2"/>
                </a:cxn>
                <a:cxn ang="0">
                  <a:pos x="49" y="0"/>
                </a:cxn>
                <a:cxn ang="0">
                  <a:pos x="41" y="21"/>
                </a:cxn>
                <a:cxn ang="0">
                  <a:pos x="30" y="45"/>
                </a:cxn>
                <a:cxn ang="0">
                  <a:pos x="16" y="68"/>
                </a:cxn>
                <a:cxn ang="0">
                  <a:pos x="6" y="92"/>
                </a:cxn>
                <a:cxn ang="0">
                  <a:pos x="0" y="113"/>
                </a:cxn>
                <a:cxn ang="0">
                  <a:pos x="6" y="133"/>
                </a:cxn>
                <a:cxn ang="0">
                  <a:pos x="24" y="150"/>
                </a:cxn>
                <a:cxn ang="0">
                  <a:pos x="59" y="166"/>
                </a:cxn>
                <a:cxn ang="0">
                  <a:pos x="69" y="166"/>
                </a:cxn>
                <a:cxn ang="0">
                  <a:pos x="80" y="166"/>
                </a:cxn>
                <a:cxn ang="0">
                  <a:pos x="89" y="164"/>
                </a:cxn>
                <a:cxn ang="0">
                  <a:pos x="100" y="16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Freeform 79"/>
            <p:cNvSpPr>
              <a:spLocks noChangeArrowheads="1"/>
            </p:cNvSpPr>
            <p:nvPr/>
          </p:nvSpPr>
          <p:spPr bwMode="auto">
            <a:xfrm>
              <a:off x="4374" y="3847"/>
              <a:ext cx="64" cy="10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17"/>
                </a:cxn>
                <a:cxn ang="0">
                  <a:pos x="74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7" y="0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0"/>
                </a:cxn>
                <a:cxn ang="0">
                  <a:pos x="7" y="39"/>
                </a:cxn>
                <a:cxn ang="0">
                  <a:pos x="13" y="58"/>
                </a:cxn>
                <a:cxn ang="0">
                  <a:pos x="23" y="75"/>
                </a:cxn>
                <a:cxn ang="0">
                  <a:pos x="34" y="88"/>
                </a:cxn>
                <a:cxn ang="0">
                  <a:pos x="50" y="101"/>
                </a:cxn>
                <a:cxn ang="0">
                  <a:pos x="68" y="111"/>
                </a:cxn>
                <a:cxn ang="0">
                  <a:pos x="92" y="120"/>
                </a:cxn>
                <a:cxn ang="0">
                  <a:pos x="86" y="109"/>
                </a:cxn>
                <a:cxn ang="0">
                  <a:pos x="85" y="97"/>
                </a:cxn>
                <a:cxn ang="0">
                  <a:pos x="83" y="85"/>
                </a:cxn>
                <a:cxn ang="0">
                  <a:pos x="85" y="75"/>
                </a:cxn>
                <a:cxn ang="0">
                  <a:pos x="85" y="63"/>
                </a:cxn>
                <a:cxn ang="0">
                  <a:pos x="89" y="51"/>
                </a:cxn>
                <a:cxn ang="0">
                  <a:pos x="93" y="39"/>
                </a:cxn>
                <a:cxn ang="0">
                  <a:pos x="99" y="2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Freeform 80"/>
            <p:cNvSpPr>
              <a:spLocks noChangeArrowheads="1"/>
            </p:cNvSpPr>
            <p:nvPr/>
          </p:nvSpPr>
          <p:spPr bwMode="auto">
            <a:xfrm>
              <a:off x="4659" y="3804"/>
              <a:ext cx="34" cy="7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12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8" y="0"/>
                </a:cxn>
                <a:cxn ang="0">
                  <a:pos x="52" y="1"/>
                </a:cxn>
                <a:cxn ang="0">
                  <a:pos x="50" y="14"/>
                </a:cxn>
                <a:cxn ang="0">
                  <a:pos x="47" y="27"/>
                </a:cxn>
                <a:cxn ang="0">
                  <a:pos x="43" y="39"/>
                </a:cxn>
                <a:cxn ang="0">
                  <a:pos x="40" y="52"/>
                </a:cxn>
                <a:cxn ang="0">
                  <a:pos x="33" y="61"/>
                </a:cxn>
                <a:cxn ang="0">
                  <a:pos x="26" y="71"/>
                </a:cxn>
                <a:cxn ang="0">
                  <a:pos x="16" y="78"/>
                </a:cxn>
                <a:cxn ang="0">
                  <a:pos x="6" y="85"/>
                </a:cxn>
                <a:cxn ang="0">
                  <a:pos x="6" y="76"/>
                </a:cxn>
                <a:cxn ang="0">
                  <a:pos x="7" y="68"/>
                </a:cxn>
                <a:cxn ang="0">
                  <a:pos x="7" y="60"/>
                </a:cxn>
                <a:cxn ang="0">
                  <a:pos x="7" y="52"/>
                </a:cxn>
                <a:cxn ang="0">
                  <a:pos x="4" y="43"/>
                </a:cxn>
                <a:cxn ang="0">
                  <a:pos x="3" y="35"/>
                </a:cxn>
                <a:cxn ang="0">
                  <a:pos x="2" y="27"/>
                </a:cxn>
                <a:cxn ang="0">
                  <a:pos x="0" y="20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Freeform 81"/>
            <p:cNvSpPr>
              <a:spLocks noChangeArrowheads="1"/>
            </p:cNvSpPr>
            <p:nvPr/>
          </p:nvSpPr>
          <p:spPr bwMode="auto">
            <a:xfrm>
              <a:off x="4518" y="3846"/>
              <a:ext cx="44" cy="82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62" y="19"/>
                </a:cxn>
                <a:cxn ang="0">
                  <a:pos x="55" y="13"/>
                </a:cxn>
                <a:cxn ang="0">
                  <a:pos x="48" y="7"/>
                </a:cxn>
                <a:cxn ang="0">
                  <a:pos x="41" y="4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4" y="24"/>
                </a:cxn>
                <a:cxn ang="0">
                  <a:pos x="7" y="35"/>
                </a:cxn>
                <a:cxn ang="0">
                  <a:pos x="11" y="47"/>
                </a:cxn>
                <a:cxn ang="0">
                  <a:pos x="13" y="58"/>
                </a:cxn>
                <a:cxn ang="0">
                  <a:pos x="14" y="70"/>
                </a:cxn>
                <a:cxn ang="0">
                  <a:pos x="14" y="83"/>
                </a:cxn>
                <a:cxn ang="0">
                  <a:pos x="14" y="99"/>
                </a:cxn>
                <a:cxn ang="0">
                  <a:pos x="21" y="95"/>
                </a:cxn>
                <a:cxn ang="0">
                  <a:pos x="28" y="90"/>
                </a:cxn>
                <a:cxn ang="0">
                  <a:pos x="35" y="82"/>
                </a:cxn>
                <a:cxn ang="0">
                  <a:pos x="44" y="73"/>
                </a:cxn>
                <a:cxn ang="0">
                  <a:pos x="49" y="61"/>
                </a:cxn>
                <a:cxn ang="0">
                  <a:pos x="56" y="51"/>
                </a:cxn>
                <a:cxn ang="0">
                  <a:pos x="62" y="39"/>
                </a:cxn>
                <a:cxn ang="0">
                  <a:pos x="69" y="27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Freeform 82"/>
            <p:cNvSpPr>
              <a:spLocks noChangeArrowheads="1"/>
            </p:cNvSpPr>
            <p:nvPr/>
          </p:nvSpPr>
          <p:spPr bwMode="auto">
            <a:xfrm>
              <a:off x="3454" y="3791"/>
              <a:ext cx="258" cy="232"/>
            </a:xfrm>
            <a:custGeom>
              <a:avLst/>
              <a:gdLst/>
              <a:ahLst/>
              <a:cxnLst>
                <a:cxn ang="0">
                  <a:pos x="242" y="253"/>
                </a:cxn>
                <a:cxn ang="0">
                  <a:pos x="293" y="225"/>
                </a:cxn>
                <a:cxn ang="0">
                  <a:pos x="333" y="197"/>
                </a:cxn>
                <a:cxn ang="0">
                  <a:pos x="362" y="167"/>
                </a:cxn>
                <a:cxn ang="0">
                  <a:pos x="385" y="137"/>
                </a:cxn>
                <a:cxn ang="0">
                  <a:pos x="396" y="103"/>
                </a:cxn>
                <a:cxn ang="0">
                  <a:pos x="402" y="71"/>
                </a:cxn>
                <a:cxn ang="0">
                  <a:pos x="399" y="35"/>
                </a:cxn>
                <a:cxn ang="0">
                  <a:pos x="392" y="0"/>
                </a:cxn>
                <a:cxn ang="0">
                  <a:pos x="357" y="39"/>
                </a:cxn>
                <a:cxn ang="0">
                  <a:pos x="309" y="63"/>
                </a:cxn>
                <a:cxn ang="0">
                  <a:pos x="252" y="74"/>
                </a:cxn>
                <a:cxn ang="0">
                  <a:pos x="192" y="84"/>
                </a:cxn>
                <a:cxn ang="0">
                  <a:pos x="131" y="93"/>
                </a:cxn>
                <a:cxn ang="0">
                  <a:pos x="76" y="112"/>
                </a:cxn>
                <a:cxn ang="0">
                  <a:pos x="31" y="146"/>
                </a:cxn>
                <a:cxn ang="0">
                  <a:pos x="0" y="202"/>
                </a:cxn>
                <a:cxn ang="0">
                  <a:pos x="12" y="229"/>
                </a:cxn>
                <a:cxn ang="0">
                  <a:pos x="31" y="251"/>
                </a:cxn>
                <a:cxn ang="0">
                  <a:pos x="53" y="266"/>
                </a:cxn>
                <a:cxn ang="0">
                  <a:pos x="81" y="277"/>
                </a:cxn>
                <a:cxn ang="0">
                  <a:pos x="114" y="279"/>
                </a:cxn>
                <a:cxn ang="0">
                  <a:pos x="152" y="277"/>
                </a:cxn>
                <a:cxn ang="0">
                  <a:pos x="194" y="268"/>
                </a:cxn>
                <a:cxn ang="0">
                  <a:pos x="242" y="253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Freeform 83"/>
            <p:cNvSpPr>
              <a:spLocks noChangeArrowheads="1"/>
            </p:cNvSpPr>
            <p:nvPr/>
          </p:nvSpPr>
          <p:spPr bwMode="auto">
            <a:xfrm>
              <a:off x="3507" y="3827"/>
              <a:ext cx="204" cy="164"/>
            </a:xfrm>
            <a:custGeom>
              <a:avLst/>
              <a:gdLst/>
              <a:ahLst/>
              <a:cxnLst>
                <a:cxn ang="0">
                  <a:pos x="159" y="178"/>
                </a:cxn>
                <a:cxn ang="0">
                  <a:pos x="200" y="158"/>
                </a:cxn>
                <a:cxn ang="0">
                  <a:pos x="234" y="139"/>
                </a:cxn>
                <a:cxn ang="0">
                  <a:pos x="262" y="118"/>
                </a:cxn>
                <a:cxn ang="0">
                  <a:pos x="285" y="97"/>
                </a:cxn>
                <a:cxn ang="0">
                  <a:pos x="299" y="74"/>
                </a:cxn>
                <a:cxn ang="0">
                  <a:pos x="310" y="50"/>
                </a:cxn>
                <a:cxn ang="0">
                  <a:pos x="316" y="25"/>
                </a:cxn>
                <a:cxn ang="0">
                  <a:pos x="319" y="0"/>
                </a:cxn>
                <a:cxn ang="0">
                  <a:pos x="285" y="28"/>
                </a:cxn>
                <a:cxn ang="0">
                  <a:pos x="247" y="44"/>
                </a:cxn>
                <a:cxn ang="0">
                  <a:pos x="205" y="51"/>
                </a:cxn>
                <a:cxn ang="0">
                  <a:pos x="161" y="58"/>
                </a:cxn>
                <a:cxn ang="0">
                  <a:pos x="116" y="64"/>
                </a:cxn>
                <a:cxn ang="0">
                  <a:pos x="73" y="79"/>
                </a:cxn>
                <a:cxn ang="0">
                  <a:pos x="32" y="104"/>
                </a:cxn>
                <a:cxn ang="0">
                  <a:pos x="0" y="144"/>
                </a:cxn>
                <a:cxn ang="0">
                  <a:pos x="3" y="162"/>
                </a:cxn>
                <a:cxn ang="0">
                  <a:pos x="11" y="177"/>
                </a:cxn>
                <a:cxn ang="0">
                  <a:pos x="24" y="187"/>
                </a:cxn>
                <a:cxn ang="0">
                  <a:pos x="41" y="195"/>
                </a:cxn>
                <a:cxn ang="0">
                  <a:pos x="62" y="196"/>
                </a:cxn>
                <a:cxn ang="0">
                  <a:pos x="90" y="194"/>
                </a:cxn>
                <a:cxn ang="0">
                  <a:pos x="121" y="187"/>
                </a:cxn>
                <a:cxn ang="0">
                  <a:pos x="159" y="178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Freeform 84"/>
            <p:cNvSpPr>
              <a:spLocks noChangeArrowheads="1"/>
            </p:cNvSpPr>
            <p:nvPr/>
          </p:nvSpPr>
          <p:spPr bwMode="auto">
            <a:xfrm>
              <a:off x="3575" y="3779"/>
              <a:ext cx="340" cy="234"/>
            </a:xfrm>
            <a:custGeom>
              <a:avLst/>
              <a:gdLst/>
              <a:ahLst/>
              <a:cxnLst>
                <a:cxn ang="0">
                  <a:pos x="243" y="257"/>
                </a:cxn>
                <a:cxn ang="0">
                  <a:pos x="363" y="212"/>
                </a:cxn>
                <a:cxn ang="0">
                  <a:pos x="449" y="171"/>
                </a:cxn>
                <a:cxn ang="0">
                  <a:pos x="506" y="134"/>
                </a:cxn>
                <a:cxn ang="0">
                  <a:pos x="532" y="102"/>
                </a:cxn>
                <a:cxn ang="0">
                  <a:pos x="531" y="72"/>
                </a:cxn>
                <a:cxn ang="0">
                  <a:pos x="507" y="47"/>
                </a:cxn>
                <a:cxn ang="0">
                  <a:pos x="460" y="23"/>
                </a:cxn>
                <a:cxn ang="0">
                  <a:pos x="394" y="4"/>
                </a:cxn>
                <a:cxn ang="0">
                  <a:pos x="356" y="3"/>
                </a:cxn>
                <a:cxn ang="0">
                  <a:pos x="319" y="1"/>
                </a:cxn>
                <a:cxn ang="0">
                  <a:pos x="283" y="0"/>
                </a:cxn>
                <a:cxn ang="0">
                  <a:pos x="253" y="4"/>
                </a:cxn>
                <a:cxn ang="0">
                  <a:pos x="228" y="10"/>
                </a:cxn>
                <a:cxn ang="0">
                  <a:pos x="212" y="25"/>
                </a:cxn>
                <a:cxn ang="0">
                  <a:pos x="205" y="48"/>
                </a:cxn>
                <a:cxn ang="0">
                  <a:pos x="211" y="84"/>
                </a:cxn>
                <a:cxn ang="0">
                  <a:pos x="177" y="87"/>
                </a:cxn>
                <a:cxn ang="0">
                  <a:pos x="144" y="93"/>
                </a:cxn>
                <a:cxn ang="0">
                  <a:pos x="113" y="99"/>
                </a:cxn>
                <a:cxn ang="0">
                  <a:pos x="85" y="111"/>
                </a:cxn>
                <a:cxn ang="0">
                  <a:pos x="57" y="125"/>
                </a:cxn>
                <a:cxn ang="0">
                  <a:pos x="34" y="146"/>
                </a:cxn>
                <a:cxn ang="0">
                  <a:pos x="14" y="172"/>
                </a:cxn>
                <a:cxn ang="0">
                  <a:pos x="0" y="206"/>
                </a:cxn>
                <a:cxn ang="0">
                  <a:pos x="13" y="232"/>
                </a:cxn>
                <a:cxn ang="0">
                  <a:pos x="31" y="253"/>
                </a:cxn>
                <a:cxn ang="0">
                  <a:pos x="54" y="268"/>
                </a:cxn>
                <a:cxn ang="0">
                  <a:pos x="84" y="278"/>
                </a:cxn>
                <a:cxn ang="0">
                  <a:pos x="116" y="281"/>
                </a:cxn>
                <a:cxn ang="0">
                  <a:pos x="153" y="279"/>
                </a:cxn>
                <a:cxn ang="0">
                  <a:pos x="195" y="270"/>
                </a:cxn>
                <a:cxn ang="0">
                  <a:pos x="243" y="257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Freeform 85"/>
            <p:cNvSpPr>
              <a:spLocks noChangeArrowheads="1"/>
            </p:cNvSpPr>
            <p:nvPr/>
          </p:nvSpPr>
          <p:spPr bwMode="auto">
            <a:xfrm>
              <a:off x="3648" y="3822"/>
              <a:ext cx="212" cy="147"/>
            </a:xfrm>
            <a:custGeom>
              <a:avLst/>
              <a:gdLst/>
              <a:ahLst/>
              <a:cxnLst>
                <a:cxn ang="0">
                  <a:pos x="152" y="161"/>
                </a:cxn>
                <a:cxn ang="0">
                  <a:pos x="226" y="132"/>
                </a:cxn>
                <a:cxn ang="0">
                  <a:pos x="279" y="106"/>
                </a:cxn>
                <a:cxn ang="0">
                  <a:pos x="313" y="82"/>
                </a:cxn>
                <a:cxn ang="0">
                  <a:pos x="331" y="64"/>
                </a:cxn>
                <a:cxn ang="0">
                  <a:pos x="331" y="45"/>
                </a:cxn>
                <a:cxn ang="0">
                  <a:pos x="316" y="29"/>
                </a:cxn>
                <a:cxn ang="0">
                  <a:pos x="288" y="15"/>
                </a:cxn>
                <a:cxn ang="0">
                  <a:pos x="247" y="3"/>
                </a:cxn>
                <a:cxn ang="0">
                  <a:pos x="223" y="2"/>
                </a:cxn>
                <a:cxn ang="0">
                  <a:pos x="199" y="0"/>
                </a:cxn>
                <a:cxn ang="0">
                  <a:pos x="176" y="0"/>
                </a:cxn>
                <a:cxn ang="0">
                  <a:pos x="158" y="3"/>
                </a:cxn>
                <a:cxn ang="0">
                  <a:pos x="141" y="7"/>
                </a:cxn>
                <a:cxn ang="0">
                  <a:pos x="131" y="16"/>
                </a:cxn>
                <a:cxn ang="0">
                  <a:pos x="127" y="30"/>
                </a:cxn>
                <a:cxn ang="0">
                  <a:pos x="131" y="54"/>
                </a:cxn>
                <a:cxn ang="0">
                  <a:pos x="110" y="55"/>
                </a:cxn>
                <a:cxn ang="0">
                  <a:pos x="89" y="59"/>
                </a:cxn>
                <a:cxn ang="0">
                  <a:pos x="69" y="63"/>
                </a:cxn>
                <a:cxn ang="0">
                  <a:pos x="52" y="71"/>
                </a:cxn>
                <a:cxn ang="0">
                  <a:pos x="35" y="79"/>
                </a:cxn>
                <a:cxn ang="0">
                  <a:pos x="21" y="92"/>
                </a:cxn>
                <a:cxn ang="0">
                  <a:pos x="8" y="107"/>
                </a:cxn>
                <a:cxn ang="0">
                  <a:pos x="0" y="129"/>
                </a:cxn>
                <a:cxn ang="0">
                  <a:pos x="7" y="145"/>
                </a:cxn>
                <a:cxn ang="0">
                  <a:pos x="19" y="160"/>
                </a:cxn>
                <a:cxn ang="0">
                  <a:pos x="34" y="167"/>
                </a:cxn>
                <a:cxn ang="0">
                  <a:pos x="52" y="174"/>
                </a:cxn>
                <a:cxn ang="0">
                  <a:pos x="72" y="175"/>
                </a:cxn>
                <a:cxn ang="0">
                  <a:pos x="96" y="174"/>
                </a:cxn>
                <a:cxn ang="0">
                  <a:pos x="121" y="169"/>
                </a:cxn>
                <a:cxn ang="0">
                  <a:pos x="152" y="161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Freeform 86"/>
            <p:cNvSpPr>
              <a:spLocks noChangeArrowheads="1"/>
            </p:cNvSpPr>
            <p:nvPr/>
          </p:nvSpPr>
          <p:spPr bwMode="auto">
            <a:xfrm>
              <a:off x="3417" y="3961"/>
              <a:ext cx="73" cy="110"/>
            </a:xfrm>
            <a:custGeom>
              <a:avLst/>
              <a:gdLst/>
              <a:ahLst/>
              <a:cxnLst>
                <a:cxn ang="0">
                  <a:pos x="112" y="55"/>
                </a:cxn>
                <a:cxn ang="0">
                  <a:pos x="112" y="38"/>
                </a:cxn>
                <a:cxn ang="0">
                  <a:pos x="112" y="26"/>
                </a:cxn>
                <a:cxn ang="0">
                  <a:pos x="109" y="16"/>
                </a:cxn>
                <a:cxn ang="0">
                  <a:pos x="105" y="9"/>
                </a:cxn>
                <a:cxn ang="0">
                  <a:pos x="96" y="4"/>
                </a:cxn>
                <a:cxn ang="0">
                  <a:pos x="88" y="1"/>
                </a:cxn>
                <a:cxn ang="0">
                  <a:pos x="75" y="0"/>
                </a:cxn>
                <a:cxn ang="0">
                  <a:pos x="64" y="3"/>
                </a:cxn>
                <a:cxn ang="0">
                  <a:pos x="45" y="18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2" y="115"/>
                </a:cxn>
                <a:cxn ang="0">
                  <a:pos x="9" y="132"/>
                </a:cxn>
                <a:cxn ang="0">
                  <a:pos x="17" y="115"/>
                </a:cxn>
                <a:cxn ang="0">
                  <a:pos x="30" y="102"/>
                </a:cxn>
                <a:cxn ang="0">
                  <a:pos x="41" y="90"/>
                </a:cxn>
                <a:cxn ang="0">
                  <a:pos x="55" y="81"/>
                </a:cxn>
                <a:cxn ang="0">
                  <a:pos x="68" y="72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5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Freeform 87"/>
            <p:cNvSpPr>
              <a:spLocks noChangeArrowheads="1"/>
            </p:cNvSpPr>
            <p:nvPr/>
          </p:nvSpPr>
          <p:spPr bwMode="auto">
            <a:xfrm>
              <a:off x="3571" y="3948"/>
              <a:ext cx="73" cy="110"/>
            </a:xfrm>
            <a:custGeom>
              <a:avLst/>
              <a:gdLst/>
              <a:ahLst/>
              <a:cxnLst>
                <a:cxn ang="0">
                  <a:pos x="112" y="56"/>
                </a:cxn>
                <a:cxn ang="0">
                  <a:pos x="113" y="39"/>
                </a:cxn>
                <a:cxn ang="0">
                  <a:pos x="113" y="26"/>
                </a:cxn>
                <a:cxn ang="0">
                  <a:pos x="110" y="16"/>
                </a:cxn>
                <a:cxn ang="0">
                  <a:pos x="106" y="9"/>
                </a:cxn>
                <a:cxn ang="0">
                  <a:pos x="97" y="4"/>
                </a:cxn>
                <a:cxn ang="0">
                  <a:pos x="89" y="1"/>
                </a:cxn>
                <a:cxn ang="0">
                  <a:pos x="76" y="0"/>
                </a:cxn>
                <a:cxn ang="0">
                  <a:pos x="65" y="1"/>
                </a:cxn>
                <a:cxn ang="0">
                  <a:pos x="45" y="17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3" y="116"/>
                </a:cxn>
                <a:cxn ang="0">
                  <a:pos x="10" y="133"/>
                </a:cxn>
                <a:cxn ang="0">
                  <a:pos x="18" y="116"/>
                </a:cxn>
                <a:cxn ang="0">
                  <a:pos x="30" y="102"/>
                </a:cxn>
                <a:cxn ang="0">
                  <a:pos x="42" y="89"/>
                </a:cxn>
                <a:cxn ang="0">
                  <a:pos x="55" y="80"/>
                </a:cxn>
                <a:cxn ang="0">
                  <a:pos x="68" y="71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6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Freeform 88"/>
            <p:cNvSpPr>
              <a:spLocks noChangeArrowheads="1"/>
            </p:cNvSpPr>
            <p:nvPr/>
          </p:nvSpPr>
          <p:spPr bwMode="auto">
            <a:xfrm>
              <a:off x="3810" y="3438"/>
              <a:ext cx="231" cy="463"/>
            </a:xfrm>
            <a:custGeom>
              <a:avLst/>
              <a:gdLst/>
              <a:ahLst/>
              <a:cxnLst>
                <a:cxn ang="0">
                  <a:pos x="83" y="463"/>
                </a:cxn>
                <a:cxn ang="0">
                  <a:pos x="72" y="404"/>
                </a:cxn>
                <a:cxn ang="0">
                  <a:pos x="62" y="347"/>
                </a:cxn>
                <a:cxn ang="0">
                  <a:pos x="51" y="288"/>
                </a:cxn>
                <a:cxn ang="0">
                  <a:pos x="41" y="231"/>
                </a:cxn>
                <a:cxn ang="0">
                  <a:pos x="30" y="172"/>
                </a:cxn>
                <a:cxn ang="0">
                  <a:pos x="20" y="115"/>
                </a:cxn>
                <a:cxn ang="0">
                  <a:pos x="10" y="57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87" y="82"/>
                </a:cxn>
                <a:cxn ang="0">
                  <a:pos x="133" y="131"/>
                </a:cxn>
                <a:cxn ang="0">
                  <a:pos x="179" y="188"/>
                </a:cxn>
                <a:cxn ang="0">
                  <a:pos x="224" y="248"/>
                </a:cxn>
                <a:cxn ang="0">
                  <a:pos x="271" y="314"/>
                </a:cxn>
                <a:cxn ang="0">
                  <a:pos x="316" y="383"/>
                </a:cxn>
                <a:cxn ang="0">
                  <a:pos x="361" y="457"/>
                </a:cxn>
                <a:cxn ang="0">
                  <a:pos x="334" y="504"/>
                </a:cxn>
                <a:cxn ang="0">
                  <a:pos x="305" y="535"/>
                </a:cxn>
                <a:cxn ang="0">
                  <a:pos x="272" y="551"/>
                </a:cxn>
                <a:cxn ang="0">
                  <a:pos x="240" y="553"/>
                </a:cxn>
                <a:cxn ang="0">
                  <a:pos x="202" y="543"/>
                </a:cxn>
                <a:cxn ang="0">
                  <a:pos x="164" y="524"/>
                </a:cxn>
                <a:cxn ang="0">
                  <a:pos x="124" y="497"/>
                </a:cxn>
                <a:cxn ang="0">
                  <a:pos x="83" y="463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Freeform 89"/>
            <p:cNvSpPr>
              <a:spLocks noChangeArrowheads="1"/>
            </p:cNvSpPr>
            <p:nvPr/>
          </p:nvSpPr>
          <p:spPr bwMode="auto">
            <a:xfrm>
              <a:off x="3061" y="2911"/>
              <a:ext cx="871" cy="927"/>
            </a:xfrm>
            <a:custGeom>
              <a:avLst/>
              <a:gdLst/>
              <a:ahLst/>
              <a:cxnLst>
                <a:cxn ang="0">
                  <a:pos x="1343" y="929"/>
                </a:cxn>
                <a:cxn ang="0">
                  <a:pos x="1309" y="888"/>
                </a:cxn>
                <a:cxn ang="0">
                  <a:pos x="1270" y="849"/>
                </a:cxn>
                <a:cxn ang="0">
                  <a:pos x="1226" y="811"/>
                </a:cxn>
                <a:cxn ang="0">
                  <a:pos x="1194" y="767"/>
                </a:cxn>
                <a:cxn ang="0">
                  <a:pos x="1173" y="717"/>
                </a:cxn>
                <a:cxn ang="0">
                  <a:pos x="1151" y="668"/>
                </a:cxn>
                <a:cxn ang="0">
                  <a:pos x="1132" y="618"/>
                </a:cxn>
                <a:cxn ang="0">
                  <a:pos x="1092" y="564"/>
                </a:cxn>
                <a:cxn ang="0">
                  <a:pos x="1030" y="516"/>
                </a:cxn>
                <a:cxn ang="0">
                  <a:pos x="966" y="476"/>
                </a:cxn>
                <a:cxn ang="0">
                  <a:pos x="903" y="442"/>
                </a:cxn>
                <a:cxn ang="0">
                  <a:pos x="876" y="421"/>
                </a:cxn>
                <a:cxn ang="0">
                  <a:pos x="886" y="405"/>
                </a:cxn>
                <a:cxn ang="0">
                  <a:pos x="896" y="391"/>
                </a:cxn>
                <a:cxn ang="0">
                  <a:pos x="906" y="375"/>
                </a:cxn>
                <a:cxn ang="0">
                  <a:pos x="911" y="320"/>
                </a:cxn>
                <a:cxn ang="0">
                  <a:pos x="880" y="228"/>
                </a:cxn>
                <a:cxn ang="0">
                  <a:pos x="824" y="136"/>
                </a:cxn>
                <a:cxn ang="0">
                  <a:pos x="765" y="45"/>
                </a:cxn>
                <a:cxn ang="0">
                  <a:pos x="652" y="34"/>
                </a:cxn>
                <a:cxn ang="0">
                  <a:pos x="470" y="94"/>
                </a:cxn>
                <a:cxn ang="0">
                  <a:pos x="289" y="166"/>
                </a:cxn>
                <a:cxn ang="0">
                  <a:pos x="120" y="277"/>
                </a:cxn>
                <a:cxn ang="0">
                  <a:pos x="15" y="416"/>
                </a:cxn>
                <a:cxn ang="0">
                  <a:pos x="0" y="499"/>
                </a:cxn>
                <a:cxn ang="0">
                  <a:pos x="24" y="546"/>
                </a:cxn>
                <a:cxn ang="0">
                  <a:pos x="73" y="570"/>
                </a:cxn>
                <a:cxn ang="0">
                  <a:pos x="163" y="593"/>
                </a:cxn>
                <a:cxn ang="0">
                  <a:pos x="265" y="683"/>
                </a:cxn>
                <a:cxn ang="0">
                  <a:pos x="406" y="806"/>
                </a:cxn>
                <a:cxn ang="0">
                  <a:pos x="660" y="899"/>
                </a:cxn>
                <a:cxn ang="0">
                  <a:pos x="899" y="963"/>
                </a:cxn>
                <a:cxn ang="0">
                  <a:pos x="989" y="1044"/>
                </a:cxn>
                <a:cxn ang="0">
                  <a:pos x="1082" y="1098"/>
                </a:cxn>
                <a:cxn ang="0">
                  <a:pos x="1177" y="1111"/>
                </a:cxn>
                <a:cxn ang="0">
                  <a:pos x="1270" y="1093"/>
                </a:cxn>
                <a:cxn ang="0">
                  <a:pos x="1326" y="1071"/>
                </a:cxn>
                <a:cxn ang="0">
                  <a:pos x="1353" y="1031"/>
                </a:cxn>
                <a:cxn ang="0">
                  <a:pos x="1359" y="978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Freeform 90"/>
            <p:cNvSpPr>
              <a:spLocks noChangeArrowheads="1"/>
            </p:cNvSpPr>
            <p:nvPr/>
          </p:nvSpPr>
          <p:spPr bwMode="auto">
            <a:xfrm>
              <a:off x="3115" y="2921"/>
              <a:ext cx="760" cy="861"/>
            </a:xfrm>
            <a:custGeom>
              <a:avLst/>
              <a:gdLst/>
              <a:ahLst/>
              <a:cxnLst>
                <a:cxn ang="0">
                  <a:pos x="1172" y="871"/>
                </a:cxn>
                <a:cxn ang="0">
                  <a:pos x="1141" y="835"/>
                </a:cxn>
                <a:cxn ang="0">
                  <a:pos x="1107" y="801"/>
                </a:cxn>
                <a:cxn ang="0">
                  <a:pos x="1069" y="768"/>
                </a:cxn>
                <a:cxn ang="0">
                  <a:pos x="1039" y="730"/>
                </a:cxn>
                <a:cxn ang="0">
                  <a:pos x="1022" y="686"/>
                </a:cxn>
                <a:cxn ang="0">
                  <a:pos x="1004" y="643"/>
                </a:cxn>
                <a:cxn ang="0">
                  <a:pos x="987" y="600"/>
                </a:cxn>
                <a:cxn ang="0">
                  <a:pos x="952" y="554"/>
                </a:cxn>
                <a:cxn ang="0">
                  <a:pos x="898" y="511"/>
                </a:cxn>
                <a:cxn ang="0">
                  <a:pos x="843" y="476"/>
                </a:cxn>
                <a:cxn ang="0">
                  <a:pos x="786" y="447"/>
                </a:cxn>
                <a:cxn ang="0">
                  <a:pos x="764" y="425"/>
                </a:cxn>
                <a:cxn ang="0">
                  <a:pos x="779" y="399"/>
                </a:cxn>
                <a:cxn ang="0">
                  <a:pos x="795" y="369"/>
                </a:cxn>
                <a:cxn ang="0">
                  <a:pos x="809" y="341"/>
                </a:cxn>
                <a:cxn ang="0">
                  <a:pos x="813" y="290"/>
                </a:cxn>
                <a:cxn ang="0">
                  <a:pos x="785" y="207"/>
                </a:cxn>
                <a:cxn ang="0">
                  <a:pos x="734" y="123"/>
                </a:cxn>
                <a:cxn ang="0">
                  <a:pos x="679" y="40"/>
                </a:cxn>
                <a:cxn ang="0">
                  <a:pos x="580" y="33"/>
                </a:cxn>
                <a:cxn ang="0">
                  <a:pos x="418" y="102"/>
                </a:cxn>
                <a:cxn ang="0">
                  <a:pos x="256" y="186"/>
                </a:cxn>
                <a:cxn ang="0">
                  <a:pos x="106" y="298"/>
                </a:cxn>
                <a:cxn ang="0">
                  <a:pos x="14" y="421"/>
                </a:cxn>
                <a:cxn ang="0">
                  <a:pos x="0" y="481"/>
                </a:cxn>
                <a:cxn ang="0">
                  <a:pos x="20" y="504"/>
                </a:cxn>
                <a:cxn ang="0">
                  <a:pos x="64" y="511"/>
                </a:cxn>
                <a:cxn ang="0">
                  <a:pos x="143" y="531"/>
                </a:cxn>
                <a:cxn ang="0">
                  <a:pos x="232" y="625"/>
                </a:cxn>
                <a:cxn ang="0">
                  <a:pos x="353" y="749"/>
                </a:cxn>
                <a:cxn ang="0">
                  <a:pos x="575" y="844"/>
                </a:cxn>
                <a:cxn ang="0">
                  <a:pos x="784" y="900"/>
                </a:cxn>
                <a:cxn ang="0">
                  <a:pos x="863" y="972"/>
                </a:cxn>
                <a:cxn ang="0">
                  <a:pos x="945" y="1020"/>
                </a:cxn>
                <a:cxn ang="0">
                  <a:pos x="1028" y="1031"/>
                </a:cxn>
                <a:cxn ang="0">
                  <a:pos x="1107" y="1015"/>
                </a:cxn>
                <a:cxn ang="0">
                  <a:pos x="1158" y="997"/>
                </a:cxn>
                <a:cxn ang="0">
                  <a:pos x="1182" y="961"/>
                </a:cxn>
                <a:cxn ang="0">
                  <a:pos x="1186" y="914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Freeform 91"/>
            <p:cNvSpPr>
              <a:spLocks noChangeArrowheads="1"/>
            </p:cNvSpPr>
            <p:nvPr/>
          </p:nvSpPr>
          <p:spPr bwMode="auto">
            <a:xfrm>
              <a:off x="3139" y="2948"/>
              <a:ext cx="710" cy="808"/>
            </a:xfrm>
            <a:custGeom>
              <a:avLst/>
              <a:gdLst/>
              <a:ahLst/>
              <a:cxnLst>
                <a:cxn ang="0">
                  <a:pos x="1095" y="816"/>
                </a:cxn>
                <a:cxn ang="0">
                  <a:pos x="1069" y="783"/>
                </a:cxn>
                <a:cxn ang="0">
                  <a:pos x="1035" y="752"/>
                </a:cxn>
                <a:cxn ang="0">
                  <a:pos x="999" y="721"/>
                </a:cxn>
                <a:cxn ang="0">
                  <a:pos x="974" y="686"/>
                </a:cxn>
                <a:cxn ang="0">
                  <a:pos x="957" y="644"/>
                </a:cxn>
                <a:cxn ang="0">
                  <a:pos x="940" y="603"/>
                </a:cxn>
                <a:cxn ang="0">
                  <a:pos x="923" y="561"/>
                </a:cxn>
                <a:cxn ang="0">
                  <a:pos x="891" y="518"/>
                </a:cxn>
                <a:cxn ang="0">
                  <a:pos x="840" y="478"/>
                </a:cxn>
                <a:cxn ang="0">
                  <a:pos x="789" y="445"/>
                </a:cxn>
                <a:cxn ang="0">
                  <a:pos x="738" y="419"/>
                </a:cxn>
                <a:cxn ang="0">
                  <a:pos x="716" y="400"/>
                </a:cxn>
                <a:cxn ang="0">
                  <a:pos x="728" y="375"/>
                </a:cxn>
                <a:cxn ang="0">
                  <a:pos x="744" y="345"/>
                </a:cxn>
                <a:cxn ang="0">
                  <a:pos x="757" y="320"/>
                </a:cxn>
                <a:cxn ang="0">
                  <a:pos x="762" y="273"/>
                </a:cxn>
                <a:cxn ang="0">
                  <a:pos x="737" y="193"/>
                </a:cxn>
                <a:cxn ang="0">
                  <a:pos x="692" y="115"/>
                </a:cxn>
                <a:cxn ang="0">
                  <a:pos x="642" y="37"/>
                </a:cxn>
                <a:cxn ang="0">
                  <a:pos x="550" y="31"/>
                </a:cxn>
                <a:cxn ang="0">
                  <a:pos x="397" y="97"/>
                </a:cxn>
                <a:cxn ang="0">
                  <a:pos x="241" y="175"/>
                </a:cxn>
                <a:cxn ang="0">
                  <a:pos x="99" y="281"/>
                </a:cxn>
                <a:cxn ang="0">
                  <a:pos x="13" y="394"/>
                </a:cxn>
                <a:cxn ang="0">
                  <a:pos x="0" y="451"/>
                </a:cxn>
                <a:cxn ang="0">
                  <a:pos x="20" y="473"/>
                </a:cxn>
                <a:cxn ang="0">
                  <a:pos x="59" y="479"/>
                </a:cxn>
                <a:cxn ang="0">
                  <a:pos x="133" y="499"/>
                </a:cxn>
                <a:cxn ang="0">
                  <a:pos x="216" y="585"/>
                </a:cxn>
                <a:cxn ang="0">
                  <a:pos x="330" y="701"/>
                </a:cxn>
                <a:cxn ang="0">
                  <a:pos x="538" y="790"/>
                </a:cxn>
                <a:cxn ang="0">
                  <a:pos x="733" y="845"/>
                </a:cxn>
                <a:cxn ang="0">
                  <a:pos x="807" y="910"/>
                </a:cxn>
                <a:cxn ang="0">
                  <a:pos x="884" y="956"/>
                </a:cxn>
                <a:cxn ang="0">
                  <a:pos x="961" y="966"/>
                </a:cxn>
                <a:cxn ang="0">
                  <a:pos x="1036" y="951"/>
                </a:cxn>
                <a:cxn ang="0">
                  <a:pos x="1083" y="934"/>
                </a:cxn>
                <a:cxn ang="0">
                  <a:pos x="1104" y="900"/>
                </a:cxn>
                <a:cxn ang="0">
                  <a:pos x="1108" y="857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Freeform 92"/>
            <p:cNvSpPr>
              <a:spLocks noChangeArrowheads="1"/>
            </p:cNvSpPr>
            <p:nvPr/>
          </p:nvSpPr>
          <p:spPr bwMode="auto">
            <a:xfrm>
              <a:off x="3162" y="2975"/>
              <a:ext cx="664" cy="752"/>
            </a:xfrm>
            <a:custGeom>
              <a:avLst/>
              <a:gdLst/>
              <a:ahLst/>
              <a:cxnLst>
                <a:cxn ang="0">
                  <a:pos x="1024" y="762"/>
                </a:cxn>
                <a:cxn ang="0">
                  <a:pos x="997" y="731"/>
                </a:cxn>
                <a:cxn ang="0">
                  <a:pos x="966" y="701"/>
                </a:cxn>
                <a:cxn ang="0">
                  <a:pos x="933" y="672"/>
                </a:cxn>
                <a:cxn ang="0">
                  <a:pos x="909" y="639"/>
                </a:cxn>
                <a:cxn ang="0">
                  <a:pos x="894" y="600"/>
                </a:cxn>
                <a:cxn ang="0">
                  <a:pos x="878" y="562"/>
                </a:cxn>
                <a:cxn ang="0">
                  <a:pos x="863" y="525"/>
                </a:cxn>
                <a:cxn ang="0">
                  <a:pos x="832" y="484"/>
                </a:cxn>
                <a:cxn ang="0">
                  <a:pos x="785" y="448"/>
                </a:cxn>
                <a:cxn ang="0">
                  <a:pos x="738" y="416"/>
                </a:cxn>
                <a:cxn ang="0">
                  <a:pos x="689" y="390"/>
                </a:cxn>
                <a:cxn ang="0">
                  <a:pos x="669" y="373"/>
                </a:cxn>
                <a:cxn ang="0">
                  <a:pos x="681" y="350"/>
                </a:cxn>
                <a:cxn ang="0">
                  <a:pos x="695" y="322"/>
                </a:cxn>
                <a:cxn ang="0">
                  <a:pos x="707" y="299"/>
                </a:cxn>
                <a:cxn ang="0">
                  <a:pos x="713" y="254"/>
                </a:cxn>
                <a:cxn ang="0">
                  <a:pos x="690" y="180"/>
                </a:cxn>
                <a:cxn ang="0">
                  <a:pos x="651" y="105"/>
                </a:cxn>
                <a:cxn ang="0">
                  <a:pos x="609" y="34"/>
                </a:cxn>
                <a:cxn ang="0">
                  <a:pos x="521" y="28"/>
                </a:cxn>
                <a:cxn ang="0">
                  <a:pos x="376" y="90"/>
                </a:cxn>
                <a:cxn ang="0">
                  <a:pos x="229" y="164"/>
                </a:cxn>
                <a:cxn ang="0">
                  <a:pos x="92" y="263"/>
                </a:cxn>
                <a:cxn ang="0">
                  <a:pos x="12" y="371"/>
                </a:cxn>
                <a:cxn ang="0">
                  <a:pos x="0" y="421"/>
                </a:cxn>
                <a:cxn ang="0">
                  <a:pos x="19" y="441"/>
                </a:cxn>
                <a:cxn ang="0">
                  <a:pos x="57" y="448"/>
                </a:cxn>
                <a:cxn ang="0">
                  <a:pos x="124" y="465"/>
                </a:cxn>
                <a:cxn ang="0">
                  <a:pos x="202" y="547"/>
                </a:cxn>
                <a:cxn ang="0">
                  <a:pos x="309" y="655"/>
                </a:cxn>
                <a:cxn ang="0">
                  <a:pos x="503" y="737"/>
                </a:cxn>
                <a:cxn ang="0">
                  <a:pos x="685" y="787"/>
                </a:cxn>
                <a:cxn ang="0">
                  <a:pos x="754" y="848"/>
                </a:cxn>
                <a:cxn ang="0">
                  <a:pos x="825" y="891"/>
                </a:cxn>
                <a:cxn ang="0">
                  <a:pos x="897" y="901"/>
                </a:cxn>
                <a:cxn ang="0">
                  <a:pos x="967" y="888"/>
                </a:cxn>
                <a:cxn ang="0">
                  <a:pos x="1011" y="869"/>
                </a:cxn>
                <a:cxn ang="0">
                  <a:pos x="1031" y="839"/>
                </a:cxn>
                <a:cxn ang="0">
                  <a:pos x="1035" y="800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93"/>
            <p:cNvSpPr>
              <a:spLocks noChangeArrowheads="1"/>
            </p:cNvSpPr>
            <p:nvPr/>
          </p:nvSpPr>
          <p:spPr bwMode="auto">
            <a:xfrm>
              <a:off x="3185" y="3002"/>
              <a:ext cx="615" cy="700"/>
            </a:xfrm>
            <a:custGeom>
              <a:avLst/>
              <a:gdLst/>
              <a:ahLst/>
              <a:cxnLst>
                <a:cxn ang="0">
                  <a:pos x="949" y="709"/>
                </a:cxn>
                <a:cxn ang="0">
                  <a:pos x="923" y="679"/>
                </a:cxn>
                <a:cxn ang="0">
                  <a:pos x="895" y="652"/>
                </a:cxn>
                <a:cxn ang="0">
                  <a:pos x="865" y="626"/>
                </a:cxn>
                <a:cxn ang="0">
                  <a:pos x="841" y="594"/>
                </a:cxn>
                <a:cxn ang="0">
                  <a:pos x="827" y="559"/>
                </a:cxn>
                <a:cxn ang="0">
                  <a:pos x="813" y="524"/>
                </a:cxn>
                <a:cxn ang="0">
                  <a:pos x="799" y="489"/>
                </a:cxn>
                <a:cxn ang="0">
                  <a:pos x="771" y="451"/>
                </a:cxn>
                <a:cxn ang="0">
                  <a:pos x="727" y="417"/>
                </a:cxn>
                <a:cxn ang="0">
                  <a:pos x="683" y="388"/>
                </a:cxn>
                <a:cxn ang="0">
                  <a:pos x="638" y="365"/>
                </a:cxn>
                <a:cxn ang="0">
                  <a:pos x="620" y="348"/>
                </a:cxn>
                <a:cxn ang="0">
                  <a:pos x="631" y="327"/>
                </a:cxn>
                <a:cxn ang="0">
                  <a:pos x="644" y="302"/>
                </a:cxn>
                <a:cxn ang="0">
                  <a:pos x="655" y="280"/>
                </a:cxn>
                <a:cxn ang="0">
                  <a:pos x="661" y="238"/>
                </a:cxn>
                <a:cxn ang="0">
                  <a:pos x="644" y="169"/>
                </a:cxn>
                <a:cxn ang="0">
                  <a:pos x="608" y="100"/>
                </a:cxn>
                <a:cxn ang="0">
                  <a:pos x="570" y="32"/>
                </a:cxn>
                <a:cxn ang="0">
                  <a:pos x="490" y="26"/>
                </a:cxn>
                <a:cxn ang="0">
                  <a:pos x="353" y="83"/>
                </a:cxn>
                <a:cxn ang="0">
                  <a:pos x="215" y="153"/>
                </a:cxn>
                <a:cxn ang="0">
                  <a:pos x="87" y="246"/>
                </a:cxn>
                <a:cxn ang="0">
                  <a:pos x="13" y="345"/>
                </a:cxn>
                <a:cxn ang="0">
                  <a:pos x="0" y="392"/>
                </a:cxn>
                <a:cxn ang="0">
                  <a:pos x="18" y="410"/>
                </a:cxn>
                <a:cxn ang="0">
                  <a:pos x="54" y="416"/>
                </a:cxn>
                <a:cxn ang="0">
                  <a:pos x="116" y="433"/>
                </a:cxn>
                <a:cxn ang="0">
                  <a:pos x="188" y="507"/>
                </a:cxn>
                <a:cxn ang="0">
                  <a:pos x="287" y="607"/>
                </a:cxn>
                <a:cxn ang="0">
                  <a:pos x="464" y="685"/>
                </a:cxn>
                <a:cxn ang="0">
                  <a:pos x="632" y="732"/>
                </a:cxn>
                <a:cxn ang="0">
                  <a:pos x="697" y="789"/>
                </a:cxn>
                <a:cxn ang="0">
                  <a:pos x="764" y="828"/>
                </a:cxn>
                <a:cxn ang="0">
                  <a:pos x="831" y="836"/>
                </a:cxn>
                <a:cxn ang="0">
                  <a:pos x="896" y="824"/>
                </a:cxn>
                <a:cxn ang="0">
                  <a:pos x="936" y="809"/>
                </a:cxn>
                <a:cxn ang="0">
                  <a:pos x="956" y="780"/>
                </a:cxn>
                <a:cxn ang="0">
                  <a:pos x="960" y="743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Freeform 94"/>
            <p:cNvSpPr>
              <a:spLocks noChangeArrowheads="1"/>
            </p:cNvSpPr>
            <p:nvPr/>
          </p:nvSpPr>
          <p:spPr bwMode="auto">
            <a:xfrm>
              <a:off x="3425" y="3177"/>
              <a:ext cx="202" cy="94"/>
            </a:xfrm>
            <a:custGeom>
              <a:avLst/>
              <a:gdLst/>
              <a:ahLst/>
              <a:cxnLst>
                <a:cxn ang="0">
                  <a:pos x="219" y="76"/>
                </a:cxn>
                <a:cxn ang="0">
                  <a:pos x="192" y="55"/>
                </a:cxn>
                <a:cxn ang="0">
                  <a:pos x="167" y="38"/>
                </a:cxn>
                <a:cxn ang="0">
                  <a:pos x="140" y="24"/>
                </a:cxn>
                <a:cxn ang="0">
                  <a:pos x="114" y="13"/>
                </a:cxn>
                <a:cxn ang="0">
                  <a:pos x="86" y="5"/>
                </a:cxn>
                <a:cxn ang="0">
                  <a:pos x="58" y="2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64" y="9"/>
                </a:cxn>
                <a:cxn ang="0">
                  <a:pos x="93" y="16"/>
                </a:cxn>
                <a:cxn ang="0">
                  <a:pos x="120" y="26"/>
                </a:cxn>
                <a:cxn ang="0">
                  <a:pos x="144" y="37"/>
                </a:cxn>
                <a:cxn ang="0">
                  <a:pos x="168" y="51"/>
                </a:cxn>
                <a:cxn ang="0">
                  <a:pos x="189" y="67"/>
                </a:cxn>
                <a:cxn ang="0">
                  <a:pos x="210" y="86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8"/>
                </a:cxn>
                <a:cxn ang="0">
                  <a:pos x="254" y="102"/>
                </a:cxn>
                <a:cxn ang="0">
                  <a:pos x="265" y="105"/>
                </a:cxn>
                <a:cxn ang="0">
                  <a:pos x="278" y="107"/>
                </a:cxn>
                <a:cxn ang="0">
                  <a:pos x="292" y="110"/>
                </a:cxn>
                <a:cxn ang="0">
                  <a:pos x="308" y="114"/>
                </a:cxn>
                <a:cxn ang="0">
                  <a:pos x="312" y="107"/>
                </a:cxn>
                <a:cxn ang="0">
                  <a:pos x="316" y="102"/>
                </a:cxn>
                <a:cxn ang="0">
                  <a:pos x="302" y="101"/>
                </a:cxn>
                <a:cxn ang="0">
                  <a:pos x="289" y="99"/>
                </a:cxn>
                <a:cxn ang="0">
                  <a:pos x="277" y="97"/>
                </a:cxn>
                <a:cxn ang="0">
                  <a:pos x="264" y="94"/>
                </a:cxn>
                <a:cxn ang="0">
                  <a:pos x="251" y="90"/>
                </a:cxn>
                <a:cxn ang="0">
                  <a:pos x="240" y="86"/>
                </a:cxn>
                <a:cxn ang="0">
                  <a:pos x="229" y="81"/>
                </a:cxn>
                <a:cxn ang="0">
                  <a:pos x="219" y="76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Freeform 95"/>
            <p:cNvSpPr>
              <a:spLocks noChangeArrowheads="1"/>
            </p:cNvSpPr>
            <p:nvPr/>
          </p:nvSpPr>
          <p:spPr bwMode="auto">
            <a:xfrm>
              <a:off x="3648" y="3542"/>
              <a:ext cx="204" cy="289"/>
            </a:xfrm>
            <a:custGeom>
              <a:avLst/>
              <a:gdLst/>
              <a:ahLst/>
              <a:cxnLst>
                <a:cxn ang="0">
                  <a:pos x="318" y="340"/>
                </a:cxn>
                <a:cxn ang="0">
                  <a:pos x="280" y="276"/>
                </a:cxn>
                <a:cxn ang="0">
                  <a:pos x="241" y="224"/>
                </a:cxn>
                <a:cxn ang="0">
                  <a:pos x="202" y="179"/>
                </a:cxn>
                <a:cxn ang="0">
                  <a:pos x="162" y="139"/>
                </a:cxn>
                <a:cxn ang="0">
                  <a:pos x="121" y="101"/>
                </a:cxn>
                <a:cxn ang="0">
                  <a:pos x="81" y="68"/>
                </a:cxn>
                <a:cxn ang="0">
                  <a:pos x="40" y="34"/>
                </a:cxn>
                <a:cxn ang="0">
                  <a:pos x="0" y="0"/>
                </a:cxn>
                <a:cxn ang="0">
                  <a:pos x="38" y="36"/>
                </a:cxn>
                <a:cxn ang="0">
                  <a:pos x="78" y="73"/>
                </a:cxn>
                <a:cxn ang="0">
                  <a:pos x="116" y="108"/>
                </a:cxn>
                <a:cxn ang="0">
                  <a:pos x="155" y="149"/>
                </a:cxn>
                <a:cxn ang="0">
                  <a:pos x="192" y="189"/>
                </a:cxn>
                <a:cxn ang="0">
                  <a:pos x="230" y="236"/>
                </a:cxn>
                <a:cxn ang="0">
                  <a:pos x="267" y="287"/>
                </a:cxn>
                <a:cxn ang="0">
                  <a:pos x="302" y="346"/>
                </a:cxn>
                <a:cxn ang="0">
                  <a:pos x="309" y="343"/>
                </a:cxn>
                <a:cxn ang="0">
                  <a:pos x="318" y="340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Freeform 96"/>
            <p:cNvSpPr>
              <a:spLocks noChangeArrowheads="1"/>
            </p:cNvSpPr>
            <p:nvPr/>
          </p:nvSpPr>
          <p:spPr bwMode="auto">
            <a:xfrm>
              <a:off x="3720" y="3461"/>
              <a:ext cx="113" cy="115"/>
            </a:xfrm>
            <a:custGeom>
              <a:avLst/>
              <a:gdLst/>
              <a:ahLst/>
              <a:cxnLst>
                <a:cxn ang="0">
                  <a:pos x="175" y="124"/>
                </a:cxn>
                <a:cxn ang="0">
                  <a:pos x="152" y="108"/>
                </a:cxn>
                <a:cxn ang="0">
                  <a:pos x="130" y="93"/>
                </a:cxn>
                <a:cxn ang="0">
                  <a:pos x="108" y="77"/>
                </a:cxn>
                <a:cxn ang="0">
                  <a:pos x="87" y="61"/>
                </a:cxn>
                <a:cxn ang="0">
                  <a:pos x="65" y="46"/>
                </a:cxn>
                <a:cxn ang="0">
                  <a:pos x="42" y="30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21" y="17"/>
                </a:cxn>
                <a:cxn ang="0">
                  <a:pos x="42" y="34"/>
                </a:cxn>
                <a:cxn ang="0">
                  <a:pos x="65" y="51"/>
                </a:cxn>
                <a:cxn ang="0">
                  <a:pos x="87" y="69"/>
                </a:cxn>
                <a:cxn ang="0">
                  <a:pos x="110" y="86"/>
                </a:cxn>
                <a:cxn ang="0">
                  <a:pos x="132" y="103"/>
                </a:cxn>
                <a:cxn ang="0">
                  <a:pos x="155" y="120"/>
                </a:cxn>
                <a:cxn ang="0">
                  <a:pos x="179" y="138"/>
                </a:cxn>
                <a:cxn ang="0">
                  <a:pos x="175" y="131"/>
                </a:cxn>
                <a:cxn ang="0">
                  <a:pos x="175" y="124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97"/>
            <p:cNvSpPr>
              <a:spLocks noChangeArrowheads="1"/>
            </p:cNvSpPr>
            <p:nvPr/>
          </p:nvSpPr>
          <p:spPr bwMode="auto">
            <a:xfrm>
              <a:off x="4144" y="2677"/>
              <a:ext cx="188" cy="239"/>
            </a:xfrm>
            <a:custGeom>
              <a:avLst/>
              <a:gdLst/>
              <a:ahLst/>
              <a:cxnLst>
                <a:cxn ang="0">
                  <a:pos x="148" y="287"/>
                </a:cxn>
                <a:cxn ang="0">
                  <a:pos x="100" y="264"/>
                </a:cxn>
                <a:cxn ang="0">
                  <a:pos x="66" y="238"/>
                </a:cxn>
                <a:cxn ang="0">
                  <a:pos x="39" y="207"/>
                </a:cxn>
                <a:cxn ang="0">
                  <a:pos x="22" y="171"/>
                </a:cxn>
                <a:cxn ang="0">
                  <a:pos x="9" y="131"/>
                </a:cxn>
                <a:cxn ang="0">
                  <a:pos x="4" y="89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8" y="72"/>
                </a:cxn>
                <a:cxn ang="0">
                  <a:pos x="18" y="103"/>
                </a:cxn>
                <a:cxn ang="0">
                  <a:pos x="33" y="132"/>
                </a:cxn>
                <a:cxn ang="0">
                  <a:pos x="50" y="154"/>
                </a:cxn>
                <a:cxn ang="0">
                  <a:pos x="76" y="173"/>
                </a:cxn>
                <a:cxn ang="0">
                  <a:pos x="105" y="184"/>
                </a:cxn>
                <a:cxn ang="0">
                  <a:pos x="142" y="192"/>
                </a:cxn>
                <a:cxn ang="0">
                  <a:pos x="168" y="170"/>
                </a:cxn>
                <a:cxn ang="0">
                  <a:pos x="183" y="145"/>
                </a:cxn>
                <a:cxn ang="0">
                  <a:pos x="192" y="116"/>
                </a:cxn>
                <a:cxn ang="0">
                  <a:pos x="200" y="88"/>
                </a:cxn>
                <a:cxn ang="0">
                  <a:pos x="207" y="60"/>
                </a:cxn>
                <a:cxn ang="0">
                  <a:pos x="223" y="39"/>
                </a:cxn>
                <a:cxn ang="0">
                  <a:pos x="249" y="25"/>
                </a:cxn>
                <a:cxn ang="0">
                  <a:pos x="293" y="22"/>
                </a:cxn>
                <a:cxn ang="0">
                  <a:pos x="282" y="33"/>
                </a:cxn>
                <a:cxn ang="0">
                  <a:pos x="273" y="43"/>
                </a:cxn>
                <a:cxn ang="0">
                  <a:pos x="262" y="55"/>
                </a:cxn>
                <a:cxn ang="0">
                  <a:pos x="254" y="67"/>
                </a:cxn>
                <a:cxn ang="0">
                  <a:pos x="242" y="96"/>
                </a:cxn>
                <a:cxn ang="0">
                  <a:pos x="235" y="128"/>
                </a:cxn>
                <a:cxn ang="0">
                  <a:pos x="230" y="162"/>
                </a:cxn>
                <a:cxn ang="0">
                  <a:pos x="224" y="196"/>
                </a:cxn>
                <a:cxn ang="0">
                  <a:pos x="214" y="226"/>
                </a:cxn>
                <a:cxn ang="0">
                  <a:pos x="200" y="254"/>
                </a:cxn>
                <a:cxn ang="0">
                  <a:pos x="177" y="274"/>
                </a:cxn>
                <a:cxn ang="0">
                  <a:pos x="148" y="287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Freeform 98"/>
            <p:cNvSpPr>
              <a:spLocks noChangeArrowheads="1"/>
            </p:cNvSpPr>
            <p:nvPr/>
          </p:nvSpPr>
          <p:spPr bwMode="auto">
            <a:xfrm>
              <a:off x="4149" y="2697"/>
              <a:ext cx="178" cy="207"/>
            </a:xfrm>
            <a:custGeom>
              <a:avLst/>
              <a:gdLst/>
              <a:ahLst/>
              <a:cxnLst>
                <a:cxn ang="0">
                  <a:pos x="141" y="247"/>
                </a:cxn>
                <a:cxn ang="0">
                  <a:pos x="98" y="228"/>
                </a:cxn>
                <a:cxn ang="0">
                  <a:pos x="66" y="206"/>
                </a:cxn>
                <a:cxn ang="0">
                  <a:pos x="41" y="180"/>
                </a:cxn>
                <a:cxn ang="0">
                  <a:pos x="24" y="151"/>
                </a:cxn>
                <a:cxn ang="0">
                  <a:pos x="11" y="119"/>
                </a:cxn>
                <a:cxn ang="0">
                  <a:pos x="4" y="85"/>
                </a:cxn>
                <a:cxn ang="0">
                  <a:pos x="0" y="48"/>
                </a:cxn>
                <a:cxn ang="0">
                  <a:pos x="0" y="13"/>
                </a:cxn>
                <a:cxn ang="0">
                  <a:pos x="1" y="43"/>
                </a:cxn>
                <a:cxn ang="0">
                  <a:pos x="8" y="72"/>
                </a:cxn>
                <a:cxn ang="0">
                  <a:pos x="18" y="96"/>
                </a:cxn>
                <a:cxn ang="0">
                  <a:pos x="34" y="120"/>
                </a:cxn>
                <a:cxn ang="0">
                  <a:pos x="52" y="138"/>
                </a:cxn>
                <a:cxn ang="0">
                  <a:pos x="74" y="153"/>
                </a:cxn>
                <a:cxn ang="0">
                  <a:pos x="101" y="162"/>
                </a:cxn>
                <a:cxn ang="0">
                  <a:pos x="135" y="168"/>
                </a:cxn>
                <a:cxn ang="0">
                  <a:pos x="158" y="150"/>
                </a:cxn>
                <a:cxn ang="0">
                  <a:pos x="173" y="125"/>
                </a:cxn>
                <a:cxn ang="0">
                  <a:pos x="183" y="96"/>
                </a:cxn>
                <a:cxn ang="0">
                  <a:pos x="192" y="68"/>
                </a:cxn>
                <a:cxn ang="0">
                  <a:pos x="200" y="40"/>
                </a:cxn>
                <a:cxn ang="0">
                  <a:pos x="217" y="18"/>
                </a:cxn>
                <a:cxn ang="0">
                  <a:pos x="241" y="2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1" y="19"/>
                </a:cxn>
                <a:cxn ang="0">
                  <a:pos x="252" y="30"/>
                </a:cxn>
                <a:cxn ang="0">
                  <a:pos x="245" y="40"/>
                </a:cxn>
                <a:cxn ang="0">
                  <a:pos x="234" y="65"/>
                </a:cxn>
                <a:cxn ang="0">
                  <a:pos x="227" y="95"/>
                </a:cxn>
                <a:cxn ang="0">
                  <a:pos x="220" y="126"/>
                </a:cxn>
                <a:cxn ang="0">
                  <a:pos x="214" y="159"/>
                </a:cxn>
                <a:cxn ang="0">
                  <a:pos x="203" y="188"/>
                </a:cxn>
                <a:cxn ang="0">
                  <a:pos x="189" y="214"/>
                </a:cxn>
                <a:cxn ang="0">
                  <a:pos x="168" y="233"/>
                </a:cxn>
                <a:cxn ang="0">
                  <a:pos x="141" y="247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99"/>
            <p:cNvSpPr>
              <a:spLocks noChangeArrowheads="1"/>
            </p:cNvSpPr>
            <p:nvPr/>
          </p:nvSpPr>
          <p:spPr bwMode="auto">
            <a:xfrm>
              <a:off x="4154" y="2699"/>
              <a:ext cx="171" cy="188"/>
            </a:xfrm>
            <a:custGeom>
              <a:avLst/>
              <a:gdLst/>
              <a:ahLst/>
              <a:cxnLst>
                <a:cxn ang="0">
                  <a:pos x="134" y="228"/>
                </a:cxn>
                <a:cxn ang="0">
                  <a:pos x="97" y="213"/>
                </a:cxn>
                <a:cxn ang="0">
                  <a:pos x="67" y="196"/>
                </a:cxn>
                <a:cxn ang="0">
                  <a:pos x="43" y="177"/>
                </a:cxn>
                <a:cxn ang="0">
                  <a:pos x="27" y="154"/>
                </a:cxn>
                <a:cxn ang="0">
                  <a:pos x="14" y="130"/>
                </a:cxn>
                <a:cxn ang="0">
                  <a:pos x="5" y="104"/>
                </a:cxn>
                <a:cxn ang="0">
                  <a:pos x="0" y="75"/>
                </a:cxn>
                <a:cxn ang="0">
                  <a:pos x="0" y="47"/>
                </a:cxn>
                <a:cxn ang="0">
                  <a:pos x="3" y="70"/>
                </a:cxn>
                <a:cxn ang="0">
                  <a:pos x="10" y="92"/>
                </a:cxn>
                <a:cxn ang="0">
                  <a:pos x="21" y="111"/>
                </a:cxn>
                <a:cxn ang="0">
                  <a:pos x="36" y="128"/>
                </a:cxn>
                <a:cxn ang="0">
                  <a:pos x="53" y="141"/>
                </a:cxn>
                <a:cxn ang="0">
                  <a:pos x="75" y="153"/>
                </a:cxn>
                <a:cxn ang="0">
                  <a:pos x="99" y="161"/>
                </a:cxn>
                <a:cxn ang="0">
                  <a:pos x="128" y="165"/>
                </a:cxn>
                <a:cxn ang="0">
                  <a:pos x="148" y="148"/>
                </a:cxn>
                <a:cxn ang="0">
                  <a:pos x="163" y="126"/>
                </a:cxn>
                <a:cxn ang="0">
                  <a:pos x="173" y="98"/>
                </a:cxn>
                <a:cxn ang="0">
                  <a:pos x="183" y="71"/>
                </a:cxn>
                <a:cxn ang="0">
                  <a:pos x="193" y="42"/>
                </a:cxn>
                <a:cxn ang="0">
                  <a:pos x="210" y="20"/>
                </a:cxn>
                <a:cxn ang="0">
                  <a:pos x="233" y="4"/>
                </a:cxn>
                <a:cxn ang="0">
                  <a:pos x="266" y="0"/>
                </a:cxn>
                <a:cxn ang="0">
                  <a:pos x="258" y="7"/>
                </a:cxn>
                <a:cxn ang="0">
                  <a:pos x="251" y="19"/>
                </a:cxn>
                <a:cxn ang="0">
                  <a:pos x="242" y="28"/>
                </a:cxn>
                <a:cxn ang="0">
                  <a:pos x="237" y="37"/>
                </a:cxn>
                <a:cxn ang="0">
                  <a:pos x="227" y="58"/>
                </a:cxn>
                <a:cxn ang="0">
                  <a:pos x="218" y="84"/>
                </a:cxn>
                <a:cxn ang="0">
                  <a:pos x="210" y="114"/>
                </a:cxn>
                <a:cxn ang="0">
                  <a:pos x="203" y="144"/>
                </a:cxn>
                <a:cxn ang="0">
                  <a:pos x="192" y="173"/>
                </a:cxn>
                <a:cxn ang="0">
                  <a:pos x="178" y="198"/>
                </a:cxn>
                <a:cxn ang="0">
                  <a:pos x="158" y="216"/>
                </a:cxn>
                <a:cxn ang="0">
                  <a:pos x="134" y="228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Freeform 100"/>
            <p:cNvSpPr>
              <a:spLocks noChangeArrowheads="1"/>
            </p:cNvSpPr>
            <p:nvPr/>
          </p:nvSpPr>
          <p:spPr bwMode="auto">
            <a:xfrm>
              <a:off x="4158" y="2702"/>
              <a:ext cx="161" cy="173"/>
            </a:xfrm>
            <a:custGeom>
              <a:avLst/>
              <a:gdLst/>
              <a:ahLst/>
              <a:cxnLst>
                <a:cxn ang="0">
                  <a:pos x="127" y="206"/>
                </a:cxn>
                <a:cxn ang="0">
                  <a:pos x="94" y="196"/>
                </a:cxn>
                <a:cxn ang="0">
                  <a:pos x="69" y="184"/>
                </a:cxn>
                <a:cxn ang="0">
                  <a:pos x="46" y="170"/>
                </a:cxn>
                <a:cxn ang="0">
                  <a:pos x="29" y="155"/>
                </a:cxn>
                <a:cxn ang="0">
                  <a:pos x="15" y="138"/>
                </a:cxn>
                <a:cxn ang="0">
                  <a:pos x="5" y="120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3" y="98"/>
                </a:cxn>
                <a:cxn ang="0">
                  <a:pos x="10" y="114"/>
                </a:cxn>
                <a:cxn ang="0">
                  <a:pos x="21" y="125"/>
                </a:cxn>
                <a:cxn ang="0">
                  <a:pos x="36" y="138"/>
                </a:cxn>
                <a:cxn ang="0">
                  <a:pos x="53" y="146"/>
                </a:cxn>
                <a:cxn ang="0">
                  <a:pos x="75" y="154"/>
                </a:cxn>
                <a:cxn ang="0">
                  <a:pos x="97" y="158"/>
                </a:cxn>
                <a:cxn ang="0">
                  <a:pos x="123" y="162"/>
                </a:cxn>
                <a:cxn ang="0">
                  <a:pos x="140" y="148"/>
                </a:cxn>
                <a:cxn ang="0">
                  <a:pos x="154" y="127"/>
                </a:cxn>
                <a:cxn ang="0">
                  <a:pos x="164" y="99"/>
                </a:cxn>
                <a:cxn ang="0">
                  <a:pos x="175" y="72"/>
                </a:cxn>
                <a:cxn ang="0">
                  <a:pos x="186" y="43"/>
                </a:cxn>
                <a:cxn ang="0">
                  <a:pos x="203" y="20"/>
                </a:cxn>
                <a:cxn ang="0">
                  <a:pos x="223" y="4"/>
                </a:cxn>
                <a:cxn ang="0">
                  <a:pos x="252" y="0"/>
                </a:cxn>
                <a:cxn ang="0">
                  <a:pos x="245" y="5"/>
                </a:cxn>
                <a:cxn ang="0">
                  <a:pos x="238" y="16"/>
                </a:cxn>
                <a:cxn ang="0">
                  <a:pos x="231" y="25"/>
                </a:cxn>
                <a:cxn ang="0">
                  <a:pos x="227" y="33"/>
                </a:cxn>
                <a:cxn ang="0">
                  <a:pos x="219" y="48"/>
                </a:cxn>
                <a:cxn ang="0">
                  <a:pos x="210" y="72"/>
                </a:cxn>
                <a:cxn ang="0">
                  <a:pos x="200" y="98"/>
                </a:cxn>
                <a:cxn ang="0">
                  <a:pos x="192" y="128"/>
                </a:cxn>
                <a:cxn ang="0">
                  <a:pos x="179" y="154"/>
                </a:cxn>
                <a:cxn ang="0">
                  <a:pos x="165" y="179"/>
                </a:cxn>
                <a:cxn ang="0">
                  <a:pos x="148" y="196"/>
                </a:cxn>
                <a:cxn ang="0">
                  <a:pos x="127" y="206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01"/>
            <p:cNvSpPr>
              <a:spLocks noChangeArrowheads="1"/>
            </p:cNvSpPr>
            <p:nvPr/>
          </p:nvSpPr>
          <p:spPr bwMode="auto">
            <a:xfrm>
              <a:off x="4142" y="2468"/>
              <a:ext cx="186" cy="21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4" y="142"/>
                </a:cxn>
                <a:cxn ang="0">
                  <a:pos x="69" y="148"/>
                </a:cxn>
                <a:cxn ang="0">
                  <a:pos x="103" y="154"/>
                </a:cxn>
                <a:cxn ang="0">
                  <a:pos x="137" y="163"/>
                </a:cxn>
                <a:cxn ang="0">
                  <a:pos x="171" y="175"/>
                </a:cxn>
                <a:cxn ang="0">
                  <a:pos x="209" y="193"/>
                </a:cxn>
                <a:cxn ang="0">
                  <a:pos x="247" y="219"/>
                </a:cxn>
                <a:cxn ang="0">
                  <a:pos x="291" y="255"/>
                </a:cxn>
                <a:cxn ang="0">
                  <a:pos x="288" y="246"/>
                </a:cxn>
                <a:cxn ang="0">
                  <a:pos x="286" y="237"/>
                </a:cxn>
                <a:cxn ang="0">
                  <a:pos x="283" y="229"/>
                </a:cxn>
                <a:cxn ang="0">
                  <a:pos x="283" y="222"/>
                </a:cxn>
                <a:cxn ang="0">
                  <a:pos x="264" y="193"/>
                </a:cxn>
                <a:cxn ang="0">
                  <a:pos x="250" y="158"/>
                </a:cxn>
                <a:cxn ang="0">
                  <a:pos x="237" y="118"/>
                </a:cxn>
                <a:cxn ang="0">
                  <a:pos x="226" y="79"/>
                </a:cxn>
                <a:cxn ang="0">
                  <a:pos x="209" y="44"/>
                </a:cxn>
                <a:cxn ang="0">
                  <a:pos x="186" y="17"/>
                </a:cxn>
                <a:cxn ang="0">
                  <a:pos x="155" y="0"/>
                </a:cxn>
                <a:cxn ang="0">
                  <a:pos x="113" y="0"/>
                </a:cxn>
                <a:cxn ang="0">
                  <a:pos x="87" y="9"/>
                </a:cxn>
                <a:cxn ang="0">
                  <a:pos x="68" y="22"/>
                </a:cxn>
                <a:cxn ang="0">
                  <a:pos x="49" y="35"/>
                </a:cxn>
                <a:cxn ang="0">
                  <a:pos x="35" y="52"/>
                </a:cxn>
                <a:cxn ang="0">
                  <a:pos x="22" y="69"/>
                </a:cxn>
                <a:cxn ang="0">
                  <a:pos x="14" y="90"/>
                </a:cxn>
                <a:cxn ang="0">
                  <a:pos x="5" y="111"/>
                </a:cxn>
                <a:cxn ang="0">
                  <a:pos x="0" y="134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102"/>
            <p:cNvSpPr>
              <a:spLocks noChangeArrowheads="1"/>
            </p:cNvSpPr>
            <p:nvPr/>
          </p:nvSpPr>
          <p:spPr bwMode="auto">
            <a:xfrm>
              <a:off x="4152" y="2477"/>
              <a:ext cx="167" cy="19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1" y="128"/>
                </a:cxn>
                <a:cxn ang="0">
                  <a:pos x="62" y="135"/>
                </a:cxn>
                <a:cxn ang="0">
                  <a:pos x="92" y="140"/>
                </a:cxn>
                <a:cxn ang="0">
                  <a:pos x="123" y="148"/>
                </a:cxn>
                <a:cxn ang="0">
                  <a:pos x="152" y="157"/>
                </a:cxn>
                <a:cxn ang="0">
                  <a:pos x="186" y="174"/>
                </a:cxn>
                <a:cxn ang="0">
                  <a:pos x="221" y="197"/>
                </a:cxn>
                <a:cxn ang="0">
                  <a:pos x="262" y="231"/>
                </a:cxn>
                <a:cxn ang="0">
                  <a:pos x="261" y="224"/>
                </a:cxn>
                <a:cxn ang="0">
                  <a:pos x="260" y="216"/>
                </a:cxn>
                <a:cxn ang="0">
                  <a:pos x="257" y="208"/>
                </a:cxn>
                <a:cxn ang="0">
                  <a:pos x="255" y="200"/>
                </a:cxn>
                <a:cxn ang="0">
                  <a:pos x="237" y="174"/>
                </a:cxn>
                <a:cxn ang="0">
                  <a:pos x="224" y="143"/>
                </a:cxn>
                <a:cxn ang="0">
                  <a:pos x="213" y="106"/>
                </a:cxn>
                <a:cxn ang="0">
                  <a:pos x="203" y="72"/>
                </a:cxn>
                <a:cxn ang="0">
                  <a:pos x="188" y="39"/>
                </a:cxn>
                <a:cxn ang="0">
                  <a:pos x="168" y="15"/>
                </a:cxn>
                <a:cxn ang="0">
                  <a:pos x="140" y="0"/>
                </a:cxn>
                <a:cxn ang="0">
                  <a:pos x="102" y="0"/>
                </a:cxn>
                <a:cxn ang="0">
                  <a:pos x="78" y="8"/>
                </a:cxn>
                <a:cxn ang="0">
                  <a:pos x="59" y="20"/>
                </a:cxn>
                <a:cxn ang="0">
                  <a:pos x="42" y="32"/>
                </a:cxn>
                <a:cxn ang="0">
                  <a:pos x="31" y="47"/>
                </a:cxn>
                <a:cxn ang="0">
                  <a:pos x="20" y="62"/>
                </a:cxn>
                <a:cxn ang="0">
                  <a:pos x="13" y="80"/>
                </a:cxn>
                <a:cxn ang="0">
                  <a:pos x="4" y="100"/>
                </a:cxn>
                <a:cxn ang="0">
                  <a:pos x="0" y="122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Freeform 103"/>
            <p:cNvSpPr>
              <a:spLocks noChangeArrowheads="1"/>
            </p:cNvSpPr>
            <p:nvPr/>
          </p:nvSpPr>
          <p:spPr bwMode="auto">
            <a:xfrm>
              <a:off x="4159" y="2486"/>
              <a:ext cx="152" cy="174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8" y="117"/>
                </a:cxn>
                <a:cxn ang="0">
                  <a:pos x="56" y="123"/>
                </a:cxn>
                <a:cxn ang="0">
                  <a:pos x="83" y="127"/>
                </a:cxn>
                <a:cxn ang="0">
                  <a:pos x="111" y="135"/>
                </a:cxn>
                <a:cxn ang="0">
                  <a:pos x="139" y="144"/>
                </a:cxn>
                <a:cxn ang="0">
                  <a:pos x="169" y="158"/>
                </a:cxn>
                <a:cxn ang="0">
                  <a:pos x="200" y="179"/>
                </a:cxn>
                <a:cxn ang="0">
                  <a:pos x="237" y="209"/>
                </a:cxn>
                <a:cxn ang="0">
                  <a:pos x="234" y="202"/>
                </a:cxn>
                <a:cxn ang="0">
                  <a:pos x="232" y="195"/>
                </a:cxn>
                <a:cxn ang="0">
                  <a:pos x="230" y="188"/>
                </a:cxn>
                <a:cxn ang="0">
                  <a:pos x="230" y="182"/>
                </a:cxn>
                <a:cxn ang="0">
                  <a:pos x="214" y="158"/>
                </a:cxn>
                <a:cxn ang="0">
                  <a:pos x="203" y="130"/>
                </a:cxn>
                <a:cxn ang="0">
                  <a:pos x="193" y="97"/>
                </a:cxn>
                <a:cxn ang="0">
                  <a:pos x="183" y="67"/>
                </a:cxn>
                <a:cxn ang="0">
                  <a:pos x="169" y="37"/>
                </a:cxn>
                <a:cxn ang="0">
                  <a:pos x="152" y="15"/>
                </a:cxn>
                <a:cxn ang="0">
                  <a:pos x="125" y="0"/>
                </a:cxn>
                <a:cxn ang="0">
                  <a:pos x="91" y="0"/>
                </a:cxn>
                <a:cxn ang="0">
                  <a:pos x="70" y="7"/>
                </a:cxn>
                <a:cxn ang="0">
                  <a:pos x="55" y="17"/>
                </a:cxn>
                <a:cxn ang="0">
                  <a:pos x="41" y="29"/>
                </a:cxn>
                <a:cxn ang="0">
                  <a:pos x="29" y="44"/>
                </a:cxn>
                <a:cxn ang="0">
                  <a:pos x="19" y="58"/>
                </a:cxn>
                <a:cxn ang="0">
                  <a:pos x="11" y="75"/>
                </a:cxn>
                <a:cxn ang="0">
                  <a:pos x="4" y="92"/>
                </a:cxn>
                <a:cxn ang="0">
                  <a:pos x="0" y="111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104"/>
            <p:cNvSpPr>
              <a:spLocks noChangeArrowheads="1"/>
            </p:cNvSpPr>
            <p:nvPr/>
          </p:nvSpPr>
          <p:spPr bwMode="auto">
            <a:xfrm>
              <a:off x="4169" y="2496"/>
              <a:ext cx="135" cy="154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4" y="102"/>
                </a:cxn>
                <a:cxn ang="0">
                  <a:pos x="49" y="107"/>
                </a:cxn>
                <a:cxn ang="0">
                  <a:pos x="73" y="111"/>
                </a:cxn>
                <a:cxn ang="0">
                  <a:pos x="99" y="118"/>
                </a:cxn>
                <a:cxn ang="0">
                  <a:pos x="123" y="127"/>
                </a:cxn>
                <a:cxn ang="0">
                  <a:pos x="149" y="140"/>
                </a:cxn>
                <a:cxn ang="0">
                  <a:pos x="178" y="158"/>
                </a:cxn>
                <a:cxn ang="0">
                  <a:pos x="209" y="184"/>
                </a:cxn>
                <a:cxn ang="0">
                  <a:pos x="206" y="171"/>
                </a:cxn>
                <a:cxn ang="0">
                  <a:pos x="203" y="159"/>
                </a:cxn>
                <a:cxn ang="0">
                  <a:pos x="189" y="139"/>
                </a:cxn>
                <a:cxn ang="0">
                  <a:pos x="179" y="114"/>
                </a:cxn>
                <a:cxn ang="0">
                  <a:pos x="171" y="85"/>
                </a:cxn>
                <a:cxn ang="0">
                  <a:pos x="162" y="58"/>
                </a:cxn>
                <a:cxn ang="0">
                  <a:pos x="149" y="32"/>
                </a:cxn>
                <a:cxn ang="0">
                  <a:pos x="134" y="12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62" y="7"/>
                </a:cxn>
                <a:cxn ang="0">
                  <a:pos x="48" y="16"/>
                </a:cxn>
                <a:cxn ang="0">
                  <a:pos x="34" y="26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65"/>
                </a:cxn>
                <a:cxn ang="0">
                  <a:pos x="4" y="80"/>
                </a:cxn>
                <a:cxn ang="0">
                  <a:pos x="0" y="97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Freeform 105"/>
            <p:cNvSpPr>
              <a:spLocks noChangeArrowheads="1"/>
            </p:cNvSpPr>
            <p:nvPr/>
          </p:nvSpPr>
          <p:spPr bwMode="auto">
            <a:xfrm>
              <a:off x="4703" y="2423"/>
              <a:ext cx="40" cy="17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26"/>
                </a:cxn>
                <a:cxn ang="0">
                  <a:pos x="50" y="52"/>
                </a:cxn>
                <a:cxn ang="0">
                  <a:pos x="43" y="78"/>
                </a:cxn>
                <a:cxn ang="0">
                  <a:pos x="36" y="105"/>
                </a:cxn>
                <a:cxn ang="0">
                  <a:pos x="28" y="132"/>
                </a:cxn>
                <a:cxn ang="0">
                  <a:pos x="19" y="158"/>
                </a:cxn>
                <a:cxn ang="0">
                  <a:pos x="9" y="184"/>
                </a:cxn>
                <a:cxn ang="0">
                  <a:pos x="0" y="210"/>
                </a:cxn>
                <a:cxn ang="0">
                  <a:pos x="5" y="196"/>
                </a:cxn>
                <a:cxn ang="0">
                  <a:pos x="14" y="181"/>
                </a:cxn>
                <a:cxn ang="0">
                  <a:pos x="19" y="166"/>
                </a:cxn>
                <a:cxn ang="0">
                  <a:pos x="28" y="150"/>
                </a:cxn>
                <a:cxn ang="0">
                  <a:pos x="35" y="132"/>
                </a:cxn>
                <a:cxn ang="0">
                  <a:pos x="42" y="115"/>
                </a:cxn>
                <a:cxn ang="0">
                  <a:pos x="49" y="95"/>
                </a:cxn>
                <a:cxn ang="0">
                  <a:pos x="57" y="75"/>
                </a:cxn>
                <a:cxn ang="0">
                  <a:pos x="57" y="65"/>
                </a:cxn>
                <a:cxn ang="0">
                  <a:pos x="57" y="56"/>
                </a:cxn>
                <a:cxn ang="0">
                  <a:pos x="59" y="45"/>
                </a:cxn>
                <a:cxn ang="0">
                  <a:pos x="60" y="38"/>
                </a:cxn>
                <a:cxn ang="0">
                  <a:pos x="60" y="27"/>
                </a:cxn>
                <a:cxn ang="0">
                  <a:pos x="62" y="18"/>
                </a:cxn>
                <a:cxn ang="0">
                  <a:pos x="63" y="8"/>
                </a:cxn>
                <a:cxn ang="0">
                  <a:pos x="64" y="0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360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106"/>
            <p:cNvSpPr>
              <a:spLocks noChangeArrowheads="1"/>
            </p:cNvSpPr>
            <p:nvPr/>
          </p:nvSpPr>
          <p:spPr bwMode="auto">
            <a:xfrm>
              <a:off x="4331" y="2392"/>
              <a:ext cx="37" cy="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4" y="23"/>
                </a:cxn>
                <a:cxn ang="0">
                  <a:pos x="55" y="30"/>
                </a:cxn>
                <a:cxn ang="0">
                  <a:pos x="57" y="38"/>
                </a:cxn>
                <a:cxn ang="0">
                  <a:pos x="55" y="45"/>
                </a:cxn>
                <a:cxn ang="0">
                  <a:pos x="54" y="53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17" y="72"/>
                </a:cxn>
                <a:cxn ang="0">
                  <a:pos x="9" y="64"/>
                </a:cxn>
                <a:cxn ang="0">
                  <a:pos x="4" y="58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6"/>
                </a:cxn>
                <a:cxn ang="0">
                  <a:pos x="9" y="11"/>
                </a:cxn>
                <a:cxn ang="0">
                  <a:pos x="17" y="3"/>
                </a:cxn>
                <a:cxn ang="0">
                  <a:pos x="30" y="0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Freeform 107"/>
            <p:cNvSpPr>
              <a:spLocks noChangeArrowheads="1"/>
            </p:cNvSpPr>
            <p:nvPr/>
          </p:nvSpPr>
          <p:spPr bwMode="auto">
            <a:xfrm>
              <a:off x="3951" y="2314"/>
              <a:ext cx="37" cy="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4" y="22"/>
                </a:cxn>
                <a:cxn ang="0">
                  <a:pos x="55" y="29"/>
                </a:cxn>
                <a:cxn ang="0">
                  <a:pos x="57" y="38"/>
                </a:cxn>
                <a:cxn ang="0">
                  <a:pos x="54" y="51"/>
                </a:cxn>
                <a:cxn ang="0">
                  <a:pos x="48" y="63"/>
                </a:cxn>
                <a:cxn ang="0">
                  <a:pos x="38" y="69"/>
                </a:cxn>
                <a:cxn ang="0">
                  <a:pos x="29" y="73"/>
                </a:cxn>
                <a:cxn ang="0">
                  <a:pos x="16" y="69"/>
                </a:cxn>
                <a:cxn ang="0">
                  <a:pos x="7" y="63"/>
                </a:cxn>
                <a:cxn ang="0">
                  <a:pos x="2" y="5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6" y="3"/>
                </a:cxn>
                <a:cxn ang="0">
                  <a:pos x="29" y="0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108"/>
            <p:cNvSpPr>
              <a:spLocks noChangeArrowheads="1"/>
            </p:cNvSpPr>
            <p:nvPr/>
          </p:nvSpPr>
          <p:spPr bwMode="auto">
            <a:xfrm>
              <a:off x="4132" y="2506"/>
              <a:ext cx="160" cy="19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0" y="4"/>
                </a:cxn>
                <a:cxn ang="0">
                  <a:pos x="174" y="17"/>
                </a:cxn>
                <a:cxn ang="0">
                  <a:pos x="194" y="37"/>
                </a:cxn>
                <a:cxn ang="0">
                  <a:pos x="208" y="62"/>
                </a:cxn>
                <a:cxn ang="0">
                  <a:pos x="215" y="88"/>
                </a:cxn>
                <a:cxn ang="0">
                  <a:pos x="223" y="115"/>
                </a:cxn>
                <a:cxn ang="0">
                  <a:pos x="232" y="141"/>
                </a:cxn>
                <a:cxn ang="0">
                  <a:pos x="249" y="166"/>
                </a:cxn>
                <a:cxn ang="0">
                  <a:pos x="228" y="160"/>
                </a:cxn>
                <a:cxn ang="0">
                  <a:pos x="211" y="153"/>
                </a:cxn>
                <a:cxn ang="0">
                  <a:pos x="196" y="146"/>
                </a:cxn>
                <a:cxn ang="0">
                  <a:pos x="185" y="141"/>
                </a:cxn>
                <a:cxn ang="0">
                  <a:pos x="174" y="135"/>
                </a:cxn>
                <a:cxn ang="0">
                  <a:pos x="164" y="132"/>
                </a:cxn>
                <a:cxn ang="0">
                  <a:pos x="154" y="132"/>
                </a:cxn>
                <a:cxn ang="0">
                  <a:pos x="146" y="136"/>
                </a:cxn>
                <a:cxn ang="0">
                  <a:pos x="136" y="143"/>
                </a:cxn>
                <a:cxn ang="0">
                  <a:pos x="130" y="154"/>
                </a:cxn>
                <a:cxn ang="0">
                  <a:pos x="126" y="167"/>
                </a:cxn>
                <a:cxn ang="0">
                  <a:pos x="122" y="184"/>
                </a:cxn>
                <a:cxn ang="0">
                  <a:pos x="116" y="199"/>
                </a:cxn>
                <a:cxn ang="0">
                  <a:pos x="109" y="213"/>
                </a:cxn>
                <a:cxn ang="0">
                  <a:pos x="98" y="224"/>
                </a:cxn>
                <a:cxn ang="0">
                  <a:pos x="84" y="230"/>
                </a:cxn>
                <a:cxn ang="0">
                  <a:pos x="43" y="209"/>
                </a:cxn>
                <a:cxn ang="0">
                  <a:pos x="16" y="182"/>
                </a:cxn>
                <a:cxn ang="0">
                  <a:pos x="2" y="148"/>
                </a:cxn>
                <a:cxn ang="0">
                  <a:pos x="0" y="114"/>
                </a:cxn>
                <a:cxn ang="0">
                  <a:pos x="9" y="77"/>
                </a:cxn>
                <a:cxn ang="0">
                  <a:pos x="28" y="45"/>
                </a:cxn>
                <a:cxn ang="0">
                  <a:pos x="55" y="19"/>
                </a:cxn>
                <a:cxn ang="0">
                  <a:pos x="92" y="0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Freeform 109"/>
            <p:cNvSpPr>
              <a:spLocks noChangeArrowheads="1"/>
            </p:cNvSpPr>
            <p:nvPr/>
          </p:nvSpPr>
          <p:spPr bwMode="auto">
            <a:xfrm>
              <a:off x="4144" y="2508"/>
              <a:ext cx="142" cy="17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29" y="2"/>
                </a:cxn>
                <a:cxn ang="0">
                  <a:pos x="157" y="14"/>
                </a:cxn>
                <a:cxn ang="0">
                  <a:pos x="175" y="30"/>
                </a:cxn>
                <a:cxn ang="0">
                  <a:pos x="188" y="52"/>
                </a:cxn>
                <a:cxn ang="0">
                  <a:pos x="195" y="74"/>
                </a:cxn>
                <a:cxn ang="0">
                  <a:pos x="202" y="99"/>
                </a:cxn>
                <a:cxn ang="0">
                  <a:pos x="209" y="122"/>
                </a:cxn>
                <a:cxn ang="0">
                  <a:pos x="222" y="146"/>
                </a:cxn>
                <a:cxn ang="0">
                  <a:pos x="203" y="141"/>
                </a:cxn>
                <a:cxn ang="0">
                  <a:pos x="188" y="137"/>
                </a:cxn>
                <a:cxn ang="0">
                  <a:pos x="174" y="133"/>
                </a:cxn>
                <a:cxn ang="0">
                  <a:pos x="161" y="130"/>
                </a:cxn>
                <a:cxn ang="0">
                  <a:pos x="148" y="126"/>
                </a:cxn>
                <a:cxn ang="0">
                  <a:pos x="139" y="126"/>
                </a:cxn>
                <a:cxn ang="0">
                  <a:pos x="130" y="126"/>
                </a:cxn>
                <a:cxn ang="0">
                  <a:pos x="122" y="131"/>
                </a:cxn>
                <a:cxn ang="0">
                  <a:pos x="113" y="137"/>
                </a:cxn>
                <a:cxn ang="0">
                  <a:pos x="109" y="146"/>
                </a:cxn>
                <a:cxn ang="0">
                  <a:pos x="105" y="158"/>
                </a:cxn>
                <a:cxn ang="0">
                  <a:pos x="102" y="171"/>
                </a:cxn>
                <a:cxn ang="0">
                  <a:pos x="96" y="182"/>
                </a:cxn>
                <a:cxn ang="0">
                  <a:pos x="91" y="195"/>
                </a:cxn>
                <a:cxn ang="0">
                  <a:pos x="81" y="203"/>
                </a:cxn>
                <a:cxn ang="0">
                  <a:pos x="69" y="210"/>
                </a:cxn>
                <a:cxn ang="0">
                  <a:pos x="31" y="189"/>
                </a:cxn>
                <a:cxn ang="0">
                  <a:pos x="10" y="163"/>
                </a:cxn>
                <a:cxn ang="0">
                  <a:pos x="0" y="131"/>
                </a:cxn>
                <a:cxn ang="0">
                  <a:pos x="3" y="99"/>
                </a:cxn>
                <a:cxn ang="0">
                  <a:pos x="13" y="66"/>
                </a:cxn>
                <a:cxn ang="0">
                  <a:pos x="33" y="37"/>
                </a:cxn>
                <a:cxn ang="0">
                  <a:pos x="58" y="14"/>
                </a:cxn>
                <a:cxn ang="0">
                  <a:pos x="91" y="0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110"/>
            <p:cNvSpPr>
              <a:spLocks noChangeArrowheads="1"/>
            </p:cNvSpPr>
            <p:nvPr/>
          </p:nvSpPr>
          <p:spPr bwMode="auto">
            <a:xfrm>
              <a:off x="4152" y="2509"/>
              <a:ext cx="129" cy="15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22" y="1"/>
                </a:cxn>
                <a:cxn ang="0">
                  <a:pos x="143" y="11"/>
                </a:cxn>
                <a:cxn ang="0">
                  <a:pos x="158" y="22"/>
                </a:cxn>
                <a:cxn ang="0">
                  <a:pos x="171" y="41"/>
                </a:cxn>
                <a:cxn ang="0">
                  <a:pos x="178" y="60"/>
                </a:cxn>
                <a:cxn ang="0">
                  <a:pos x="185" y="82"/>
                </a:cxn>
                <a:cxn ang="0">
                  <a:pos x="191" y="103"/>
                </a:cxn>
                <a:cxn ang="0">
                  <a:pos x="199" y="126"/>
                </a:cxn>
                <a:cxn ang="0">
                  <a:pos x="184" y="122"/>
                </a:cxn>
                <a:cxn ang="0">
                  <a:pos x="170" y="120"/>
                </a:cxn>
                <a:cxn ang="0">
                  <a:pos x="156" y="119"/>
                </a:cxn>
                <a:cxn ang="0">
                  <a:pos x="143" y="119"/>
                </a:cxn>
                <a:cxn ang="0">
                  <a:pos x="129" y="119"/>
                </a:cxn>
                <a:cxn ang="0">
                  <a:pos x="117" y="120"/>
                </a:cxn>
                <a:cxn ang="0">
                  <a:pos x="108" y="122"/>
                </a:cxn>
                <a:cxn ang="0">
                  <a:pos x="101" y="126"/>
                </a:cxn>
                <a:cxn ang="0">
                  <a:pos x="93" y="129"/>
                </a:cxn>
                <a:cxn ang="0">
                  <a:pos x="89" y="137"/>
                </a:cxn>
                <a:cxn ang="0">
                  <a:pos x="85" y="146"/>
                </a:cxn>
                <a:cxn ang="0">
                  <a:pos x="84" y="158"/>
                </a:cxn>
                <a:cxn ang="0">
                  <a:pos x="79" y="167"/>
                </a:cxn>
                <a:cxn ang="0">
                  <a:pos x="75" y="178"/>
                </a:cxn>
                <a:cxn ang="0">
                  <a:pos x="68" y="186"/>
                </a:cxn>
                <a:cxn ang="0">
                  <a:pos x="60" y="191"/>
                </a:cxn>
                <a:cxn ang="0">
                  <a:pos x="24" y="171"/>
                </a:cxn>
                <a:cxn ang="0">
                  <a:pos x="6" y="145"/>
                </a:cxn>
                <a:cxn ang="0">
                  <a:pos x="0" y="115"/>
                </a:cxn>
                <a:cxn ang="0">
                  <a:pos x="7" y="85"/>
                </a:cxn>
                <a:cxn ang="0">
                  <a:pos x="20" y="55"/>
                </a:cxn>
                <a:cxn ang="0">
                  <a:pos x="41" y="29"/>
                </a:cxn>
                <a:cxn ang="0">
                  <a:pos x="67" y="9"/>
                </a:cxn>
                <a:cxn ang="0">
                  <a:pos x="95" y="0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Freeform 111"/>
            <p:cNvSpPr>
              <a:spLocks noChangeArrowheads="1"/>
            </p:cNvSpPr>
            <p:nvPr/>
          </p:nvSpPr>
          <p:spPr bwMode="auto">
            <a:xfrm>
              <a:off x="4161" y="2509"/>
              <a:ext cx="113" cy="1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3" y="0"/>
                </a:cxn>
                <a:cxn ang="0">
                  <a:pos x="130" y="8"/>
                </a:cxn>
                <a:cxn ang="0">
                  <a:pos x="143" y="17"/>
                </a:cxn>
                <a:cxn ang="0">
                  <a:pos x="154" y="32"/>
                </a:cxn>
                <a:cxn ang="0">
                  <a:pos x="163" y="47"/>
                </a:cxn>
                <a:cxn ang="0">
                  <a:pos x="170" y="67"/>
                </a:cxn>
                <a:cxn ang="0">
                  <a:pos x="174" y="85"/>
                </a:cxn>
                <a:cxn ang="0">
                  <a:pos x="178" y="106"/>
                </a:cxn>
                <a:cxn ang="0">
                  <a:pos x="164" y="103"/>
                </a:cxn>
                <a:cxn ang="0">
                  <a:pos x="151" y="103"/>
                </a:cxn>
                <a:cxn ang="0">
                  <a:pos x="136" y="105"/>
                </a:cxn>
                <a:cxn ang="0">
                  <a:pos x="122" y="109"/>
                </a:cxn>
                <a:cxn ang="0">
                  <a:pos x="108" y="111"/>
                </a:cxn>
                <a:cxn ang="0">
                  <a:pos x="96" y="115"/>
                </a:cxn>
                <a:cxn ang="0">
                  <a:pos x="85" y="119"/>
                </a:cxn>
                <a:cxn ang="0">
                  <a:pos x="79" y="123"/>
                </a:cxn>
                <a:cxn ang="0">
                  <a:pos x="74" y="126"/>
                </a:cxn>
                <a:cxn ang="0">
                  <a:pos x="71" y="131"/>
                </a:cxn>
                <a:cxn ang="0">
                  <a:pos x="70" y="139"/>
                </a:cxn>
                <a:cxn ang="0">
                  <a:pos x="68" y="146"/>
                </a:cxn>
                <a:cxn ang="0">
                  <a:pos x="64" y="153"/>
                </a:cxn>
                <a:cxn ang="0">
                  <a:pos x="60" y="161"/>
                </a:cxn>
                <a:cxn ang="0">
                  <a:pos x="54" y="166"/>
                </a:cxn>
                <a:cxn ang="0">
                  <a:pos x="48" y="170"/>
                </a:cxn>
                <a:cxn ang="0">
                  <a:pos x="17" y="152"/>
                </a:cxn>
                <a:cxn ang="0">
                  <a:pos x="3" y="129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6" y="45"/>
                </a:cxn>
                <a:cxn ang="0">
                  <a:pos x="48" y="22"/>
                </a:cxn>
                <a:cxn ang="0">
                  <a:pos x="72" y="5"/>
                </a:cxn>
                <a:cxn ang="0">
                  <a:pos x="96" y="0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Freeform 112"/>
            <p:cNvSpPr>
              <a:spLocks noChangeArrowheads="1"/>
            </p:cNvSpPr>
            <p:nvPr/>
          </p:nvSpPr>
          <p:spPr bwMode="auto">
            <a:xfrm>
              <a:off x="4326" y="2597"/>
              <a:ext cx="402" cy="339"/>
            </a:xfrm>
            <a:custGeom>
              <a:avLst/>
              <a:gdLst/>
              <a:ahLst/>
              <a:cxnLst>
                <a:cxn ang="0">
                  <a:pos x="319" y="45"/>
                </a:cxn>
                <a:cxn ang="0">
                  <a:pos x="293" y="51"/>
                </a:cxn>
                <a:cxn ang="0">
                  <a:pos x="266" y="58"/>
                </a:cxn>
                <a:cxn ang="0">
                  <a:pos x="239" y="64"/>
                </a:cxn>
                <a:cxn ang="0">
                  <a:pos x="213" y="72"/>
                </a:cxn>
                <a:cxn ang="0">
                  <a:pos x="187" y="77"/>
                </a:cxn>
                <a:cxn ang="0">
                  <a:pos x="160" y="84"/>
                </a:cxn>
                <a:cxn ang="0">
                  <a:pos x="133" y="89"/>
                </a:cxn>
                <a:cxn ang="0">
                  <a:pos x="108" y="96"/>
                </a:cxn>
                <a:cxn ang="0">
                  <a:pos x="103" y="96"/>
                </a:cxn>
                <a:cxn ang="0">
                  <a:pos x="92" y="100"/>
                </a:cxn>
                <a:cxn ang="0">
                  <a:pos x="77" y="106"/>
                </a:cxn>
                <a:cxn ang="0">
                  <a:pos x="60" y="117"/>
                </a:cxn>
                <a:cxn ang="0">
                  <a:pos x="40" y="131"/>
                </a:cxn>
                <a:cxn ang="0">
                  <a:pos x="24" y="150"/>
                </a:cxn>
                <a:cxn ang="0">
                  <a:pos x="10" y="174"/>
                </a:cxn>
                <a:cxn ang="0">
                  <a:pos x="3" y="205"/>
                </a:cxn>
                <a:cxn ang="0">
                  <a:pos x="0" y="235"/>
                </a:cxn>
                <a:cxn ang="0">
                  <a:pos x="5" y="263"/>
                </a:cxn>
                <a:cxn ang="0">
                  <a:pos x="13" y="286"/>
                </a:cxn>
                <a:cxn ang="0">
                  <a:pos x="24" y="307"/>
                </a:cxn>
                <a:cxn ang="0">
                  <a:pos x="34" y="323"/>
                </a:cxn>
                <a:cxn ang="0">
                  <a:pos x="45" y="335"/>
                </a:cxn>
                <a:cxn ang="0">
                  <a:pos x="53" y="341"/>
                </a:cxn>
                <a:cxn ang="0">
                  <a:pos x="57" y="345"/>
                </a:cxn>
                <a:cxn ang="0">
                  <a:pos x="62" y="349"/>
                </a:cxn>
                <a:cxn ang="0">
                  <a:pos x="81" y="361"/>
                </a:cxn>
                <a:cxn ang="0">
                  <a:pos x="110" y="375"/>
                </a:cxn>
                <a:cxn ang="0">
                  <a:pos x="153" y="392"/>
                </a:cxn>
                <a:cxn ang="0">
                  <a:pos x="205" y="402"/>
                </a:cxn>
                <a:cxn ang="0">
                  <a:pos x="269" y="408"/>
                </a:cxn>
                <a:cxn ang="0">
                  <a:pos x="342" y="401"/>
                </a:cxn>
                <a:cxn ang="0">
                  <a:pos x="427" y="382"/>
                </a:cxn>
                <a:cxn ang="0">
                  <a:pos x="501" y="342"/>
                </a:cxn>
                <a:cxn ang="0">
                  <a:pos x="555" y="289"/>
                </a:cxn>
                <a:cxn ang="0">
                  <a:pos x="590" y="226"/>
                </a:cxn>
                <a:cxn ang="0">
                  <a:pos x="613" y="162"/>
                </a:cxn>
                <a:cxn ang="0">
                  <a:pos x="623" y="100"/>
                </a:cxn>
                <a:cxn ang="0">
                  <a:pos x="627" y="49"/>
                </a:cxn>
                <a:cxn ang="0">
                  <a:pos x="626" y="12"/>
                </a:cxn>
                <a:cxn ang="0">
                  <a:pos x="626" y="0"/>
                </a:cxn>
                <a:cxn ang="0">
                  <a:pos x="616" y="4"/>
                </a:cxn>
                <a:cxn ang="0">
                  <a:pos x="592" y="15"/>
                </a:cxn>
                <a:cxn ang="0">
                  <a:pos x="556" y="29"/>
                </a:cxn>
                <a:cxn ang="0">
                  <a:pos x="513" y="46"/>
                </a:cxn>
                <a:cxn ang="0">
                  <a:pos x="462" y="58"/>
                </a:cxn>
                <a:cxn ang="0">
                  <a:pos x="411" y="64"/>
                </a:cxn>
                <a:cxn ang="0">
                  <a:pos x="363" y="60"/>
                </a:cxn>
                <a:cxn ang="0">
                  <a:pos x="319" y="45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Freeform 113"/>
            <p:cNvSpPr>
              <a:spLocks noChangeArrowheads="1"/>
            </p:cNvSpPr>
            <p:nvPr/>
          </p:nvSpPr>
          <p:spPr bwMode="auto">
            <a:xfrm>
              <a:off x="4357" y="2625"/>
              <a:ext cx="342" cy="289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249" y="42"/>
                </a:cxn>
                <a:cxn ang="0">
                  <a:pos x="226" y="49"/>
                </a:cxn>
                <a:cxn ang="0">
                  <a:pos x="204" y="54"/>
                </a:cxn>
                <a:cxn ang="0">
                  <a:pos x="181" y="60"/>
                </a:cxn>
                <a:cxn ang="0">
                  <a:pos x="158" y="66"/>
                </a:cxn>
                <a:cxn ang="0">
                  <a:pos x="136" y="71"/>
                </a:cxn>
                <a:cxn ang="0">
                  <a:pos x="113" y="76"/>
                </a:cxn>
                <a:cxn ang="0">
                  <a:pos x="92" y="81"/>
                </a:cxn>
                <a:cxn ang="0">
                  <a:pos x="88" y="81"/>
                </a:cxn>
                <a:cxn ang="0">
                  <a:pos x="79" y="84"/>
                </a:cxn>
                <a:cxn ang="0">
                  <a:pos x="65" y="89"/>
                </a:cxn>
                <a:cxn ang="0">
                  <a:pos x="51" y="99"/>
                </a:cxn>
                <a:cxn ang="0">
                  <a:pos x="34" y="111"/>
                </a:cxn>
                <a:cxn ang="0">
                  <a:pos x="20" y="128"/>
                </a:cxn>
                <a:cxn ang="0">
                  <a:pos x="9" y="148"/>
                </a:cxn>
                <a:cxn ang="0">
                  <a:pos x="3" y="175"/>
                </a:cxn>
                <a:cxn ang="0">
                  <a:pos x="0" y="200"/>
                </a:cxn>
                <a:cxn ang="0">
                  <a:pos x="3" y="224"/>
                </a:cxn>
                <a:cxn ang="0">
                  <a:pos x="10" y="244"/>
                </a:cxn>
                <a:cxn ang="0">
                  <a:pos x="20" y="261"/>
                </a:cxn>
                <a:cxn ang="0">
                  <a:pos x="29" y="274"/>
                </a:cxn>
                <a:cxn ang="0">
                  <a:pos x="37" y="285"/>
                </a:cxn>
                <a:cxn ang="0">
                  <a:pos x="44" y="291"/>
                </a:cxn>
                <a:cxn ang="0">
                  <a:pos x="47" y="294"/>
                </a:cxn>
                <a:cxn ang="0">
                  <a:pos x="51" y="297"/>
                </a:cxn>
                <a:cxn ang="0">
                  <a:pos x="67" y="307"/>
                </a:cxn>
                <a:cxn ang="0">
                  <a:pos x="92" y="320"/>
                </a:cxn>
                <a:cxn ang="0">
                  <a:pos x="130" y="335"/>
                </a:cxn>
                <a:cxn ang="0">
                  <a:pos x="174" y="344"/>
                </a:cxn>
                <a:cxn ang="0">
                  <a:pos x="229" y="348"/>
                </a:cxn>
                <a:cxn ang="0">
                  <a:pos x="292" y="342"/>
                </a:cxn>
                <a:cxn ang="0">
                  <a:pos x="364" y="325"/>
                </a:cxn>
                <a:cxn ang="0">
                  <a:pos x="428" y="291"/>
                </a:cxn>
                <a:cxn ang="0">
                  <a:pos x="475" y="246"/>
                </a:cxn>
                <a:cxn ang="0">
                  <a:pos x="506" y="192"/>
                </a:cxn>
                <a:cxn ang="0">
                  <a:pos x="524" y="137"/>
                </a:cxn>
                <a:cxn ang="0">
                  <a:pos x="531" y="84"/>
                </a:cxn>
                <a:cxn ang="0">
                  <a:pos x="535" y="41"/>
                </a:cxn>
                <a:cxn ang="0">
                  <a:pos x="534" y="11"/>
                </a:cxn>
                <a:cxn ang="0">
                  <a:pos x="534" y="0"/>
                </a:cxn>
                <a:cxn ang="0">
                  <a:pos x="525" y="3"/>
                </a:cxn>
                <a:cxn ang="0">
                  <a:pos x="506" y="13"/>
                </a:cxn>
                <a:cxn ang="0">
                  <a:pos x="473" y="25"/>
                </a:cxn>
                <a:cxn ang="0">
                  <a:pos x="436" y="38"/>
                </a:cxn>
                <a:cxn ang="0">
                  <a:pos x="394" y="47"/>
                </a:cxn>
                <a:cxn ang="0">
                  <a:pos x="350" y="52"/>
                </a:cxn>
                <a:cxn ang="0">
                  <a:pos x="309" y="50"/>
                </a:cxn>
                <a:cxn ang="0">
                  <a:pos x="273" y="3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Freeform 114"/>
            <p:cNvSpPr>
              <a:spLocks noChangeArrowheads="1"/>
            </p:cNvSpPr>
            <p:nvPr/>
          </p:nvSpPr>
          <p:spPr bwMode="auto">
            <a:xfrm>
              <a:off x="4386" y="2650"/>
              <a:ext cx="287" cy="242"/>
            </a:xfrm>
            <a:custGeom>
              <a:avLst/>
              <a:gdLst/>
              <a:ahLst/>
              <a:cxnLst>
                <a:cxn ang="0">
                  <a:pos x="228" y="31"/>
                </a:cxn>
                <a:cxn ang="0">
                  <a:pos x="208" y="35"/>
                </a:cxn>
                <a:cxn ang="0">
                  <a:pos x="190" y="40"/>
                </a:cxn>
                <a:cxn ang="0">
                  <a:pos x="171" y="45"/>
                </a:cxn>
                <a:cxn ang="0">
                  <a:pos x="153" y="51"/>
                </a:cxn>
                <a:cxn ang="0">
                  <a:pos x="133" y="54"/>
                </a:cxn>
                <a:cxn ang="0">
                  <a:pos x="115" y="58"/>
                </a:cxn>
                <a:cxn ang="0">
                  <a:pos x="96" y="62"/>
                </a:cxn>
                <a:cxn ang="0">
                  <a:pos x="78" y="67"/>
                </a:cxn>
                <a:cxn ang="0">
                  <a:pos x="74" y="67"/>
                </a:cxn>
                <a:cxn ang="0">
                  <a:pos x="67" y="70"/>
                </a:cxn>
                <a:cxn ang="0">
                  <a:pos x="56" y="74"/>
                </a:cxn>
                <a:cxn ang="0">
                  <a:pos x="44" y="83"/>
                </a:cxn>
                <a:cxn ang="0">
                  <a:pos x="30" y="92"/>
                </a:cxn>
                <a:cxn ang="0">
                  <a:pos x="17" y="107"/>
                </a:cxn>
                <a:cxn ang="0">
                  <a:pos x="8" y="124"/>
                </a:cxn>
                <a:cxn ang="0">
                  <a:pos x="2" y="146"/>
                </a:cxn>
                <a:cxn ang="0">
                  <a:pos x="0" y="167"/>
                </a:cxn>
                <a:cxn ang="0">
                  <a:pos x="3" y="188"/>
                </a:cxn>
                <a:cxn ang="0">
                  <a:pos x="9" y="203"/>
                </a:cxn>
                <a:cxn ang="0">
                  <a:pos x="17" y="219"/>
                </a:cxn>
                <a:cxn ang="0">
                  <a:pos x="24" y="229"/>
                </a:cxn>
                <a:cxn ang="0">
                  <a:pos x="33" y="239"/>
                </a:cxn>
                <a:cxn ang="0">
                  <a:pos x="39" y="244"/>
                </a:cxn>
                <a:cxn ang="0">
                  <a:pos x="41" y="246"/>
                </a:cxn>
                <a:cxn ang="0">
                  <a:pos x="46" y="249"/>
                </a:cxn>
                <a:cxn ang="0">
                  <a:pos x="58" y="257"/>
                </a:cxn>
                <a:cxn ang="0">
                  <a:pos x="80" y="267"/>
                </a:cxn>
                <a:cxn ang="0">
                  <a:pos x="111" y="279"/>
                </a:cxn>
                <a:cxn ang="0">
                  <a:pos x="147" y="286"/>
                </a:cxn>
                <a:cxn ang="0">
                  <a:pos x="192" y="289"/>
                </a:cxn>
                <a:cxn ang="0">
                  <a:pos x="245" y="286"/>
                </a:cxn>
                <a:cxn ang="0">
                  <a:pos x="305" y="272"/>
                </a:cxn>
                <a:cxn ang="0">
                  <a:pos x="358" y="244"/>
                </a:cxn>
                <a:cxn ang="0">
                  <a:pos x="397" y="206"/>
                </a:cxn>
                <a:cxn ang="0">
                  <a:pos x="423" y="160"/>
                </a:cxn>
                <a:cxn ang="0">
                  <a:pos x="438" y="115"/>
                </a:cxn>
                <a:cxn ang="0">
                  <a:pos x="444" y="70"/>
                </a:cxn>
                <a:cxn ang="0">
                  <a:pos x="447" y="34"/>
                </a:cxn>
                <a:cxn ang="0">
                  <a:pos x="447" y="9"/>
                </a:cxn>
                <a:cxn ang="0">
                  <a:pos x="447" y="0"/>
                </a:cxn>
                <a:cxn ang="0">
                  <a:pos x="439" y="2"/>
                </a:cxn>
                <a:cxn ang="0">
                  <a:pos x="423" y="10"/>
                </a:cxn>
                <a:cxn ang="0">
                  <a:pos x="397" y="20"/>
                </a:cxn>
                <a:cxn ang="0">
                  <a:pos x="366" y="32"/>
                </a:cxn>
                <a:cxn ang="0">
                  <a:pos x="329" y="40"/>
                </a:cxn>
                <a:cxn ang="0">
                  <a:pos x="294" y="44"/>
                </a:cxn>
                <a:cxn ang="0">
                  <a:pos x="259" y="41"/>
                </a:cxn>
                <a:cxn ang="0">
                  <a:pos x="228" y="31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Freeform 115"/>
            <p:cNvSpPr>
              <a:spLocks noChangeArrowheads="1"/>
            </p:cNvSpPr>
            <p:nvPr/>
          </p:nvSpPr>
          <p:spPr bwMode="auto">
            <a:xfrm>
              <a:off x="4414" y="2680"/>
              <a:ext cx="229" cy="190"/>
            </a:xfrm>
            <a:custGeom>
              <a:avLst/>
              <a:gdLst/>
              <a:ahLst/>
              <a:cxnLst>
                <a:cxn ang="0">
                  <a:pos x="182" y="22"/>
                </a:cxn>
                <a:cxn ang="0">
                  <a:pos x="166" y="26"/>
                </a:cxn>
                <a:cxn ang="0">
                  <a:pos x="152" y="30"/>
                </a:cxn>
                <a:cxn ang="0">
                  <a:pos x="137" y="34"/>
                </a:cxn>
                <a:cxn ang="0">
                  <a:pos x="122" y="39"/>
                </a:cxn>
                <a:cxn ang="0">
                  <a:pos x="107" y="42"/>
                </a:cxn>
                <a:cxn ang="0">
                  <a:pos x="93" y="46"/>
                </a:cxn>
                <a:cxn ang="0">
                  <a:pos x="77" y="48"/>
                </a:cxn>
                <a:cxn ang="0">
                  <a:pos x="63" y="52"/>
                </a:cxn>
                <a:cxn ang="0">
                  <a:pos x="60" y="52"/>
                </a:cxn>
                <a:cxn ang="0">
                  <a:pos x="53" y="53"/>
                </a:cxn>
                <a:cxn ang="0">
                  <a:pos x="45" y="57"/>
                </a:cxn>
                <a:cxn ang="0">
                  <a:pos x="35" y="64"/>
                </a:cxn>
                <a:cxn ang="0">
                  <a:pos x="24" y="72"/>
                </a:cxn>
                <a:cxn ang="0">
                  <a:pos x="14" y="83"/>
                </a:cxn>
                <a:cxn ang="0">
                  <a:pos x="5" y="96"/>
                </a:cxn>
                <a:cxn ang="0">
                  <a:pos x="2" y="115"/>
                </a:cxn>
                <a:cxn ang="0">
                  <a:pos x="0" y="132"/>
                </a:cxn>
                <a:cxn ang="0">
                  <a:pos x="2" y="147"/>
                </a:cxn>
                <a:cxn ang="0">
                  <a:pos x="7" y="160"/>
                </a:cxn>
                <a:cxn ang="0">
                  <a:pos x="14" y="174"/>
                </a:cxn>
                <a:cxn ang="0">
                  <a:pos x="19" y="181"/>
                </a:cxn>
                <a:cxn ang="0">
                  <a:pos x="25" y="188"/>
                </a:cxn>
                <a:cxn ang="0">
                  <a:pos x="29" y="192"/>
                </a:cxn>
                <a:cxn ang="0">
                  <a:pos x="32" y="194"/>
                </a:cxn>
                <a:cxn ang="0">
                  <a:pos x="35" y="197"/>
                </a:cxn>
                <a:cxn ang="0">
                  <a:pos x="46" y="204"/>
                </a:cxn>
                <a:cxn ang="0">
                  <a:pos x="62" y="211"/>
                </a:cxn>
                <a:cxn ang="0">
                  <a:pos x="87" y="221"/>
                </a:cxn>
                <a:cxn ang="0">
                  <a:pos x="117" y="226"/>
                </a:cxn>
                <a:cxn ang="0">
                  <a:pos x="154" y="228"/>
                </a:cxn>
                <a:cxn ang="0">
                  <a:pos x="196" y="224"/>
                </a:cxn>
                <a:cxn ang="0">
                  <a:pos x="244" y="214"/>
                </a:cxn>
                <a:cxn ang="0">
                  <a:pos x="286" y="192"/>
                </a:cxn>
                <a:cxn ang="0">
                  <a:pos x="317" y="162"/>
                </a:cxn>
                <a:cxn ang="0">
                  <a:pos x="337" y="127"/>
                </a:cxn>
                <a:cxn ang="0">
                  <a:pos x="350" y="91"/>
                </a:cxn>
                <a:cxn ang="0">
                  <a:pos x="355" y="56"/>
                </a:cxn>
                <a:cxn ang="0">
                  <a:pos x="358" y="27"/>
                </a:cxn>
                <a:cxn ang="0">
                  <a:pos x="358" y="6"/>
                </a:cxn>
                <a:cxn ang="0">
                  <a:pos x="358" y="0"/>
                </a:cxn>
                <a:cxn ang="0">
                  <a:pos x="353" y="1"/>
                </a:cxn>
                <a:cxn ang="0">
                  <a:pos x="338" y="8"/>
                </a:cxn>
                <a:cxn ang="0">
                  <a:pos x="317" y="16"/>
                </a:cxn>
                <a:cxn ang="0">
                  <a:pos x="293" y="25"/>
                </a:cxn>
                <a:cxn ang="0">
                  <a:pos x="264" y="30"/>
                </a:cxn>
                <a:cxn ang="0">
                  <a:pos x="235" y="32"/>
                </a:cxn>
                <a:cxn ang="0">
                  <a:pos x="206" y="31"/>
                </a:cxn>
                <a:cxn ang="0">
                  <a:pos x="182" y="22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Freeform 116"/>
            <p:cNvSpPr>
              <a:spLocks noChangeArrowheads="1"/>
            </p:cNvSpPr>
            <p:nvPr/>
          </p:nvSpPr>
          <p:spPr bwMode="auto">
            <a:xfrm>
              <a:off x="3781" y="2590"/>
              <a:ext cx="340" cy="326"/>
            </a:xfrm>
            <a:custGeom>
              <a:avLst/>
              <a:gdLst/>
              <a:ahLst/>
              <a:cxnLst>
                <a:cxn ang="0">
                  <a:pos x="263" y="27"/>
                </a:cxn>
                <a:cxn ang="0">
                  <a:pos x="284" y="32"/>
                </a:cxn>
                <a:cxn ang="0">
                  <a:pos x="306" y="39"/>
                </a:cxn>
                <a:cxn ang="0">
                  <a:pos x="329" y="44"/>
                </a:cxn>
                <a:cxn ang="0">
                  <a:pos x="352" y="51"/>
                </a:cxn>
                <a:cxn ang="0">
                  <a:pos x="373" y="56"/>
                </a:cxn>
                <a:cxn ang="0">
                  <a:pos x="395" y="61"/>
                </a:cxn>
                <a:cxn ang="0">
                  <a:pos x="418" y="65"/>
                </a:cxn>
                <a:cxn ang="0">
                  <a:pos x="442" y="70"/>
                </a:cxn>
                <a:cxn ang="0">
                  <a:pos x="445" y="70"/>
                </a:cxn>
                <a:cxn ang="0">
                  <a:pos x="453" y="73"/>
                </a:cxn>
                <a:cxn ang="0">
                  <a:pos x="465" y="78"/>
                </a:cxn>
                <a:cxn ang="0">
                  <a:pos x="481" y="89"/>
                </a:cxn>
                <a:cxn ang="0">
                  <a:pos x="496" y="102"/>
                </a:cxn>
                <a:cxn ang="0">
                  <a:pos x="511" y="120"/>
                </a:cxn>
                <a:cxn ang="0">
                  <a:pos x="522" y="143"/>
                </a:cxn>
                <a:cxn ang="0">
                  <a:pos x="531" y="175"/>
                </a:cxn>
                <a:cxn ang="0">
                  <a:pos x="531" y="205"/>
                </a:cxn>
                <a:cxn ang="0">
                  <a:pos x="527" y="232"/>
                </a:cxn>
                <a:cxn ang="0">
                  <a:pos x="518" y="257"/>
                </a:cxn>
                <a:cxn ang="0">
                  <a:pos x="511" y="278"/>
                </a:cxn>
                <a:cxn ang="0">
                  <a:pos x="501" y="294"/>
                </a:cxn>
                <a:cxn ang="0">
                  <a:pos x="493" y="307"/>
                </a:cxn>
                <a:cxn ang="0">
                  <a:pos x="487" y="313"/>
                </a:cxn>
                <a:cxn ang="0">
                  <a:pos x="486" y="317"/>
                </a:cxn>
                <a:cxn ang="0">
                  <a:pos x="479" y="321"/>
                </a:cxn>
                <a:cxn ang="0">
                  <a:pos x="463" y="334"/>
                </a:cxn>
                <a:cxn ang="0">
                  <a:pos x="436" y="350"/>
                </a:cxn>
                <a:cxn ang="0">
                  <a:pos x="402" y="368"/>
                </a:cxn>
                <a:cxn ang="0">
                  <a:pos x="356" y="381"/>
                </a:cxn>
                <a:cxn ang="0">
                  <a:pos x="302" y="389"/>
                </a:cxn>
                <a:cxn ang="0">
                  <a:pos x="240" y="386"/>
                </a:cxn>
                <a:cxn ang="0">
                  <a:pos x="171" y="371"/>
                </a:cxn>
                <a:cxn ang="0">
                  <a:pos x="106" y="335"/>
                </a:cxn>
                <a:cxn ang="0">
                  <a:pos x="61" y="284"/>
                </a:cxn>
                <a:cxn ang="0">
                  <a:pos x="30" y="223"/>
                </a:cxn>
                <a:cxn ang="0">
                  <a:pos x="13" y="160"/>
                </a:cxn>
                <a:cxn ang="0">
                  <a:pos x="2" y="98"/>
                </a:cxn>
                <a:cxn ang="0">
                  <a:pos x="0" y="48"/>
                </a:cxn>
                <a:cxn ang="0">
                  <a:pos x="2" y="12"/>
                </a:cxn>
                <a:cxn ang="0">
                  <a:pos x="3" y="0"/>
                </a:cxn>
                <a:cxn ang="0">
                  <a:pos x="10" y="2"/>
                </a:cxn>
                <a:cxn ang="0">
                  <a:pos x="30" y="13"/>
                </a:cxn>
                <a:cxn ang="0">
                  <a:pos x="59" y="26"/>
                </a:cxn>
                <a:cxn ang="0">
                  <a:pos x="98" y="39"/>
                </a:cxn>
                <a:cxn ang="0">
                  <a:pos x="138" y="48"/>
                </a:cxn>
                <a:cxn ang="0">
                  <a:pos x="182" y="51"/>
                </a:cxn>
                <a:cxn ang="0">
                  <a:pos x="223" y="44"/>
                </a:cxn>
                <a:cxn ang="0">
                  <a:pos x="263" y="2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Freeform 117"/>
            <p:cNvSpPr>
              <a:spLocks noChangeArrowheads="1"/>
            </p:cNvSpPr>
            <p:nvPr/>
          </p:nvSpPr>
          <p:spPr bwMode="auto">
            <a:xfrm>
              <a:off x="3804" y="2616"/>
              <a:ext cx="292" cy="278"/>
            </a:xfrm>
            <a:custGeom>
              <a:avLst/>
              <a:gdLst/>
              <a:ahLst/>
              <a:cxnLst>
                <a:cxn ang="0">
                  <a:pos x="226" y="25"/>
                </a:cxn>
                <a:cxn ang="0">
                  <a:pos x="243" y="29"/>
                </a:cxn>
                <a:cxn ang="0">
                  <a:pos x="262" y="34"/>
                </a:cxn>
                <a:cxn ang="0">
                  <a:pos x="281" y="39"/>
                </a:cxn>
                <a:cxn ang="0">
                  <a:pos x="301" y="45"/>
                </a:cxn>
                <a:cxn ang="0">
                  <a:pos x="319" y="47"/>
                </a:cxn>
                <a:cxn ang="0">
                  <a:pos x="339" y="51"/>
                </a:cxn>
                <a:cxn ang="0">
                  <a:pos x="358" y="55"/>
                </a:cxn>
                <a:cxn ang="0">
                  <a:pos x="378" y="59"/>
                </a:cxn>
                <a:cxn ang="0">
                  <a:pos x="380" y="59"/>
                </a:cxn>
                <a:cxn ang="0">
                  <a:pos x="388" y="61"/>
                </a:cxn>
                <a:cxn ang="0">
                  <a:pos x="398" y="65"/>
                </a:cxn>
                <a:cxn ang="0">
                  <a:pos x="412" y="75"/>
                </a:cxn>
                <a:cxn ang="0">
                  <a:pos x="425" y="86"/>
                </a:cxn>
                <a:cxn ang="0">
                  <a:pos x="437" y="102"/>
                </a:cxn>
                <a:cxn ang="0">
                  <a:pos x="447" y="122"/>
                </a:cxn>
                <a:cxn ang="0">
                  <a:pos x="454" y="149"/>
                </a:cxn>
                <a:cxn ang="0">
                  <a:pos x="454" y="175"/>
                </a:cxn>
                <a:cxn ang="0">
                  <a:pos x="452" y="199"/>
                </a:cxn>
                <a:cxn ang="0">
                  <a:pos x="444" y="219"/>
                </a:cxn>
                <a:cxn ang="0">
                  <a:pos x="439" y="238"/>
                </a:cxn>
                <a:cxn ang="0">
                  <a:pos x="430" y="251"/>
                </a:cxn>
                <a:cxn ang="0">
                  <a:pos x="423" y="261"/>
                </a:cxn>
                <a:cxn ang="0">
                  <a:pos x="418" y="268"/>
                </a:cxn>
                <a:cxn ang="0">
                  <a:pos x="416" y="270"/>
                </a:cxn>
                <a:cxn ang="0">
                  <a:pos x="411" y="273"/>
                </a:cxn>
                <a:cxn ang="0">
                  <a:pos x="397" y="285"/>
                </a:cxn>
                <a:cxn ang="0">
                  <a:pos x="374" y="298"/>
                </a:cxn>
                <a:cxn ang="0">
                  <a:pos x="344" y="313"/>
                </a:cxn>
                <a:cxn ang="0">
                  <a:pos x="305" y="324"/>
                </a:cxn>
                <a:cxn ang="0">
                  <a:pos x="258" y="332"/>
                </a:cxn>
                <a:cxn ang="0">
                  <a:pos x="205" y="329"/>
                </a:cxn>
                <a:cxn ang="0">
                  <a:pos x="145" y="316"/>
                </a:cxn>
                <a:cxn ang="0">
                  <a:pos x="89" y="286"/>
                </a:cxn>
                <a:cxn ang="0">
                  <a:pos x="51" y="243"/>
                </a:cxn>
                <a:cxn ang="0">
                  <a:pos x="24" y="191"/>
                </a:cxn>
                <a:cxn ang="0">
                  <a:pos x="10" y="137"/>
                </a:cxn>
                <a:cxn ang="0">
                  <a:pos x="1" y="85"/>
                </a:cxn>
                <a:cxn ang="0">
                  <a:pos x="0" y="41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25" y="12"/>
                </a:cxn>
                <a:cxn ang="0">
                  <a:pos x="51" y="22"/>
                </a:cxn>
                <a:cxn ang="0">
                  <a:pos x="83" y="34"/>
                </a:cxn>
                <a:cxn ang="0">
                  <a:pos x="118" y="41"/>
                </a:cxn>
                <a:cxn ang="0">
                  <a:pos x="157" y="45"/>
                </a:cxn>
                <a:cxn ang="0">
                  <a:pos x="192" y="39"/>
                </a:cxn>
                <a:cxn ang="0">
                  <a:pos x="226" y="25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Freeform 118"/>
            <p:cNvSpPr>
              <a:spLocks noChangeArrowheads="1"/>
            </p:cNvSpPr>
            <p:nvPr/>
          </p:nvSpPr>
          <p:spPr bwMode="auto">
            <a:xfrm>
              <a:off x="3829" y="2640"/>
              <a:ext cx="242" cy="232"/>
            </a:xfrm>
            <a:custGeom>
              <a:avLst/>
              <a:gdLst/>
              <a:ahLst/>
              <a:cxnLst>
                <a:cxn ang="0">
                  <a:pos x="186" y="22"/>
                </a:cxn>
                <a:cxn ang="0">
                  <a:pos x="202" y="26"/>
                </a:cxn>
                <a:cxn ang="0">
                  <a:pos x="217" y="30"/>
                </a:cxn>
                <a:cxn ang="0">
                  <a:pos x="233" y="34"/>
                </a:cxn>
                <a:cxn ang="0">
                  <a:pos x="250" y="38"/>
                </a:cxn>
                <a:cxn ang="0">
                  <a:pos x="265" y="40"/>
                </a:cxn>
                <a:cxn ang="0">
                  <a:pos x="281" y="44"/>
                </a:cxn>
                <a:cxn ang="0">
                  <a:pos x="296" y="47"/>
                </a:cxn>
                <a:cxn ang="0">
                  <a:pos x="313" y="51"/>
                </a:cxn>
                <a:cxn ang="0">
                  <a:pos x="315" y="51"/>
                </a:cxn>
                <a:cxn ang="0">
                  <a:pos x="320" y="53"/>
                </a:cxn>
                <a:cxn ang="0">
                  <a:pos x="329" y="56"/>
                </a:cxn>
                <a:cxn ang="0">
                  <a:pos x="342" y="64"/>
                </a:cxn>
                <a:cxn ang="0">
                  <a:pos x="351" y="73"/>
                </a:cxn>
                <a:cxn ang="0">
                  <a:pos x="363" y="86"/>
                </a:cxn>
                <a:cxn ang="0">
                  <a:pos x="371" y="103"/>
                </a:cxn>
                <a:cxn ang="0">
                  <a:pos x="378" y="125"/>
                </a:cxn>
                <a:cxn ang="0">
                  <a:pos x="378" y="147"/>
                </a:cxn>
                <a:cxn ang="0">
                  <a:pos x="375" y="167"/>
                </a:cxn>
                <a:cxn ang="0">
                  <a:pos x="370" y="184"/>
                </a:cxn>
                <a:cxn ang="0">
                  <a:pos x="364" y="200"/>
                </a:cxn>
                <a:cxn ang="0">
                  <a:pos x="357" y="210"/>
                </a:cxn>
                <a:cxn ang="0">
                  <a:pos x="351" y="219"/>
                </a:cxn>
                <a:cxn ang="0">
                  <a:pos x="346" y="224"/>
                </a:cxn>
                <a:cxn ang="0">
                  <a:pos x="346" y="227"/>
                </a:cxn>
                <a:cxn ang="0">
                  <a:pos x="342" y="230"/>
                </a:cxn>
                <a:cxn ang="0">
                  <a:pos x="330" y="239"/>
                </a:cxn>
                <a:cxn ang="0">
                  <a:pos x="311" y="251"/>
                </a:cxn>
                <a:cxn ang="0">
                  <a:pos x="285" y="264"/>
                </a:cxn>
                <a:cxn ang="0">
                  <a:pos x="251" y="273"/>
                </a:cxn>
                <a:cxn ang="0">
                  <a:pos x="215" y="278"/>
                </a:cxn>
                <a:cxn ang="0">
                  <a:pos x="169" y="277"/>
                </a:cxn>
                <a:cxn ang="0">
                  <a:pos x="120" y="266"/>
                </a:cxn>
                <a:cxn ang="0">
                  <a:pos x="73" y="240"/>
                </a:cxn>
                <a:cxn ang="0">
                  <a:pos x="41" y="204"/>
                </a:cxn>
                <a:cxn ang="0">
                  <a:pos x="20" y="160"/>
                </a:cxn>
                <a:cxn ang="0">
                  <a:pos x="7" y="115"/>
                </a:cxn>
                <a:cxn ang="0">
                  <a:pos x="1" y="70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20" y="9"/>
                </a:cxn>
                <a:cxn ang="0">
                  <a:pos x="41" y="18"/>
                </a:cxn>
                <a:cxn ang="0">
                  <a:pos x="68" y="29"/>
                </a:cxn>
                <a:cxn ang="0">
                  <a:pos x="96" y="35"/>
                </a:cxn>
                <a:cxn ang="0">
                  <a:pos x="128" y="38"/>
                </a:cxn>
                <a:cxn ang="0">
                  <a:pos x="158" y="34"/>
                </a:cxn>
                <a:cxn ang="0">
                  <a:pos x="186" y="22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Freeform 119"/>
            <p:cNvSpPr>
              <a:spLocks noChangeArrowheads="1"/>
            </p:cNvSpPr>
            <p:nvPr/>
          </p:nvSpPr>
          <p:spPr bwMode="auto">
            <a:xfrm>
              <a:off x="3851" y="2667"/>
              <a:ext cx="194" cy="18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63" y="20"/>
                </a:cxn>
                <a:cxn ang="0">
                  <a:pos x="175" y="24"/>
                </a:cxn>
                <a:cxn ang="0">
                  <a:pos x="188" y="26"/>
                </a:cxn>
                <a:cxn ang="0">
                  <a:pos x="201" y="30"/>
                </a:cxn>
                <a:cxn ang="0">
                  <a:pos x="213" y="33"/>
                </a:cxn>
                <a:cxn ang="0">
                  <a:pos x="226" y="35"/>
                </a:cxn>
                <a:cxn ang="0">
                  <a:pos x="239" y="38"/>
                </a:cxn>
                <a:cxn ang="0">
                  <a:pos x="252" y="42"/>
                </a:cxn>
                <a:cxn ang="0">
                  <a:pos x="253" y="42"/>
                </a:cxn>
                <a:cxn ang="0">
                  <a:pos x="259" y="43"/>
                </a:cxn>
                <a:cxn ang="0">
                  <a:pos x="266" y="46"/>
                </a:cxn>
                <a:cxn ang="0">
                  <a:pos x="274" y="52"/>
                </a:cxn>
                <a:cxn ang="0">
                  <a:pos x="283" y="59"/>
                </a:cxn>
                <a:cxn ang="0">
                  <a:pos x="291" y="69"/>
                </a:cxn>
                <a:cxn ang="0">
                  <a:pos x="298" y="82"/>
                </a:cxn>
                <a:cxn ang="0">
                  <a:pos x="304" y="101"/>
                </a:cxn>
                <a:cxn ang="0">
                  <a:pos x="304" y="118"/>
                </a:cxn>
                <a:cxn ang="0">
                  <a:pos x="301" y="133"/>
                </a:cxn>
                <a:cxn ang="0">
                  <a:pos x="297" y="146"/>
                </a:cxn>
                <a:cxn ang="0">
                  <a:pos x="292" y="159"/>
                </a:cxn>
                <a:cxn ang="0">
                  <a:pos x="285" y="167"/>
                </a:cxn>
                <a:cxn ang="0">
                  <a:pos x="281" y="175"/>
                </a:cxn>
                <a:cxn ang="0">
                  <a:pos x="277" y="179"/>
                </a:cxn>
                <a:cxn ang="0">
                  <a:pos x="277" y="182"/>
                </a:cxn>
                <a:cxn ang="0">
                  <a:pos x="273" y="184"/>
                </a:cxn>
                <a:cxn ang="0">
                  <a:pos x="264" y="191"/>
                </a:cxn>
                <a:cxn ang="0">
                  <a:pos x="249" y="200"/>
                </a:cxn>
                <a:cxn ang="0">
                  <a:pos x="229" y="210"/>
                </a:cxn>
                <a:cxn ang="0">
                  <a:pos x="202" y="217"/>
                </a:cxn>
                <a:cxn ang="0">
                  <a:pos x="172" y="222"/>
                </a:cxn>
                <a:cxn ang="0">
                  <a:pos x="137" y="221"/>
                </a:cxn>
                <a:cxn ang="0">
                  <a:pos x="98" y="213"/>
                </a:cxn>
                <a:cxn ang="0">
                  <a:pos x="60" y="191"/>
                </a:cxn>
                <a:cxn ang="0">
                  <a:pos x="34" y="162"/>
                </a:cxn>
                <a:cxn ang="0">
                  <a:pos x="16" y="127"/>
                </a:cxn>
                <a:cxn ang="0">
                  <a:pos x="7" y="92"/>
                </a:cxn>
                <a:cxn ang="0">
                  <a:pos x="2" y="56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17" y="7"/>
                </a:cxn>
                <a:cxn ang="0">
                  <a:pos x="34" y="15"/>
                </a:cxn>
                <a:cxn ang="0">
                  <a:pos x="55" y="22"/>
                </a:cxn>
                <a:cxn ang="0">
                  <a:pos x="79" y="28"/>
                </a:cxn>
                <a:cxn ang="0">
                  <a:pos x="105" y="30"/>
                </a:cxn>
                <a:cxn ang="0">
                  <a:pos x="129" y="26"/>
                </a:cxn>
                <a:cxn ang="0">
                  <a:pos x="151" y="1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Freeform 120"/>
            <p:cNvSpPr>
              <a:spLocks noChangeArrowheads="1"/>
            </p:cNvSpPr>
            <p:nvPr/>
          </p:nvSpPr>
          <p:spPr bwMode="auto">
            <a:xfrm>
              <a:off x="4200" y="2533"/>
              <a:ext cx="58" cy="6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" y="80"/>
                </a:cxn>
                <a:cxn ang="0">
                  <a:pos x="10" y="73"/>
                </a:cxn>
                <a:cxn ang="0">
                  <a:pos x="21" y="63"/>
                </a:cxn>
                <a:cxn ang="0">
                  <a:pos x="38" y="54"/>
                </a:cxn>
                <a:cxn ang="0">
                  <a:pos x="52" y="42"/>
                </a:cxn>
                <a:cxn ang="0">
                  <a:pos x="67" y="33"/>
                </a:cxn>
                <a:cxn ang="0">
                  <a:pos x="79" y="26"/>
                </a:cxn>
                <a:cxn ang="0">
                  <a:pos x="89" y="25"/>
                </a:cxn>
                <a:cxn ang="0">
                  <a:pos x="91" y="21"/>
                </a:cxn>
                <a:cxn ang="0">
                  <a:pos x="91" y="13"/>
                </a:cxn>
                <a:cxn ang="0">
                  <a:pos x="86" y="4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46" y="13"/>
                </a:cxn>
                <a:cxn ang="0">
                  <a:pos x="25" y="38"/>
                </a:cxn>
                <a:cxn ang="0">
                  <a:pos x="0" y="82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Freeform 121"/>
            <p:cNvSpPr>
              <a:spLocks noChangeArrowheads="1"/>
            </p:cNvSpPr>
            <p:nvPr/>
          </p:nvSpPr>
          <p:spPr bwMode="auto">
            <a:xfrm>
              <a:off x="4970" y="2574"/>
              <a:ext cx="458" cy="443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365" y="3"/>
                </a:cxn>
                <a:cxn ang="0">
                  <a:pos x="339" y="14"/>
                </a:cxn>
                <a:cxn ang="0">
                  <a:pos x="299" y="31"/>
                </a:cxn>
                <a:cxn ang="0">
                  <a:pos x="255" y="54"/>
                </a:cxn>
                <a:cxn ang="0">
                  <a:pos x="206" y="80"/>
                </a:cxn>
                <a:cxn ang="0">
                  <a:pos x="159" y="113"/>
                </a:cxn>
                <a:cxn ang="0">
                  <a:pos x="120" y="150"/>
                </a:cxn>
                <a:cxn ang="0">
                  <a:pos x="90" y="190"/>
                </a:cxn>
                <a:cxn ang="0">
                  <a:pos x="66" y="235"/>
                </a:cxn>
                <a:cxn ang="0">
                  <a:pos x="48" y="288"/>
                </a:cxn>
                <a:cxn ang="0">
                  <a:pos x="31" y="344"/>
                </a:cxn>
                <a:cxn ang="0">
                  <a:pos x="19" y="400"/>
                </a:cxn>
                <a:cxn ang="0">
                  <a:pos x="10" y="449"/>
                </a:cxn>
                <a:cxn ang="0">
                  <a:pos x="4" y="490"/>
                </a:cxn>
                <a:cxn ang="0">
                  <a:pos x="0" y="518"/>
                </a:cxn>
                <a:cxn ang="0">
                  <a:pos x="0" y="530"/>
                </a:cxn>
                <a:cxn ang="0">
                  <a:pos x="24" y="518"/>
                </a:cxn>
                <a:cxn ang="0">
                  <a:pos x="90" y="487"/>
                </a:cxn>
                <a:cxn ang="0">
                  <a:pos x="183" y="441"/>
                </a:cxn>
                <a:cxn ang="0">
                  <a:pos x="295" y="387"/>
                </a:cxn>
                <a:cxn ang="0">
                  <a:pos x="408" y="327"/>
                </a:cxn>
                <a:cxn ang="0">
                  <a:pos x="512" y="268"/>
                </a:cxn>
                <a:cxn ang="0">
                  <a:pos x="595" y="214"/>
                </a:cxn>
                <a:cxn ang="0">
                  <a:pos x="645" y="171"/>
                </a:cxn>
                <a:cxn ang="0">
                  <a:pos x="667" y="137"/>
                </a:cxn>
                <a:cxn ang="0">
                  <a:pos x="686" y="112"/>
                </a:cxn>
                <a:cxn ang="0">
                  <a:pos x="698" y="95"/>
                </a:cxn>
                <a:cxn ang="0">
                  <a:pos x="707" y="84"/>
                </a:cxn>
                <a:cxn ang="0">
                  <a:pos x="710" y="77"/>
                </a:cxn>
                <a:cxn ang="0">
                  <a:pos x="713" y="74"/>
                </a:cxn>
                <a:cxn ang="0">
                  <a:pos x="713" y="73"/>
                </a:cxn>
                <a:cxn ang="0">
                  <a:pos x="714" y="74"/>
                </a:cxn>
                <a:cxn ang="0">
                  <a:pos x="700" y="70"/>
                </a:cxn>
                <a:cxn ang="0">
                  <a:pos x="666" y="61"/>
                </a:cxn>
                <a:cxn ang="0">
                  <a:pos x="617" y="47"/>
                </a:cxn>
                <a:cxn ang="0">
                  <a:pos x="559" y="33"/>
                </a:cxn>
                <a:cxn ang="0">
                  <a:pos x="499" y="18"/>
                </a:cxn>
                <a:cxn ang="0">
                  <a:pos x="444" y="7"/>
                </a:cxn>
                <a:cxn ang="0">
                  <a:pos x="401" y="0"/>
                </a:cxn>
                <a:cxn ang="0">
                  <a:pos x="375" y="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Freeform 122"/>
            <p:cNvSpPr>
              <a:spLocks noChangeArrowheads="1"/>
            </p:cNvSpPr>
            <p:nvPr/>
          </p:nvSpPr>
          <p:spPr bwMode="auto">
            <a:xfrm>
              <a:off x="5030" y="2053"/>
              <a:ext cx="508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5" y="31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10" y="65"/>
                </a:cxn>
                <a:cxn ang="0">
                  <a:pos x="12" y="77"/>
                </a:cxn>
                <a:cxn ang="0">
                  <a:pos x="15" y="89"/>
                </a:cxn>
                <a:cxn ang="0">
                  <a:pos x="53" y="129"/>
                </a:cxn>
                <a:cxn ang="0">
                  <a:pos x="91" y="171"/>
                </a:cxn>
                <a:cxn ang="0">
                  <a:pos x="130" y="212"/>
                </a:cxn>
                <a:cxn ang="0">
                  <a:pos x="170" y="253"/>
                </a:cxn>
                <a:cxn ang="0">
                  <a:pos x="208" y="294"/>
                </a:cxn>
                <a:cxn ang="0">
                  <a:pos x="248" y="336"/>
                </a:cxn>
                <a:cxn ang="0">
                  <a:pos x="287" y="377"/>
                </a:cxn>
                <a:cxn ang="0">
                  <a:pos x="327" y="421"/>
                </a:cxn>
                <a:cxn ang="0">
                  <a:pos x="336" y="424"/>
                </a:cxn>
                <a:cxn ang="0">
                  <a:pos x="365" y="436"/>
                </a:cxn>
                <a:cxn ang="0">
                  <a:pos x="407" y="452"/>
                </a:cxn>
                <a:cxn ang="0">
                  <a:pos x="459" y="470"/>
                </a:cxn>
                <a:cxn ang="0">
                  <a:pos x="513" y="486"/>
                </a:cxn>
                <a:cxn ang="0">
                  <a:pos x="568" y="499"/>
                </a:cxn>
                <a:cxn ang="0">
                  <a:pos x="616" y="504"/>
                </a:cxn>
                <a:cxn ang="0">
                  <a:pos x="655" y="503"/>
                </a:cxn>
                <a:cxn ang="0">
                  <a:pos x="684" y="492"/>
                </a:cxn>
                <a:cxn ang="0">
                  <a:pos x="709" y="482"/>
                </a:cxn>
                <a:cxn ang="0">
                  <a:pos x="727" y="473"/>
                </a:cxn>
                <a:cxn ang="0">
                  <a:pos x="743" y="465"/>
                </a:cxn>
                <a:cxn ang="0">
                  <a:pos x="753" y="457"/>
                </a:cxn>
                <a:cxn ang="0">
                  <a:pos x="761" y="452"/>
                </a:cxn>
                <a:cxn ang="0">
                  <a:pos x="764" y="447"/>
                </a:cxn>
                <a:cxn ang="0">
                  <a:pos x="767" y="447"/>
                </a:cxn>
                <a:cxn ang="0">
                  <a:pos x="792" y="409"/>
                </a:cxn>
                <a:cxn ang="0">
                  <a:pos x="767" y="354"/>
                </a:cxn>
                <a:cxn ang="0">
                  <a:pos x="696" y="286"/>
                </a:cxn>
                <a:cxn ang="0">
                  <a:pos x="593" y="216"/>
                </a:cxn>
                <a:cxn ang="0">
                  <a:pos x="461" y="142"/>
                </a:cxn>
                <a:cxn ang="0">
                  <a:pos x="314" y="80"/>
                </a:cxn>
                <a:cxn ang="0">
                  <a:pos x="156" y="29"/>
                </a:cxn>
                <a:cxn ang="0">
                  <a:pos x="0" y="0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Freeform 123"/>
            <p:cNvSpPr>
              <a:spLocks noChangeArrowheads="1"/>
            </p:cNvSpPr>
            <p:nvPr/>
          </p:nvSpPr>
          <p:spPr bwMode="auto">
            <a:xfrm>
              <a:off x="5082" y="2080"/>
              <a:ext cx="440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8"/>
                </a:cxn>
                <a:cxn ang="0">
                  <a:pos x="3" y="27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8" y="56"/>
                </a:cxn>
                <a:cxn ang="0">
                  <a:pos x="8" y="65"/>
                </a:cxn>
                <a:cxn ang="0">
                  <a:pos x="11" y="75"/>
                </a:cxn>
                <a:cxn ang="0">
                  <a:pos x="45" y="111"/>
                </a:cxn>
                <a:cxn ang="0">
                  <a:pos x="79" y="147"/>
                </a:cxn>
                <a:cxn ang="0">
                  <a:pos x="113" y="183"/>
                </a:cxn>
                <a:cxn ang="0">
                  <a:pos x="147" y="219"/>
                </a:cxn>
                <a:cxn ang="0">
                  <a:pos x="181" y="254"/>
                </a:cxn>
                <a:cxn ang="0">
                  <a:pos x="214" y="291"/>
                </a:cxn>
                <a:cxn ang="0">
                  <a:pos x="248" y="327"/>
                </a:cxn>
                <a:cxn ang="0">
                  <a:pos x="284" y="364"/>
                </a:cxn>
                <a:cxn ang="0">
                  <a:pos x="292" y="367"/>
                </a:cxn>
                <a:cxn ang="0">
                  <a:pos x="318" y="377"/>
                </a:cxn>
                <a:cxn ang="0">
                  <a:pos x="353" y="390"/>
                </a:cxn>
                <a:cxn ang="0">
                  <a:pos x="398" y="407"/>
                </a:cxn>
                <a:cxn ang="0">
                  <a:pos x="445" y="421"/>
                </a:cxn>
                <a:cxn ang="0">
                  <a:pos x="491" y="432"/>
                </a:cxn>
                <a:cxn ang="0">
                  <a:pos x="534" y="437"/>
                </a:cxn>
                <a:cxn ang="0">
                  <a:pos x="569" y="435"/>
                </a:cxn>
                <a:cxn ang="0">
                  <a:pos x="593" y="425"/>
                </a:cxn>
                <a:cxn ang="0">
                  <a:pos x="614" y="418"/>
                </a:cxn>
                <a:cxn ang="0">
                  <a:pos x="631" y="410"/>
                </a:cxn>
                <a:cxn ang="0">
                  <a:pos x="645" y="403"/>
                </a:cxn>
                <a:cxn ang="0">
                  <a:pos x="653" y="395"/>
                </a:cxn>
                <a:cxn ang="0">
                  <a:pos x="661" y="391"/>
                </a:cxn>
                <a:cxn ang="0">
                  <a:pos x="665" y="388"/>
                </a:cxn>
                <a:cxn ang="0">
                  <a:pos x="666" y="388"/>
                </a:cxn>
                <a:cxn ang="0">
                  <a:pos x="689" y="355"/>
                </a:cxn>
                <a:cxn ang="0">
                  <a:pos x="668" y="308"/>
                </a:cxn>
                <a:cxn ang="0">
                  <a:pos x="605" y="249"/>
                </a:cxn>
                <a:cxn ang="0">
                  <a:pos x="515" y="186"/>
                </a:cxn>
                <a:cxn ang="0">
                  <a:pos x="401" y="122"/>
                </a:cxn>
                <a:cxn ang="0">
                  <a:pos x="272" y="68"/>
                </a:cxn>
                <a:cxn ang="0">
                  <a:pos x="135" y="25"/>
                </a:cxn>
                <a:cxn ang="0">
                  <a:pos x="0" y="0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Freeform 124"/>
            <p:cNvSpPr>
              <a:spLocks noChangeArrowheads="1"/>
            </p:cNvSpPr>
            <p:nvPr/>
          </p:nvSpPr>
          <p:spPr bwMode="auto">
            <a:xfrm>
              <a:off x="5132" y="2107"/>
              <a:ext cx="375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5" y="40"/>
                </a:cxn>
                <a:cxn ang="0">
                  <a:pos x="6" y="47"/>
                </a:cxn>
                <a:cxn ang="0">
                  <a:pos x="7" y="55"/>
                </a:cxn>
                <a:cxn ang="0">
                  <a:pos x="10" y="64"/>
                </a:cxn>
                <a:cxn ang="0">
                  <a:pos x="39" y="94"/>
                </a:cxn>
                <a:cxn ang="0">
                  <a:pos x="67" y="124"/>
                </a:cxn>
                <a:cxn ang="0">
                  <a:pos x="95" y="156"/>
                </a:cxn>
                <a:cxn ang="0">
                  <a:pos x="125" y="187"/>
                </a:cxn>
                <a:cxn ang="0">
                  <a:pos x="153" y="217"/>
                </a:cxn>
                <a:cxn ang="0">
                  <a:pos x="182" y="247"/>
                </a:cxn>
                <a:cxn ang="0">
                  <a:pos x="211" y="278"/>
                </a:cxn>
                <a:cxn ang="0">
                  <a:pos x="240" y="310"/>
                </a:cxn>
                <a:cxn ang="0">
                  <a:pos x="247" y="312"/>
                </a:cxn>
                <a:cxn ang="0">
                  <a:pos x="269" y="322"/>
                </a:cxn>
                <a:cxn ang="0">
                  <a:pos x="298" y="332"/>
                </a:cxn>
                <a:cxn ang="0">
                  <a:pos x="338" y="346"/>
                </a:cxn>
                <a:cxn ang="0">
                  <a:pos x="377" y="357"/>
                </a:cxn>
                <a:cxn ang="0">
                  <a:pos x="418" y="367"/>
                </a:cxn>
                <a:cxn ang="0">
                  <a:pos x="454" y="371"/>
                </a:cxn>
                <a:cxn ang="0">
                  <a:pos x="485" y="370"/>
                </a:cxn>
                <a:cxn ang="0">
                  <a:pos x="506" y="362"/>
                </a:cxn>
                <a:cxn ang="0">
                  <a:pos x="523" y="356"/>
                </a:cxn>
                <a:cxn ang="0">
                  <a:pos x="535" y="348"/>
                </a:cxn>
                <a:cxn ang="0">
                  <a:pos x="548" y="342"/>
                </a:cxn>
                <a:cxn ang="0">
                  <a:pos x="555" y="336"/>
                </a:cxn>
                <a:cxn ang="0">
                  <a:pos x="561" y="332"/>
                </a:cxn>
                <a:cxn ang="0">
                  <a:pos x="564" y="329"/>
                </a:cxn>
                <a:cxn ang="0">
                  <a:pos x="565" y="329"/>
                </a:cxn>
                <a:cxn ang="0">
                  <a:pos x="585" y="301"/>
                </a:cxn>
                <a:cxn ang="0">
                  <a:pos x="566" y="262"/>
                </a:cxn>
                <a:cxn ang="0">
                  <a:pos x="514" y="211"/>
                </a:cxn>
                <a:cxn ang="0">
                  <a:pos x="438" y="158"/>
                </a:cxn>
                <a:cxn ang="0">
                  <a:pos x="341" y="105"/>
                </a:cxn>
                <a:cxn ang="0">
                  <a:pos x="232" y="58"/>
                </a:cxn>
                <a:cxn ang="0">
                  <a:pos x="115" y="21"/>
                </a:cxn>
                <a:cxn ang="0">
                  <a:pos x="0" y="0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Freeform 125"/>
            <p:cNvSpPr>
              <a:spLocks noChangeArrowheads="1"/>
            </p:cNvSpPr>
            <p:nvPr/>
          </p:nvSpPr>
          <p:spPr bwMode="auto">
            <a:xfrm>
              <a:off x="5184" y="2133"/>
              <a:ext cx="307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6"/>
                </a:cxn>
                <a:cxn ang="0">
                  <a:pos x="4" y="39"/>
                </a:cxn>
                <a:cxn ang="0">
                  <a:pos x="7" y="53"/>
                </a:cxn>
                <a:cxn ang="0">
                  <a:pos x="30" y="78"/>
                </a:cxn>
                <a:cxn ang="0">
                  <a:pos x="53" y="103"/>
                </a:cxn>
                <a:cxn ang="0">
                  <a:pos x="76" y="128"/>
                </a:cxn>
                <a:cxn ang="0">
                  <a:pos x="101" y="154"/>
                </a:cxn>
                <a:cxn ang="0">
                  <a:pos x="124" y="179"/>
                </a:cxn>
                <a:cxn ang="0">
                  <a:pos x="148" y="203"/>
                </a:cxn>
                <a:cxn ang="0">
                  <a:pos x="172" y="228"/>
                </a:cxn>
                <a:cxn ang="0">
                  <a:pos x="197" y="254"/>
                </a:cxn>
                <a:cxn ang="0">
                  <a:pos x="203" y="257"/>
                </a:cxn>
                <a:cxn ang="0">
                  <a:pos x="220" y="263"/>
                </a:cxn>
                <a:cxn ang="0">
                  <a:pos x="245" y="273"/>
                </a:cxn>
                <a:cxn ang="0">
                  <a:pos x="277" y="284"/>
                </a:cxn>
                <a:cxn ang="0">
                  <a:pos x="309" y="293"/>
                </a:cxn>
                <a:cxn ang="0">
                  <a:pos x="341" y="303"/>
                </a:cxn>
                <a:cxn ang="0">
                  <a:pos x="371" y="305"/>
                </a:cxn>
                <a:cxn ang="0">
                  <a:pos x="395" y="305"/>
                </a:cxn>
                <a:cxn ang="0">
                  <a:pos x="412" y="299"/>
                </a:cxn>
                <a:cxn ang="0">
                  <a:pos x="426" y="293"/>
                </a:cxn>
                <a:cxn ang="0">
                  <a:pos x="437" y="287"/>
                </a:cxn>
                <a:cxn ang="0">
                  <a:pos x="447" y="283"/>
                </a:cxn>
                <a:cxn ang="0">
                  <a:pos x="453" y="278"/>
                </a:cxn>
                <a:cxn ang="0">
                  <a:pos x="459" y="275"/>
                </a:cxn>
                <a:cxn ang="0">
                  <a:pos x="461" y="273"/>
                </a:cxn>
                <a:cxn ang="0">
                  <a:pos x="463" y="273"/>
                </a:cxn>
                <a:cxn ang="0">
                  <a:pos x="478" y="248"/>
                </a:cxn>
                <a:cxn ang="0">
                  <a:pos x="464" y="215"/>
                </a:cxn>
                <a:cxn ang="0">
                  <a:pos x="422" y="175"/>
                </a:cxn>
                <a:cxn ang="0">
                  <a:pos x="358" y="130"/>
                </a:cxn>
                <a:cxn ang="0">
                  <a:pos x="278" y="86"/>
                </a:cxn>
                <a:cxn ang="0">
                  <a:pos x="189" y="48"/>
                </a:cxn>
                <a:cxn ang="0">
                  <a:pos x="94" y="17"/>
                </a:cxn>
                <a:cxn ang="0">
                  <a:pos x="0" y="0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Freeform 126"/>
            <p:cNvSpPr>
              <a:spLocks noChangeArrowheads="1"/>
            </p:cNvSpPr>
            <p:nvPr/>
          </p:nvSpPr>
          <p:spPr bwMode="auto">
            <a:xfrm>
              <a:off x="3223" y="3190"/>
              <a:ext cx="523" cy="45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09" y="9"/>
                </a:cxn>
                <a:cxn ang="0">
                  <a:pos x="110" y="33"/>
                </a:cxn>
                <a:cxn ang="0">
                  <a:pos x="26" y="72"/>
                </a:cxn>
                <a:cxn ang="0">
                  <a:pos x="0" y="124"/>
                </a:cxn>
                <a:cxn ang="0">
                  <a:pos x="18" y="153"/>
                </a:cxn>
                <a:cxn ang="0">
                  <a:pos x="56" y="161"/>
                </a:cxn>
                <a:cxn ang="0">
                  <a:pos x="89" y="161"/>
                </a:cxn>
                <a:cxn ang="0">
                  <a:pos x="149" y="261"/>
                </a:cxn>
                <a:cxn ang="0">
                  <a:pos x="169" y="284"/>
                </a:cxn>
                <a:cxn ang="0">
                  <a:pos x="230" y="334"/>
                </a:cxn>
                <a:cxn ang="0">
                  <a:pos x="326" y="391"/>
                </a:cxn>
                <a:cxn ang="0">
                  <a:pos x="454" y="428"/>
                </a:cxn>
                <a:cxn ang="0">
                  <a:pos x="564" y="455"/>
                </a:cxn>
                <a:cxn ang="0">
                  <a:pos x="628" y="490"/>
                </a:cxn>
                <a:cxn ang="0">
                  <a:pos x="656" y="519"/>
                </a:cxn>
                <a:cxn ang="0">
                  <a:pos x="663" y="532"/>
                </a:cxn>
                <a:cxn ang="0">
                  <a:pos x="698" y="538"/>
                </a:cxn>
                <a:cxn ang="0">
                  <a:pos x="769" y="542"/>
                </a:cxn>
                <a:cxn ang="0">
                  <a:pos x="816" y="516"/>
                </a:cxn>
                <a:cxn ang="0">
                  <a:pos x="779" y="432"/>
                </a:cxn>
                <a:cxn ang="0">
                  <a:pos x="722" y="342"/>
                </a:cxn>
                <a:cxn ang="0">
                  <a:pos x="711" y="293"/>
                </a:cxn>
                <a:cxn ang="0">
                  <a:pos x="676" y="240"/>
                </a:cxn>
                <a:cxn ang="0">
                  <a:pos x="552" y="146"/>
                </a:cxn>
                <a:cxn ang="0">
                  <a:pos x="440" y="62"/>
                </a:cxn>
                <a:cxn ang="0">
                  <a:pos x="447" y="49"/>
                </a:cxn>
                <a:cxn ang="0">
                  <a:pos x="501" y="67"/>
                </a:cxn>
                <a:cxn ang="0">
                  <a:pos x="535" y="82"/>
                </a:cxn>
                <a:cxn ang="0">
                  <a:pos x="516" y="69"/>
                </a:cxn>
                <a:cxn ang="0">
                  <a:pos x="470" y="41"/>
                </a:cxn>
                <a:cxn ang="0">
                  <a:pos x="392" y="12"/>
                </a:cxn>
                <a:cxn ang="0">
                  <a:pos x="292" y="0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Freeform 127"/>
            <p:cNvSpPr>
              <a:spLocks noChangeArrowheads="1"/>
            </p:cNvSpPr>
            <p:nvPr/>
          </p:nvSpPr>
          <p:spPr bwMode="auto">
            <a:xfrm>
              <a:off x="3256" y="2998"/>
              <a:ext cx="334" cy="223"/>
            </a:xfrm>
            <a:custGeom>
              <a:avLst/>
              <a:gdLst/>
              <a:ahLst/>
              <a:cxnLst>
                <a:cxn ang="0">
                  <a:pos x="522" y="265"/>
                </a:cxn>
                <a:cxn ang="0">
                  <a:pos x="522" y="261"/>
                </a:cxn>
                <a:cxn ang="0">
                  <a:pos x="524" y="250"/>
                </a:cxn>
                <a:cxn ang="0">
                  <a:pos x="524" y="231"/>
                </a:cxn>
                <a:cxn ang="0">
                  <a:pos x="522" y="208"/>
                </a:cxn>
                <a:cxn ang="0">
                  <a:pos x="515" y="174"/>
                </a:cxn>
                <a:cxn ang="0">
                  <a:pos x="505" y="136"/>
                </a:cxn>
                <a:cxn ang="0">
                  <a:pos x="487" y="89"/>
                </a:cxn>
                <a:cxn ang="0">
                  <a:pos x="460" y="37"/>
                </a:cxn>
                <a:cxn ang="0">
                  <a:pos x="414" y="0"/>
                </a:cxn>
                <a:cxn ang="0">
                  <a:pos x="352" y="1"/>
                </a:cxn>
                <a:cxn ang="0">
                  <a:pos x="275" y="30"/>
                </a:cxn>
                <a:cxn ang="0">
                  <a:pos x="198" y="77"/>
                </a:cxn>
                <a:cxn ang="0">
                  <a:pos x="121" y="129"/>
                </a:cxn>
                <a:cxn ang="0">
                  <a:pos x="59" y="180"/>
                </a:cxn>
                <a:cxn ang="0">
                  <a:pos x="16" y="218"/>
                </a:cxn>
                <a:cxn ang="0">
                  <a:pos x="0" y="234"/>
                </a:cxn>
                <a:cxn ang="0">
                  <a:pos x="7" y="229"/>
                </a:cxn>
                <a:cxn ang="0">
                  <a:pos x="28" y="221"/>
                </a:cxn>
                <a:cxn ang="0">
                  <a:pos x="59" y="208"/>
                </a:cxn>
                <a:cxn ang="0">
                  <a:pos x="100" y="196"/>
                </a:cxn>
                <a:cxn ang="0">
                  <a:pos x="145" y="184"/>
                </a:cxn>
                <a:cxn ang="0">
                  <a:pos x="195" y="178"/>
                </a:cxn>
                <a:cxn ang="0">
                  <a:pos x="243" y="178"/>
                </a:cxn>
                <a:cxn ang="0">
                  <a:pos x="289" y="188"/>
                </a:cxn>
                <a:cxn ang="0">
                  <a:pos x="332" y="202"/>
                </a:cxn>
                <a:cxn ang="0">
                  <a:pos x="376" y="218"/>
                </a:cxn>
                <a:cxn ang="0">
                  <a:pos x="415" y="231"/>
                </a:cxn>
                <a:cxn ang="0">
                  <a:pos x="452" y="246"/>
                </a:cxn>
                <a:cxn ang="0">
                  <a:pos x="481" y="256"/>
                </a:cxn>
                <a:cxn ang="0">
                  <a:pos x="505" y="264"/>
                </a:cxn>
                <a:cxn ang="0">
                  <a:pos x="518" y="266"/>
                </a:cxn>
                <a:cxn ang="0">
                  <a:pos x="522" y="2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54835"/>
          </a:xfrm>
          <a:prstGeom prst="rect">
            <a:avLst/>
          </a:prstGeom>
          <a:noFill/>
        </p:spPr>
      </p:pic>
      <p:pic>
        <p:nvPicPr>
          <p:cNvPr id="5" name="Picture 2" descr="C:\Users\user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715483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071810"/>
            <a:ext cx="85725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правилом нужно пользоваться при написании безударных падежных окончаний прилагательных?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85728"/>
            <a:ext cx="750099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Закрепление знаний.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448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141</cp:revision>
  <dcterms:created xsi:type="dcterms:W3CDTF">2016-02-20T10:32:28Z</dcterms:created>
  <dcterms:modified xsi:type="dcterms:W3CDTF">2017-02-05T13:05:25Z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4127235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