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  <p:sldId id="268" r:id="rId14"/>
    <p:sldId id="27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796DA-44DF-4A85-916B-092862E2FC8E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9CA3-ED43-4619-B2A3-A3A52136D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389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796DA-44DF-4A85-916B-092862E2FC8E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9CA3-ED43-4619-B2A3-A3A52136D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31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796DA-44DF-4A85-916B-092862E2FC8E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9CA3-ED43-4619-B2A3-A3A52136D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907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796DA-44DF-4A85-916B-092862E2FC8E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9CA3-ED43-4619-B2A3-A3A52136D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649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796DA-44DF-4A85-916B-092862E2FC8E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9CA3-ED43-4619-B2A3-A3A52136D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793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796DA-44DF-4A85-916B-092862E2FC8E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9CA3-ED43-4619-B2A3-A3A52136D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509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796DA-44DF-4A85-916B-092862E2FC8E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9CA3-ED43-4619-B2A3-A3A52136D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13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796DA-44DF-4A85-916B-092862E2FC8E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9CA3-ED43-4619-B2A3-A3A52136D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61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796DA-44DF-4A85-916B-092862E2FC8E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9CA3-ED43-4619-B2A3-A3A52136D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242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796DA-44DF-4A85-916B-092862E2FC8E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9CA3-ED43-4619-B2A3-A3A52136D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792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796DA-44DF-4A85-916B-092862E2FC8E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9CA3-ED43-4619-B2A3-A3A52136D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78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796DA-44DF-4A85-916B-092862E2FC8E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39CA3-ED43-4619-B2A3-A3A52136D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58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Детский сад  Краснодар\фото для презентации СВЕТ\свет солнц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2656"/>
            <a:ext cx="856895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22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/>
          <a:lstStyle/>
          <a:p>
            <a:endParaRPr lang="ru-RU"/>
          </a:p>
        </p:txBody>
      </p:sp>
      <p:pic>
        <p:nvPicPr>
          <p:cNvPr id="9218" name="Picture 2" descr="D:\Детский сад  Краснодар\фото для презентации СВЕТ\закат 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21" y="260648"/>
            <a:ext cx="8626559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10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D:\Детский сад  Краснодар\фото для презентации СВЕТ\закат 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49694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57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Детский сад  Краснодар\фото для презентации СВЕТ\закат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45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Детский сад  Краснодар\фото для презентации СВЕТ\закат 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93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D:\Детский сад  Краснодар\фото для презентации СВЕТ\закат 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75" y="188640"/>
            <a:ext cx="8643805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72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Детский сад  Краснодар\фото для презентации СВЕТ\ночь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5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D:\Детский сад  Краснодар\фото для презентации СВЕТ\ночь 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84" y="188640"/>
            <a:ext cx="877370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3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D:\Детский сад  Краснодар\фото для презентации СВЕТ\ночь 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86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5" name="Picture 3" descr="D:\Детский сад  Краснодар\фото для презентации СВЕТ\блеск от свет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1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Детский сад  Краснодар\фото для презентации СВЕТ\ночь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96" y="332656"/>
            <a:ext cx="858288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86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Детский сад  Краснодар\фото для презентации СВЕТ\рассвет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17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Детский сад  Краснодар\фото для презентации СВЕТ\украшения свето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16" y="327054"/>
            <a:ext cx="8704968" cy="634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07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Детский сад  Краснодар\фото для презентации СВЕТ\фонарик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1873"/>
            <a:ext cx="8640960" cy="629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71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D:\Детский сад  Краснодар\фото для презентации СВЕТ\рассвет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29" y="260648"/>
            <a:ext cx="8601651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30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Детский сад  Краснодар\фото для презентации СВЕТ\рассвет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21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4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Детский сад  Краснодар\фото для презентации СВЕТ\солнце сквозь листву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25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Детский сад  Краснодар\фото для презентации СВЕТ\солнце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70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Детский сад  Краснодар\фото для презентации СВЕТ\рассвет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05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Детский сад  Краснодар\фото для презентации СВЕТ\рассвет 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59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61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Детский сад  Краснодар\фото для презентации СВЕТ\полдень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43805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20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Детский сад  Краснодар\фото для презентации СВЕТ\закат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88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Экран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Sergei</dc:creator>
  <cp:lastModifiedBy>Sergei</cp:lastModifiedBy>
  <cp:revision>4</cp:revision>
  <dcterms:created xsi:type="dcterms:W3CDTF">2016-11-22T06:46:31Z</dcterms:created>
  <dcterms:modified xsi:type="dcterms:W3CDTF">2016-11-22T07:20:41Z</dcterms:modified>
</cp:coreProperties>
</file>