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92" r:id="rId3"/>
    <p:sldId id="267" r:id="rId4"/>
    <p:sldId id="268" r:id="rId5"/>
    <p:sldId id="269" r:id="rId6"/>
    <p:sldId id="270" r:id="rId7"/>
    <p:sldId id="262" r:id="rId8"/>
    <p:sldId id="263" r:id="rId9"/>
    <p:sldId id="264" r:id="rId10"/>
    <p:sldId id="265" r:id="rId11"/>
    <p:sldId id="266" r:id="rId12"/>
    <p:sldId id="273" r:id="rId13"/>
    <p:sldId id="285" r:id="rId14"/>
    <p:sldId id="275" r:id="rId15"/>
    <p:sldId id="286" r:id="rId16"/>
    <p:sldId id="277" r:id="rId17"/>
    <p:sldId id="287" r:id="rId18"/>
    <p:sldId id="279" r:id="rId19"/>
    <p:sldId id="288" r:id="rId20"/>
    <p:sldId id="281" r:id="rId21"/>
    <p:sldId id="289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69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D18D74-B999-4C13-B825-FCD3946A5E3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13FB5A8-9D15-49D0-8659-A07227B5DD3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9709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Составление описательного рассказа об игрушке 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в средней группе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sz="3100" b="1" dirty="0">
                <a:latin typeface="Arial Black" panose="020B0A04020102020204" pitchFamily="34" charset="0"/>
              </a:rPr>
              <a:t>Воронина Наталия Владимировна</a:t>
            </a:r>
            <a:br>
              <a:rPr lang="ru-RU" sz="3100" b="1" dirty="0">
                <a:latin typeface="Arial Black" panose="020B0A04020102020204" pitchFamily="34" charset="0"/>
              </a:rPr>
            </a:br>
            <a:r>
              <a:rPr lang="ru-RU" sz="3100" dirty="0">
                <a:latin typeface="Arial Black" panose="020B0A04020102020204" pitchFamily="34" charset="0"/>
              </a:rPr>
              <a:t>«Центр развития ребенка – д/с №100</a:t>
            </a:r>
            <a:br>
              <a:rPr lang="ru-RU" sz="3100" dirty="0">
                <a:latin typeface="Arial Black" panose="020B0A04020102020204" pitchFamily="34" charset="0"/>
              </a:rPr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34779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етский сад  Краснодар\картинки\110150620_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2817"/>
            <a:ext cx="2664296" cy="30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етский сад  Краснодар\картинки\crow_PNG30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4665"/>
            <a:ext cx="3600400" cy="3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Детский сад  Краснодар\картинки\p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70" y="3789040"/>
            <a:ext cx="2256259" cy="27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Детский сад  Краснодар\картинки\hello_html_m130be28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356">
            <a:off x="1807257" y="3545266"/>
            <a:ext cx="2300984" cy="353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етский сад  Краснодар\картинки\0_90cb1_be86316f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19" y="561323"/>
            <a:ext cx="180571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Детский сад  Краснодар\картинки\62114817_1280445569_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6" b="89986" l="1608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36" y="961269"/>
            <a:ext cx="1933805" cy="21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Детский сад  Краснодар\картинки\573ca60159873154c4e875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43" y="3504927"/>
            <a:ext cx="2399446" cy="306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етский сад  Краснодар\картинки\cow_PNG213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39" y="3785121"/>
            <a:ext cx="3810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тский сад  Краснодар\Открытое занятие ноябрь 2016\h5EETlRv4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421946"/>
            <a:ext cx="8376931" cy="603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2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етский сад  Краснодар\Открытое занятие ноябрь 2016\e5f0299f3819a15a6141859e5c6e5f61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0" t="32383" b="45230"/>
          <a:stretch/>
        </p:blipFill>
        <p:spPr bwMode="auto">
          <a:xfrm>
            <a:off x="2325381" y="1412776"/>
            <a:ext cx="4118827" cy="374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Объект 4" descr="D:\Детский сад  Краснодар\дгруппа лучик\картинки 2\693788870028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9"/>
            <a:ext cx="706516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D:\Детский сад  Краснодар\Открытое занятие ноябрь 2016\e5f0299f3819a15a6141859e5c6e5f61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0" t="32383" b="45230"/>
          <a:stretch/>
        </p:blipFill>
        <p:spPr bwMode="auto">
          <a:xfrm>
            <a:off x="251520" y="332656"/>
            <a:ext cx="1972957" cy="179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етский сад  Краснодар\Открытое занятие ноябрь 2016\hello_html_m169a1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3" t="3362" r="2328" b="50000"/>
          <a:stretch/>
        </p:blipFill>
        <p:spPr bwMode="auto">
          <a:xfrm>
            <a:off x="2195736" y="1772815"/>
            <a:ext cx="4752528" cy="4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4" descr="D:\Детский сад  Краснодар\дгруппа лучик\картинки 2\693788870028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199"/>
            <a:ext cx="7569224" cy="50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D:\Детский сад  Краснодар\Открытое занятие ноябрь 2016\hello_html_m169a18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3" t="3362" r="2328" b="50000"/>
          <a:stretch/>
        </p:blipFill>
        <p:spPr bwMode="auto">
          <a:xfrm>
            <a:off x="273760" y="328302"/>
            <a:ext cx="1280206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Детский сад  Краснодар\Открытое занятие ноябрь 2016\2b2e6ce825bf95d19797f70dd79687c6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 t="36363" r="9829" b="35722"/>
          <a:stretch/>
        </p:blipFill>
        <p:spPr bwMode="auto">
          <a:xfrm>
            <a:off x="2267744" y="1700808"/>
            <a:ext cx="3929856" cy="41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4" descr="D:\Детский сад  Краснодар\дгруппа лучик\картинки 2\693788870028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199"/>
            <a:ext cx="7569224" cy="50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D:\Детский сад  Краснодар\Открытое занятие ноябрь 2016\2b2e6ce825bf95d19797f70dd79687c6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 t="36363" r="8095" b="35722"/>
          <a:stretch/>
        </p:blipFill>
        <p:spPr bwMode="auto">
          <a:xfrm>
            <a:off x="251520" y="262390"/>
            <a:ext cx="1553028" cy="15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8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9" t="50000" r="32922" b="13810"/>
          <a:stretch/>
        </p:blipFill>
        <p:spPr bwMode="auto">
          <a:xfrm>
            <a:off x="2411760" y="1916832"/>
            <a:ext cx="374441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11633"/>
          </a:xfrm>
        </p:spPr>
        <p:txBody>
          <a:bodyPr/>
          <a:lstStyle/>
          <a:p>
            <a:r>
              <a:rPr lang="ru-RU" dirty="0" smtClean="0"/>
              <a:t>Магазин игрушек</a:t>
            </a:r>
            <a:endParaRPr lang="ru-RU" dirty="0"/>
          </a:p>
        </p:txBody>
      </p:sp>
      <p:pic>
        <p:nvPicPr>
          <p:cNvPr id="3074" name="Picture 2" descr="D:\Детский сад  Краснодар\картинки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5" y="1149961"/>
            <a:ext cx="8640960" cy="53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4" descr="D:\Детский сад  Краснодар\дгруппа лучик\картинки 2\693788870028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199"/>
            <a:ext cx="7569224" cy="50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9" t="50000" r="32922" b="13810"/>
          <a:stretch/>
        </p:blipFill>
        <p:spPr bwMode="auto">
          <a:xfrm>
            <a:off x="323528" y="0"/>
            <a:ext cx="1657061" cy="1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9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0" t="50000" b="14132"/>
          <a:stretch/>
        </p:blipFill>
        <p:spPr bwMode="auto">
          <a:xfrm>
            <a:off x="2483768" y="1964766"/>
            <a:ext cx="3960440" cy="35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0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4" descr="D:\Детский сад  Краснодар\дгруппа лучик\картинки 2\693788870028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199"/>
            <a:ext cx="7569224" cy="50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9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0" t="50000" b="14132"/>
          <a:stretch/>
        </p:blipFill>
        <p:spPr bwMode="auto">
          <a:xfrm>
            <a:off x="323528" y="159414"/>
            <a:ext cx="1847158" cy="1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D:\Детский сад  Краснодар\Открытое занятие ноябрь 2016\мнемотабл 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3" b="62453"/>
          <a:stretch/>
        </p:blipFill>
        <p:spPr bwMode="auto">
          <a:xfrm>
            <a:off x="0" y="94071"/>
            <a:ext cx="1907704" cy="170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8" b="61742"/>
          <a:stretch/>
        </p:blipFill>
        <p:spPr bwMode="auto">
          <a:xfrm>
            <a:off x="1907704" y="94071"/>
            <a:ext cx="1799326" cy="17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50000" r="66670" b="13167"/>
          <a:stretch/>
        </p:blipFill>
        <p:spPr bwMode="auto">
          <a:xfrm>
            <a:off x="3707029" y="159415"/>
            <a:ext cx="1872207" cy="16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9" t="50000" r="32922" b="13810"/>
          <a:stretch/>
        </p:blipFill>
        <p:spPr bwMode="auto">
          <a:xfrm>
            <a:off x="5579236" y="159415"/>
            <a:ext cx="1657061" cy="1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0" t="50000" b="14132"/>
          <a:stretch/>
        </p:blipFill>
        <p:spPr bwMode="auto">
          <a:xfrm>
            <a:off x="7236297" y="159415"/>
            <a:ext cx="1847158" cy="1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 descr="D:\Детский сад  Краснодар\дгруппа лучик\картинки 2\693788870028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199"/>
            <a:ext cx="7569224" cy="5009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8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D:\Детский сад  Краснодар\Открытое занятие ноябрь 2016\мнемотабл 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3" b="62453"/>
          <a:stretch/>
        </p:blipFill>
        <p:spPr bwMode="auto">
          <a:xfrm>
            <a:off x="0" y="94071"/>
            <a:ext cx="1907704" cy="170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8" b="61742"/>
          <a:stretch/>
        </p:blipFill>
        <p:spPr bwMode="auto">
          <a:xfrm>
            <a:off x="1907704" y="94071"/>
            <a:ext cx="1799326" cy="17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t="50000" r="66670" b="13167"/>
          <a:stretch/>
        </p:blipFill>
        <p:spPr bwMode="auto">
          <a:xfrm>
            <a:off x="3707029" y="159415"/>
            <a:ext cx="1872207" cy="16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9" t="50000" r="32922" b="13810"/>
          <a:stretch/>
        </p:blipFill>
        <p:spPr bwMode="auto">
          <a:xfrm>
            <a:off x="5579236" y="159415"/>
            <a:ext cx="1657061" cy="1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:\Детский сад  Краснодар\Открытое занятие ноябрь 2016\мнемотабл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0" t="50000" b="14132"/>
          <a:stretch/>
        </p:blipFill>
        <p:spPr bwMode="auto">
          <a:xfrm>
            <a:off x="7236297" y="159415"/>
            <a:ext cx="1847158" cy="1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етский сад  Краснодар\картинки\98549417_01__27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6326">
            <a:off x="487880" y="404664"/>
            <a:ext cx="3004000" cy="3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Детский сад  Краснодар\картинки\apple_PNG124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103">
            <a:off x="4946558" y="3014121"/>
            <a:ext cx="3902902" cy="34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Детский сад  Краснодар\картинки\pear-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8038">
            <a:off x="66335" y="3796148"/>
            <a:ext cx="3419872" cy="22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Детский сад  Краснодар\картинки\hello_html_m2d748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7485" y="487812"/>
            <a:ext cx="2952328" cy="2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Детский сад  Краснодар\картинки\hello_html_m340a68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255908" cy="26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етский сад  Краснодар\картинки\Tell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9513"/>
            <a:ext cx="3646619" cy="16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етский сад  Краснодар\картинки\milk_PNG1269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4112"/>
            <a:ext cx="2066154" cy="38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Детский сад  Краснодар\картинки\cooking_pan_PNG840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22111"/>
            <a:ext cx="548039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етский сад  Краснодар\картинки\100205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13" y="804759"/>
            <a:ext cx="2448272" cy="30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етский сад  Краснодар\картинки\skirt-clipart-jacket-clipart-shoes-clipart-uGKOvG-clipart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8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38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Детский сад  Краснодар\картинки\aa5248ee5436970514ca8fafc44f779c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6" y="3284984"/>
            <a:ext cx="3666667" cy="37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Детский сад  Краснодар\картинки\572cab077a25a154867c154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815">
            <a:off x="5830975" y="3600575"/>
            <a:ext cx="2237066" cy="2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Детский сад  Краснодар\картинки\0_a7107_c47b2af8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47554"/>
            <a:ext cx="3072514" cy="24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етский сад  Краснодар\картинки\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8819"/>
            <a:ext cx="3384376" cy="299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Детский сад  Краснодар\картинки\chair_PNG686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7900"/>
            <a:ext cx="2313121" cy="36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Детский сад  Краснодар\картинки\armchair_PNG706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29" y="3680453"/>
            <a:ext cx="2352755" cy="30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:\Детский сад  Краснодар\картинки\117491279_matreshka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5385"/>
            <a:ext cx="1450851" cy="29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етский сад  Краснодар\картинки\4682541-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78173"/>
            <a:ext cx="324036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Детский сад  Краснодар\картинки\0012-015-Gepard-javljaetsja-khischnik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271000" cy="29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етский сад  Краснодар\картинки\0_22e155_9cd6808d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5385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етский сад  Краснодар\картинки\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87" y="3493351"/>
            <a:ext cx="2230327" cy="31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етский сад  Краснодар\картинки\cabbage_PNG879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0415"/>
            <a:ext cx="3392739" cy="33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Детский сад  Краснодар\картинки\carrot_PNG499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1" y="620688"/>
            <a:ext cx="3513975" cy="22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Детский сад  Краснодар\картинки\010157_13836889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3838736" cy="31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етский сад  Краснодар\картинки\0_e011c_f58f634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453197" cy="32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етский сад  Краснодар\картинки\ab974e4071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2160240" cy="3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Детский сад  Краснодар\картинки\sandals_PNG97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29" y="1196752"/>
            <a:ext cx="3669032" cy="214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Детский сад  Краснодар\картинки\badaman_blue_boot_christmas_xmas_clothes_coloring_book_colouring-555p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82" y="4005064"/>
            <a:ext cx="3124805" cy="26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455</TotalTime>
  <Words>7</Words>
  <Application>Microsoft Office PowerPoint</Application>
  <PresentationFormat>Экран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Составление описательного рассказа об игрушке  в средней группе   Воронина Наталия Владимировна «Центр развития ребенка – д/с №100 </vt:lpstr>
      <vt:lpstr>Магазин игрушек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</dc:creator>
  <cp:lastModifiedBy>Sergei</cp:lastModifiedBy>
  <cp:revision>30</cp:revision>
  <dcterms:created xsi:type="dcterms:W3CDTF">2016-11-07T16:56:03Z</dcterms:created>
  <dcterms:modified xsi:type="dcterms:W3CDTF">2017-02-06T18:44:33Z</dcterms:modified>
</cp:coreProperties>
</file>