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5" r:id="rId5"/>
    <p:sldId id="258" r:id="rId6"/>
    <p:sldId id="261" r:id="rId7"/>
    <p:sldId id="262" r:id="rId8"/>
    <p:sldId id="274" r:id="rId9"/>
    <p:sldId id="264" r:id="rId10"/>
    <p:sldId id="266" r:id="rId11"/>
    <p:sldId id="268" r:id="rId12"/>
    <p:sldId id="269" r:id="rId13"/>
    <p:sldId id="270" r:id="rId14"/>
    <p:sldId id="271" r:id="rId15"/>
    <p:sldId id="272" r:id="rId16"/>
    <p:sldId id="273" r:id="rId17"/>
    <p:sldId id="279" r:id="rId18"/>
    <p:sldId id="289" r:id="rId19"/>
    <p:sldId id="284" r:id="rId20"/>
    <p:sldId id="285" r:id="rId21"/>
    <p:sldId id="286" r:id="rId22"/>
    <p:sldId id="288" r:id="rId23"/>
    <p:sldId id="275" r:id="rId24"/>
    <p:sldId id="277" r:id="rId25"/>
    <p:sldId id="290" r:id="rId26"/>
    <p:sldId id="291" r:id="rId27"/>
    <p:sldId id="292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2323" autoAdjust="0"/>
    <p:restoredTop sz="94717" autoAdjust="0"/>
  </p:normalViewPr>
  <p:slideViewPr>
    <p:cSldViewPr>
      <p:cViewPr>
        <p:scale>
          <a:sx n="68" d="100"/>
          <a:sy n="68" d="100"/>
        </p:scale>
        <p:origin x="-1254" y="-7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06.02.2017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Рисунок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00100" y="500043"/>
            <a:ext cx="7286676" cy="2286015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Презентация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Педагога МДОУ детского сада № 50    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 Василек»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Королева Ольга Афанасьевна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571744"/>
            <a:ext cx="6400800" cy="2571768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Тема: «Взаимодействие воспитателей с родителями  воспитанников  в  рамках  организации  совместных  физических досугов» 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Рисунок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928662" y="0"/>
            <a:ext cx="7400950" cy="2143116"/>
          </a:xfrm>
        </p:spPr>
        <p:txBody>
          <a:bodyPr>
            <a:normAutofit fontScale="90000"/>
          </a:bodyPr>
          <a:lstStyle/>
          <a:p>
            <a:pPr algn="l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                       Наши  конкурсы: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« Дружная семья»                        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« Веселые  следы»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DSC0399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220633">
            <a:off x="214282" y="1142984"/>
            <a:ext cx="3929090" cy="3714776"/>
          </a:xfrm>
          <a:prstGeom prst="rect">
            <a:avLst/>
          </a:prstGeom>
        </p:spPr>
      </p:pic>
      <p:pic>
        <p:nvPicPr>
          <p:cNvPr id="5" name="Рисунок 4" descr="DSC0401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616588">
            <a:off x="4531437" y="2022287"/>
            <a:ext cx="4253422" cy="3786214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Рисунок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814388" y="428604"/>
            <a:ext cx="7400950" cy="928694"/>
          </a:xfrm>
        </p:spPr>
        <p:txBody>
          <a:bodyPr>
            <a:normAutofit/>
          </a:bodyPr>
          <a:lstStyle/>
          <a:p>
            <a:pPr algn="l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Конкурс: «Свари суп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»,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«Свари компот»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DSC040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996232">
            <a:off x="285720" y="1500174"/>
            <a:ext cx="3857652" cy="3714776"/>
          </a:xfrm>
          <a:prstGeom prst="rect">
            <a:avLst/>
          </a:prstGeom>
        </p:spPr>
      </p:pic>
      <p:pic>
        <p:nvPicPr>
          <p:cNvPr id="8" name="Рисунок 7" descr="DSC0401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714930">
            <a:off x="4143372" y="2357430"/>
            <a:ext cx="4429156" cy="35719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Рисунок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814388" y="285728"/>
            <a:ext cx="7400950" cy="1071570"/>
          </a:xfrm>
        </p:spPr>
        <p:txBody>
          <a:bodyPr>
            <a:normAutofit/>
          </a:bodyPr>
          <a:lstStyle/>
          <a:p>
            <a:pPr algn="l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                    Справедливое жюри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DSC0402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1071546"/>
            <a:ext cx="4143404" cy="3643338"/>
          </a:xfrm>
          <a:prstGeom prst="rect">
            <a:avLst/>
          </a:prstGeom>
        </p:spPr>
      </p:pic>
      <p:pic>
        <p:nvPicPr>
          <p:cNvPr id="10" name="Рисунок 9" descr="DSC0401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57752" y="2357430"/>
            <a:ext cx="3929090" cy="3643338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Рисунок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814388" y="285728"/>
            <a:ext cx="7400950" cy="714380"/>
          </a:xfrm>
        </p:spPr>
        <p:txBody>
          <a:bodyPr>
            <a:normAutofit/>
          </a:bodyPr>
          <a:lstStyle/>
          <a:p>
            <a:pPr algn="l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     Конкурс: «Собери ребенка в школу»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DSC0404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1142984"/>
            <a:ext cx="4000528" cy="3714776"/>
          </a:xfrm>
          <a:prstGeom prst="rect">
            <a:avLst/>
          </a:prstGeom>
        </p:spPr>
      </p:pic>
      <p:pic>
        <p:nvPicPr>
          <p:cNvPr id="7" name="Рисунок 6" descr="DSC0404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57686" y="2643182"/>
            <a:ext cx="4500594" cy="3714776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Рисунок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814388" y="285728"/>
            <a:ext cx="7400950" cy="714380"/>
          </a:xfrm>
        </p:spPr>
        <p:txBody>
          <a:bodyPr>
            <a:normAutofit/>
          </a:bodyPr>
          <a:lstStyle/>
          <a:p>
            <a:pPr algn="l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             Конкурс: «Большая стирка»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DSC0405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14480" y="1142984"/>
            <a:ext cx="5715040" cy="4500594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Рисунок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814388" y="285728"/>
            <a:ext cx="7400950" cy="714380"/>
          </a:xfrm>
        </p:spPr>
        <p:txBody>
          <a:bodyPr>
            <a:normAutofit/>
          </a:bodyPr>
          <a:lstStyle/>
          <a:p>
            <a:pPr algn="l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             Конкурс: «Счастливая семья»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DSC0405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1142984"/>
            <a:ext cx="4071966" cy="3429024"/>
          </a:xfrm>
          <a:prstGeom prst="rect">
            <a:avLst/>
          </a:prstGeom>
        </p:spPr>
      </p:pic>
      <p:pic>
        <p:nvPicPr>
          <p:cNvPr id="7" name="Рисунок 6" descr="DSC0405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2910" y="1928802"/>
            <a:ext cx="3571900" cy="3857652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Рисунок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814388" y="285728"/>
            <a:ext cx="7400950" cy="857256"/>
          </a:xfrm>
        </p:spPr>
        <p:txBody>
          <a:bodyPr>
            <a:normAutofit fontScale="90000"/>
          </a:bodyPr>
          <a:lstStyle/>
          <a:p>
            <a:pPr algn="l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                       Награждение команд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   «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Растишка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»                                  « Веснушки»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DSC0406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1214422"/>
            <a:ext cx="4286280" cy="3286148"/>
          </a:xfrm>
          <a:prstGeom prst="rect">
            <a:avLst/>
          </a:prstGeom>
        </p:spPr>
      </p:pic>
      <p:pic>
        <p:nvPicPr>
          <p:cNvPr id="8" name="Рисунок 7" descr="DSC0406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6314" y="1571612"/>
            <a:ext cx="4071966" cy="4000528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Рисунок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785786" y="500042"/>
            <a:ext cx="7400950" cy="785818"/>
          </a:xfrm>
        </p:spPr>
        <p:txBody>
          <a:bodyPr>
            <a:normAutofit fontScale="90000"/>
          </a:bodyPr>
          <a:lstStyle/>
          <a:p>
            <a:pPr algn="l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      « Разговор о правильном питании,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              помощник  физическом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                        воспитании»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14348" y="1071547"/>
            <a:ext cx="614365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P1020295.JPG"/>
          <p:cNvPicPr>
            <a:picLocks noChangeAspect="1"/>
          </p:cNvPicPr>
          <p:nvPr/>
        </p:nvPicPr>
        <p:blipFill>
          <a:blip r:embed="rId3" cstate="print"/>
          <a:srcRect l="4301" r="3022"/>
          <a:stretch>
            <a:fillRect/>
          </a:stretch>
        </p:blipFill>
        <p:spPr>
          <a:xfrm>
            <a:off x="1071538" y="1643050"/>
            <a:ext cx="6572296" cy="4357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Рисунок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785786" y="500042"/>
            <a:ext cx="7400950" cy="785818"/>
          </a:xfrm>
        </p:spPr>
        <p:txBody>
          <a:bodyPr>
            <a:normAutofit/>
          </a:bodyPr>
          <a:lstStyle/>
          <a:p>
            <a:pPr algn="l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     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14348" y="642918"/>
            <a:ext cx="7215238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Дать детям и родителям представление о связи рациона питания и занятий спортом, о высококалорийных продуктах питания.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-вызвать у родителей и детей желание заботиться о своем здоровье;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-помочь родителям и детям понять, что здоровье зависит от правильного питания , еда должна быть не только вкусной, но и полезной;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дать представление о вреде газированных напитков и сладостей организму.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Рисунок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000100" y="285728"/>
            <a:ext cx="7400950" cy="1071570"/>
          </a:xfrm>
        </p:spPr>
        <p:txBody>
          <a:bodyPr>
            <a:normAutofit/>
          </a:bodyPr>
          <a:lstStyle/>
          <a:p>
            <a:pPr algn="l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     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14348" y="1071547"/>
            <a:ext cx="614365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P102018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7849" y="488435"/>
            <a:ext cx="4092093" cy="2728063"/>
          </a:xfrm>
          <a:prstGeom prst="rect">
            <a:avLst/>
          </a:prstGeom>
        </p:spPr>
      </p:pic>
      <p:pic>
        <p:nvPicPr>
          <p:cNvPr id="6" name="Рисунок 5" descr="P10202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52468" y="408714"/>
            <a:ext cx="4022123" cy="2813681"/>
          </a:xfrm>
          <a:prstGeom prst="rect">
            <a:avLst/>
          </a:prstGeom>
        </p:spPr>
      </p:pic>
      <p:pic>
        <p:nvPicPr>
          <p:cNvPr id="7" name="Рисунок 6" descr="P102020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8597" y="3357562"/>
            <a:ext cx="4071966" cy="2786082"/>
          </a:xfrm>
          <a:prstGeom prst="rect">
            <a:avLst/>
          </a:prstGeom>
        </p:spPr>
      </p:pic>
      <p:pic>
        <p:nvPicPr>
          <p:cNvPr id="8" name="Рисунок 7" descr="P102021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86314" y="3357562"/>
            <a:ext cx="4143404" cy="2786082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Рисунок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000108"/>
            <a:ext cx="8229600" cy="3286148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 Семья – уникальная  воспитательная  среда, детский  сад- специфически  воспитательный  феномен – это равнозначные и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взаимодополняемые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«объединения», необходимые  для  правильного  личностного и  социального  развития  ребенка» 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А. Шатова.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Рисунок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000100" y="285728"/>
            <a:ext cx="7400950" cy="1071570"/>
          </a:xfrm>
        </p:spPr>
        <p:txBody>
          <a:bodyPr>
            <a:normAutofit/>
          </a:bodyPr>
          <a:lstStyle/>
          <a:p>
            <a:pPr algn="l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     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14348" y="1071547"/>
            <a:ext cx="614365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P10202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428604"/>
            <a:ext cx="3857652" cy="2786082"/>
          </a:xfrm>
          <a:prstGeom prst="rect">
            <a:avLst/>
          </a:prstGeom>
        </p:spPr>
      </p:pic>
      <p:pic>
        <p:nvPicPr>
          <p:cNvPr id="10" name="Рисунок 9" descr="P102022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00562" y="3429000"/>
            <a:ext cx="4357718" cy="2928958"/>
          </a:xfrm>
          <a:prstGeom prst="rect">
            <a:avLst/>
          </a:prstGeom>
        </p:spPr>
      </p:pic>
      <p:pic>
        <p:nvPicPr>
          <p:cNvPr id="11" name="Рисунок 10" descr="P102024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8596" y="3429000"/>
            <a:ext cx="3857652" cy="2928958"/>
          </a:xfrm>
          <a:prstGeom prst="rect">
            <a:avLst/>
          </a:prstGeom>
        </p:spPr>
      </p:pic>
      <p:pic>
        <p:nvPicPr>
          <p:cNvPr id="12" name="Рисунок 11" descr="P102025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00562" y="428604"/>
            <a:ext cx="4357718" cy="2786082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Рисунок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000100" y="285728"/>
            <a:ext cx="7400950" cy="1071570"/>
          </a:xfrm>
        </p:spPr>
        <p:txBody>
          <a:bodyPr>
            <a:normAutofit/>
          </a:bodyPr>
          <a:lstStyle/>
          <a:p>
            <a:pPr algn="l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     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14348" y="1071547"/>
            <a:ext cx="614365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 descr="P102027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357166"/>
            <a:ext cx="3643338" cy="2928958"/>
          </a:xfrm>
          <a:prstGeom prst="rect">
            <a:avLst/>
          </a:prstGeom>
        </p:spPr>
      </p:pic>
      <p:pic>
        <p:nvPicPr>
          <p:cNvPr id="14" name="Рисунок 13" descr="P102027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6248" y="3429000"/>
            <a:ext cx="4429156" cy="3000396"/>
          </a:xfrm>
          <a:prstGeom prst="rect">
            <a:avLst/>
          </a:prstGeom>
        </p:spPr>
      </p:pic>
      <p:pic>
        <p:nvPicPr>
          <p:cNvPr id="15" name="Рисунок 14" descr="P102028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034" y="3429000"/>
            <a:ext cx="3643338" cy="2928982"/>
          </a:xfrm>
          <a:prstGeom prst="rect">
            <a:avLst/>
          </a:prstGeom>
        </p:spPr>
      </p:pic>
      <p:pic>
        <p:nvPicPr>
          <p:cNvPr id="16" name="Рисунок 15" descr="P102028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357686" y="357166"/>
            <a:ext cx="4357718" cy="285752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Рисунок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000100" y="285728"/>
            <a:ext cx="7400950" cy="1071570"/>
          </a:xfrm>
        </p:spPr>
        <p:txBody>
          <a:bodyPr>
            <a:normAutofit/>
          </a:bodyPr>
          <a:lstStyle/>
          <a:p>
            <a:pPr algn="l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     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14348" y="1071547"/>
            <a:ext cx="614365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P10203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199840">
            <a:off x="340485" y="666779"/>
            <a:ext cx="4319931" cy="2844400"/>
          </a:xfrm>
          <a:prstGeom prst="rect">
            <a:avLst/>
          </a:prstGeom>
        </p:spPr>
      </p:pic>
      <p:pic>
        <p:nvPicPr>
          <p:cNvPr id="6" name="Рисунок 5" descr="P10203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904714">
            <a:off x="4584432" y="2597554"/>
            <a:ext cx="4146851" cy="318006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Рисунок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814388" y="285728"/>
            <a:ext cx="7400950" cy="714380"/>
          </a:xfrm>
        </p:spPr>
        <p:txBody>
          <a:bodyPr>
            <a:normAutofit/>
          </a:bodyPr>
          <a:lstStyle/>
          <a:p>
            <a:pPr algn="l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            «Мой папа – самый лучший!»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P101086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488" y="1000108"/>
            <a:ext cx="3571900" cy="2643206"/>
          </a:xfrm>
          <a:prstGeom prst="rect">
            <a:avLst/>
          </a:prstGeom>
        </p:spPr>
      </p:pic>
      <p:pic>
        <p:nvPicPr>
          <p:cNvPr id="9" name="Рисунок 8" descr="P10109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990328">
            <a:off x="571472" y="3857628"/>
            <a:ext cx="3643338" cy="2357454"/>
          </a:xfrm>
          <a:prstGeom prst="rect">
            <a:avLst/>
          </a:prstGeom>
        </p:spPr>
      </p:pic>
      <p:pic>
        <p:nvPicPr>
          <p:cNvPr id="10" name="Рисунок 9" descr="P101094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79078">
            <a:off x="4643438" y="3857628"/>
            <a:ext cx="3929090" cy="2357454"/>
          </a:xfrm>
          <a:prstGeom prst="rect">
            <a:avLst/>
          </a:prstGeom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Рисунок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814388" y="285728"/>
            <a:ext cx="7400950" cy="5572164"/>
          </a:xfrm>
        </p:spPr>
        <p:txBody>
          <a:bodyPr>
            <a:normAutofit/>
          </a:bodyPr>
          <a:lstStyle/>
          <a:p>
            <a:pPr algn="l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-знакомить детей с традицией празднования Дня защитника Отечества;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-привлечь детей и их родителей к занятиям физической культурой и спортом;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-способствовать психологическому сближению детей и родителей, развитию положительных эмоций, чувства взаимопомощи;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воспитывать патриотические чувства; любовь к Родине.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Рисунок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814388" y="285728"/>
            <a:ext cx="7400950" cy="714380"/>
          </a:xfrm>
        </p:spPr>
        <p:txBody>
          <a:bodyPr>
            <a:normAutofit/>
          </a:bodyPr>
          <a:lstStyle/>
          <a:p>
            <a:pPr algn="l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           Играем вместе с родителями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DSC0374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14546" y="1000108"/>
            <a:ext cx="4214842" cy="2786082"/>
          </a:xfrm>
          <a:prstGeom prst="rect">
            <a:avLst/>
          </a:prstGeom>
        </p:spPr>
      </p:pic>
      <p:pic>
        <p:nvPicPr>
          <p:cNvPr id="6" name="Рисунок 5" descr="DSC0374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805778">
            <a:off x="474789" y="3738115"/>
            <a:ext cx="3857976" cy="2510934"/>
          </a:xfrm>
          <a:prstGeom prst="rect">
            <a:avLst/>
          </a:prstGeom>
        </p:spPr>
      </p:pic>
      <p:pic>
        <p:nvPicPr>
          <p:cNvPr id="7" name="Рисунок 6" descr="DSC0375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930727">
            <a:off x="4966208" y="3791720"/>
            <a:ext cx="3469741" cy="2421224"/>
          </a:xfrm>
          <a:prstGeom prst="rect">
            <a:avLst/>
          </a:prstGeom>
        </p:spPr>
      </p:pic>
    </p:spTree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Рисунок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814388" y="428604"/>
            <a:ext cx="7400950" cy="3857652"/>
          </a:xfrm>
        </p:spPr>
        <p:txBody>
          <a:bodyPr>
            <a:normAutofit fontScale="90000"/>
          </a:bodyPr>
          <a:lstStyle/>
          <a:p>
            <a:pPr algn="l"/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Вывод: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Такие  развлечения обогащают всех участников, создают эмоциональную атмосферу, как для детей, так и для взрослых. Они обеспечивают  необходимые глубинные связи между взрослыми и детьми, позитивно отражающие на физическом, психическом и социальном здоровье.</a:t>
            </a:r>
            <a:endParaRPr lang="ru-RU" sz="31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Рисунок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814388" y="428604"/>
            <a:ext cx="7400950" cy="3857652"/>
          </a:xfrm>
        </p:spPr>
        <p:txBody>
          <a:bodyPr>
            <a:normAutofit/>
          </a:bodyPr>
          <a:lstStyle/>
          <a:p>
            <a:pPr algn="l"/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Спасибо за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внимание !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Рисунок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42918"/>
            <a:ext cx="8229600" cy="3214710"/>
          </a:xfrm>
        </p:spPr>
        <p:txBody>
          <a:bodyPr>
            <a:normAutofit fontScale="90000"/>
          </a:bodyPr>
          <a:lstStyle/>
          <a:p>
            <a:pPr algn="l"/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Актуальность: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Трудности  общения с собственным  ребенком  испытывают сегодня большинство родителей. Во многих семьях  сведены  к минимуму игровая  и  двигательная  активность детей. Участие в совместных с детьми физических досугах, организованных в ДОУ, позволяет лучше  узнать  своего малыша, наладить с ним  отношение, а также получить  знания  об  организации  физического  воспитания  в семье.</a:t>
            </a:r>
            <a:endParaRPr lang="ru-RU" sz="27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Рисунок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8143932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042"/>
            <a:ext cx="8229600" cy="4643470"/>
          </a:xfrm>
        </p:spPr>
        <p:txBody>
          <a:bodyPr>
            <a:normAutofit/>
          </a:bodyPr>
          <a:lstStyle/>
          <a:p>
            <a:pPr algn="l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Проблема: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Все родители  мечтают, чтобы их дети были здоровыми, крепкими, умными и прилагают для этого соответствующие  усилия. Большинство  родителей готовы принимать участие в физическом развитии детей, но этому мешает отсутствие необходимых знаний и умений. Зачастую  родители  стремятся быть примером для ребенка, но испытывают трудности в организации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физкультурно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игровых занятий, а мы воспитатели, призваны поддержать и дополнить их деятельность. Здесь важен  принцип сотрудничества, а не параллельности. 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Рисунок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814388" y="500063"/>
            <a:ext cx="7686702" cy="5286391"/>
          </a:xfrm>
        </p:spPr>
        <p:txBody>
          <a:bodyPr>
            <a:normAutofit fontScale="90000"/>
          </a:bodyPr>
          <a:lstStyle/>
          <a:p>
            <a:pPr algn="l"/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повышение  уровня физического  развития  детей при совместной  деятельности  педагогов и родителей.</a:t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Задачи: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- помочь  родителям  и дошкольникам ощутить радость от  совместной двигательной - игровой  деятельности;</a:t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-способствовать развитию у родителей и детей умение  настраиваться друг на друга, чувствовать партнера в совместной двигательной  игровой - деятельности;</a:t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-развивать  у дошкольников  ориентировку в пространстве, силу, ловкость, смелость; стимулировать развитие внимания, памяти и воображения.</a:t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Рисунок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814388" y="500063"/>
            <a:ext cx="7686702" cy="4071945"/>
          </a:xfrm>
        </p:spPr>
        <p:txBody>
          <a:bodyPr>
            <a:normAutofit fontScale="90000"/>
          </a:bodyPr>
          <a:lstStyle/>
          <a:p>
            <a:pPr algn="l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Эти  задачи  не могут быть осуществлены без взаимодействия педагогов и родителей в интересах ребенка. Однако из опыта работы мы знаем, что на непосредственное проведение в виде отчетов и поучающих бесед родители  откликаются неохотно, что вполне понятно. Мы нашли выход из этого положения в изменение форм и методов проведения. Попытались построить общение не на монологе, а на диалоге.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Мы стали  использовать следующие формы работы с родителями: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совместные развлечения, где приоритетной задачей становится создание положительной атмосферы, например…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Рисунок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721516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571604" y="428604"/>
            <a:ext cx="5857916" cy="1714512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«Мама, папа, я – спортивная  семья!»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DSC0407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43042" y="2143116"/>
            <a:ext cx="6143668" cy="3857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Рисунок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721516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571604" y="642918"/>
            <a:ext cx="5857916" cy="5286412"/>
          </a:xfrm>
        </p:spPr>
        <p:txBody>
          <a:bodyPr>
            <a:noAutofit/>
          </a:bodyPr>
          <a:lstStyle/>
          <a:p>
            <a:pPr algn="l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Цель: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повышение интереса детей и родителей к занятиям физкультурой, воспитание взаимовыручки и спортивного характера.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Задачи: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1. Приобщать детей и родителей к здоровому образу жизни через совместные спортивные мероприятия.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2. Содействовать улучшению взаимоотношений между родителями и детьми.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3. Прививать интерес и любовь к физической культуре и спорту.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4. Продолжать развивать физические качества и умения детей.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Рисунок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071538" y="500063"/>
            <a:ext cx="6357982" cy="642921"/>
          </a:xfrm>
        </p:spPr>
        <p:txBody>
          <a:bodyPr>
            <a:normAutofit fontScale="90000"/>
          </a:bodyPr>
          <a:lstStyle/>
          <a:p>
            <a:pPr algn="l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                 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Веселая  разминка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             « Солнышко лучистое!»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DSC033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71604" y="1357298"/>
            <a:ext cx="6000792" cy="4071966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332</TotalTime>
  <Words>427</Words>
  <PresentationFormat>Экран (4:3)</PresentationFormat>
  <Paragraphs>38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Презентация Педагога МДОУ детского сада № 50     « Василек» Королева Ольга Афанасьевна</vt:lpstr>
      <vt:lpstr>« Семья – уникальная  воспитательная  среда, детский  сад- специфически  воспитательный  феномен – это равнозначные и взаимодополняемые  «объединения», необходимые  для  правильного  личностного и  социального  развития  ребенка»  А. Шатова.</vt:lpstr>
      <vt:lpstr>Актуальность: Трудности  общения с собственным  ребенком  испытывают сегодня большинство родителей. Во многих семьях  сведены  к минимуму игровая  и  двигательная  активность детей. Участие в совместных с детьми физических досугах, организованных в ДОУ, позволяет лучше  узнать  своего малыша, наладить с ним  отношение, а также получить  знания  об  организации  физического  воспитания  в семье.</vt:lpstr>
      <vt:lpstr>Проблема: Все родители  мечтают, чтобы их дети были здоровыми, крепкими, умными и прилагают для этого соответствующие  усилия. Большинство  родителей готовы принимать участие в физическом развитии детей, но этому мешает отсутствие необходимых знаний и умений. Зачастую  родители  стремятся быть примером для ребенка, но испытывают трудности в организации физкультурно игровых занятий, а мы воспитатели, призваны поддержать и дополнить их деятельность. Здесь важен  принцип сотрудничества, а не параллельности.  </vt:lpstr>
      <vt:lpstr>Цель: повышение  уровня физического  развития  детей при совместной  деятельности  педагогов и родителей. Задачи:  - помочь  родителям  и дошкольникам ощутить радость от  совместной двигательной - игровой  деятельности; -способствовать развитию у родителей и детей умение  настраиваться друг на друга, чувствовать партнера в совместной двигательной  игровой - деятельности; -развивать  у дошкольников  ориентировку в пространстве, силу, ловкость, смелость; стимулировать развитие внимания, памяти и воображения.   </vt:lpstr>
      <vt:lpstr>Эти  задачи  не могут быть осуществлены без взаимодействия педагогов и родителей в интересах ребенка. Однако из опыта работы мы знаем, что на непосредственное проведение в виде отчетов и поучающих бесед родители  откликаются неохотно, что вполне понятно. Мы нашли выход из этого положения в изменение форм и методов проведения. Попытались построить общение не на монологе, а на диалоге. Мы стали  использовать следующие формы работы с родителями: - совместные развлечения, где приоритетной задачей становится создание положительной атмосферы, например…</vt:lpstr>
      <vt:lpstr>«Мама, папа, я – спортивная  семья!»</vt:lpstr>
      <vt:lpstr>Цель:  повышение интереса детей и родителей к занятиям физкультурой, воспитание взаимовыручки и спортивного характера. Задачи: 1. Приобщать детей и родителей к здоровому образу жизни через совместные спортивные мероприятия. 2. Содействовать улучшению взаимоотношений между родителями и детьми. 3. Прививать интерес и любовь к физической культуре и спорту. 4. Продолжать развивать физические качества и умения детей. </vt:lpstr>
      <vt:lpstr>                   Веселая  разминка                     « Солнышко лучистое!»</vt:lpstr>
      <vt:lpstr>                            Наши  конкурсы: « Дружная семья»                                                                              « Веселые  следы»    </vt:lpstr>
      <vt:lpstr>            Конкурс: «Свари суп», «Свари компот»</vt:lpstr>
      <vt:lpstr>                         Справедливое жюри</vt:lpstr>
      <vt:lpstr>          Конкурс: «Собери ребенка в школу»</vt:lpstr>
      <vt:lpstr>                  Конкурс: «Большая стирка»</vt:lpstr>
      <vt:lpstr>                  Конкурс: «Счастливая семья»</vt:lpstr>
      <vt:lpstr>                            Награждение команд         «Растишка»                                  « Веснушки»</vt:lpstr>
      <vt:lpstr>           « Разговор о правильном питании,                    помощник  физическом                              воспитании»</vt:lpstr>
      <vt:lpstr>           </vt:lpstr>
      <vt:lpstr>           </vt:lpstr>
      <vt:lpstr>           </vt:lpstr>
      <vt:lpstr>           </vt:lpstr>
      <vt:lpstr>           </vt:lpstr>
      <vt:lpstr>                 «Мой папа – самый лучший!»</vt:lpstr>
      <vt:lpstr>Цель:  -знакомить детей с традицией празднования Дня защитника Отечества; -привлечь детей и их родителей к занятиям физической культурой и спортом; -способствовать психологическому сближению детей и родителей, развитию положительных эмоций, чувства взаимопомощи; - воспитывать патриотические чувства; любовь к Родине.   </vt:lpstr>
      <vt:lpstr>                  Играем вместе с родителями</vt:lpstr>
      <vt:lpstr>Вывод:  Такие  развлечения обогащают всех участников, создают эмоциональную атмосферу, как для детей, так и для взрослых. Они обеспечивают  необходимые глубинные связи между взрослыми и детьми, позитивно отражающие на физическом, психическом и социальном здоровье.</vt:lpstr>
      <vt:lpstr>                Спасибо за внимание 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Педагога МДОУ детского сада № 50     « Василек»             Королевой  Ольги Афанасьевны</dc:title>
  <dc:creator>Akkes</dc:creator>
  <cp:lastModifiedBy>Akkes</cp:lastModifiedBy>
  <cp:revision>38</cp:revision>
  <dcterms:created xsi:type="dcterms:W3CDTF">2016-10-25T16:40:41Z</dcterms:created>
  <dcterms:modified xsi:type="dcterms:W3CDTF">2017-02-06T16:30:40Z</dcterms:modified>
</cp:coreProperties>
</file>