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80" r:id="rId6"/>
    <p:sldId id="278" r:id="rId7"/>
    <p:sldId id="265" r:id="rId8"/>
    <p:sldId id="277" r:id="rId9"/>
    <p:sldId id="27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C7C-BC11-468F-A7D1-92C3FAB33CE7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A8AE-1865-4BD6-9266-13EDF5F74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6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C7C-BC11-468F-A7D1-92C3FAB33CE7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A8AE-1865-4BD6-9266-13EDF5F74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1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C7C-BC11-468F-A7D1-92C3FAB33CE7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A8AE-1865-4BD6-9266-13EDF5F74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6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C7C-BC11-468F-A7D1-92C3FAB33CE7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A8AE-1865-4BD6-9266-13EDF5F74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3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C7C-BC11-468F-A7D1-92C3FAB33CE7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A8AE-1865-4BD6-9266-13EDF5F74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3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C7C-BC11-468F-A7D1-92C3FAB33CE7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A8AE-1865-4BD6-9266-13EDF5F74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4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C7C-BC11-468F-A7D1-92C3FAB33CE7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A8AE-1865-4BD6-9266-13EDF5F74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0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C7C-BC11-468F-A7D1-92C3FAB33CE7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A8AE-1865-4BD6-9266-13EDF5F74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65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C7C-BC11-468F-A7D1-92C3FAB33CE7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A8AE-1865-4BD6-9266-13EDF5F74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3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C7C-BC11-468F-A7D1-92C3FAB33CE7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A8AE-1865-4BD6-9266-13EDF5F74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0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EC7C-BC11-468F-A7D1-92C3FAB33CE7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A8AE-1865-4BD6-9266-13EDF5F74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0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4EC7C-BC11-468F-A7D1-92C3FAB33CE7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3A8AE-1865-4BD6-9266-13EDF5F74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5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fs00.infourok.ru/images/doc/229/56234/1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" y="3040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s00.infourok.ru/images/doc/165/189854/hello_html_f35f17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07" y="30403"/>
            <a:ext cx="59436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2857" y="1628800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«Утренний сбор как форма поддержки детской инициативы»</a:t>
            </a:r>
          </a:p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организации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 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утренние часы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4725144"/>
            <a:ext cx="34898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Лисина С.С.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0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3-tub-ru.yandex.net/i?id=bcd004267cd4bae0cebed812ecec5c13&amp;n=33&amp;h=190&amp;w=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9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fs00.infourok.ru/images/doc/165/189854/hello_html_f35f17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82196"/>
            <a:ext cx="59436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педагога — комнатный цветок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Как вы думаете, дети, хорошо ли быть цветком? Почему?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Послушайте, что хочет вам сказать этот цветок/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“Дети, я люблю вас: ваши глаза, улыбки, ваши добрые руки. Я рад тому, что живу в вашей дружной группе, где нет грубых слов, драк ссор, обид, иначе бы я болел и был вялым и некрасивым.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Ваша забота и ласковые слова помогают мне быстро расти и каждый день дарить вам чистый воздух и свою красоту. Интересно, как вы угадываете мои мысли и даже понимаете то, что я говорю на своем цветочном языке когда хочу пить и умываться?”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 чем сегодня просит нас цветок и его друзья?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Дети поливают цветы</a:t>
            </a:r>
          </a:p>
          <a:p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260648"/>
            <a:ext cx="69847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посмотрите на этот чудо-колокольчик. Давайте закроем глаза и послушаем его хрустальный звон. Этот звон входит в наши души, дотрагивается до каждой жилки, до каждой клеточки нашего тела и будит нас, зовет в новый день.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напоминают вам звуки колокольчика? С чем их можно сравнить? О чем думается вам при этих волшебных звуках?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Колокольчики звенят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Серебристым легким звоном.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Слух наш сладостно томят.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вот Антошка!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одна лишь ножка.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Ножка толстая такая.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цветами увитая.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тебя, дружок?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его — (грибок).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fs00.infourok.ru/images/doc/165/189854/hello_html_f35f17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79434"/>
            <a:ext cx="59436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7146" y="332656"/>
            <a:ext cx="85733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Полюбуйтесь на этот гриб. Хотите, я вам открою секрет его красоты? Вырос этот гриб на цветочной полянке. Его сразу же полюбили красавицы цветочки за доброе отношение, силу и вежливость. По утрам он приветствовал каждый цветочек и благодарил за то, что они дарили ему свои красивые улыбки и нежные прикосновения.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Внимательно посмотрите друг на друга, мальчики — на девочек, девочки — на мальчиков.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Милые девочки, вы так же прекрасны, как цветы на полянке — нежны, приветливы и ласковы. Мальчики, мы любим вас и гордимся вами за силу, ловкость и доброту.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Каждый из вас помогает другому стать красивее, даря другому нежность и ласковые слова. Я люблю вас и дарю вам свою улыбку и нежность. И вы любите друг друга.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260648"/>
            <a:ext cx="70567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вы любите ветер? За что? Какое настроение бывает у вас, когда вы ощущаете дуновение легкого ветерка? Но ветер бывает и сильным. Поэт Н. Рубцов больше всего на свете любил ветер и восхищался его силой и стойкостью.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Люблю ветер. Больше всего на свете.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Как воет ветер! Как стонет ветер.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Как может ветер выть и стонать.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Как может ветер за себя постоять!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о живом говорит поэт о ветре. “Стонет”, “воет”, “может постоять за себя”. Что значит постоять за себя? Когда вы это делаете? Нужно ли это умение девочкам? Подобно всемогущему ветру, сильный может постоять за себя и защитить слабого.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Радостью и счастьем наполняется мое сердце, когда я вижу, как юные рыцари нашей группы умеют постоять за себя, не позволяют никому грубить и при этом не затевают драк, а суровым взглядом и словом умеют остановить обидчика. И девочки, и все, за кого вы постояли, благодарны вам за это. В силе, в умении постоять за себя и других — ваша мужская красота.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http://fs00.infourok.ru/images/doc/165/189854/hello_html_f35f17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41" y="4921476"/>
            <a:ext cx="59436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2308" y="332656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- музыки педагог читает стих Э. Московской: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Плакали ночью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Желтые клены.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Вспомнили клены,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Как были зелены...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 желтой березы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Тоже капало,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Значит береза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Тоже плакала.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Приходилось ли вам, дети, видеть плачущие деревья? Отчего, по вашему, они плакали? Бывает ли у вас такое настроение, когда хочется плакать? О чем плачете вы? Как быть, если кто-то плачет?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908720"/>
            <a:ext cx="5814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Утешить плачущего спешит тот, кто добр сердцем, чтобы легче стало, чтобы камнем упала с души грусть и засветились радостью глаза, некогда наполненные слезами. Я так хочу, чтобы ваши глаза светились счастьем, чтобы из них не выкатилось ни одной слезинки. А наше бережное отношение друг к другу теплые и нежные взгляды помогут нам в хорошем настроении провести этот день.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://fs00.infourok.ru/images/doc/165/189854/hello_html_f35f17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63301"/>
            <a:ext cx="59436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показывает детям картину И. И. Шишкина “На севере диком”.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Тихо звучит музыка.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На хладной и голой вершине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Стоит одиноко сосна.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И дремлет под снегом сыпучим,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Качаяся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дремлет она.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Какие чувства, радостные или грустные, вызывает эта картина? Почему? Какое время суток отображено на картине? Почему вы так думаете?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Полусвет и полумрак.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И невольно рвется в даль,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И невольно давит душу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Бесконечная печаль.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305068"/>
            <a:ext cx="68407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мысленно войдем в эту картину и отгадаем ее тайну. Какими словами можно описать снег, небо, сосну? Какое место на картине вы хотите занять и почему? Куда вам не хочется идти и почему?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И. И. Шишкин назвал картину “На севере диком”. Как бы вы назвали ее?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Звучит музыка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Дети я вижу тоску и печаль в ваших глазах. Боль одинокой сосны передалась вам. В ваших душах поселилось чувство сострадания, и это говорит о том, что вы чуткие и добры к природе, что вы любите ее. И пусть это состояние чуткости, доброты, останется с вами на весь день и поможет вам быть бережными к природе и друг к другу.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://fs00.infourok.ru/images/doc/165/189854/hello_html_f35f17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9436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9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3-tub-ru.yandex.net/i?id=bcd004267cd4bae0cebed812ecec5c13&amp;n=33&amp;h=190&amp;w=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0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s00.infourok.ru/images/doc/165/189854/hello_html_f35f17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97152"/>
            <a:ext cx="59436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532" y="260648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sz="20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актуальных проблем, стоящих сегодня перед нами, педагогами, является развитие культуры чувств у детей. Не рекламы и боевики, не страшные картины программ новостей должны оказывать воздействие на чувства, а встречи с прекрасным: картиной, музыкой, словом, способными заворожить малыша. Минуты созерцания, любования, восклицания особенно необходимы в начале дня, чтобы сразу же настроить ребенка на доброжелательность, спокойствие, веру и любовь к себе и ко всем окружающим. Ребенок должен ежедневно удивляться открытиям.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Цветок живой, как и я, так как он двигается, спит и дышит, пьет воду и любит ласковые слова. Каждый имеет свою неповторимую красоту. Каждое слово богато разнообразными оттенками и интонациями. В звуках музыки отражаются настроения. Минутами вхождения в день можно назвать такие встречи, в ходе которых особое внимание уделяется минутам наблюдении, раздумий и любовании.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289679"/>
            <a:ext cx="727280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Развивая впечатления, педагог задает вопросы, вопросы осторожные, чтобы не перечеркнуть увиденного, не увести от впечатлений, не погасить восторг, а чтобы помочь понять увиденное и услышанное, надолго сохранить в памяти, чтобы выразить детский восторг словами, танцем, рисунком и тем самым помочь ребенку глубже заглянуть в себя.</a:t>
            </a:r>
          </a:p>
          <a:p>
            <a:pPr lvl="0"/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Важно отметить, что воспитатель не играет здесь роль учителя, а является равноправным союзником и участником этих минут, как и дети, делится своими собственными впечатлениями, 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раздумиями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переживаниями.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более глубокого восприятия увиденного, создания соответствующего настроения, необходимо использовать музыку.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http://fs00.infourok.ru/images/doc/165/189854/hello_html_f35f17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84750"/>
            <a:ext cx="59436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 условие эффективности таких встреч — добровольное участие в них детей. Надо создавать условия для развития их чувств, заражать их эмоциями, заинтересовывать, увлекать — и значит, серьезно готовиться к каждой встрече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“До тех пор, пока ребенок не пережил красоты слова, музыки, картины, природы — нельзя начинать обучение”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вывод В. А. Сухомлинского, который он сделал из практики работы в школе. Пусть же и в детском саду каждый день начинается с минут созерцания, любования, восклицания. Поможем детям стать счастливыми.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476672"/>
            <a:ext cx="6678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МИНУТЫ ВХОЖДЕНИЯ В ДЕНЬ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 для начала дня диктуется многими и самыми разными обстоятельствами: общим настроением группы, погодой, самочувствием педагога, наличием наглядного материала и т.д. Но выбор этот — безграничен. Предлагаемые варианты открытия дня, безусловно, могут быть расширены и дополнены самими педагогами. Важно — уловить те интонации познания окружающего мира, которые позволяют каждому ребенку почувствовать себя сопричастным к доброму и прекрасному, что открывается для него в этом мире.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://fs00.infourok.ru/images/doc/165/189854/hello_html_f35f17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69160"/>
            <a:ext cx="59436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874" y="260648"/>
            <a:ext cx="83985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Звучит музыка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посмотрите на свои руки. У мальчиков они большие, сильные, у девочек — нежные и ласковые. Мы любим свои руки, ведь они могут все и обнять друга, и поднять упавшего товарища и дать корм голодным птицам, и красиво накрыть стол.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 что ты, Андрей, любишь свои руки? Катя, а ты любишь свои руки?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Какие добрые и умные у вас руки.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 фоне музыки педагог читает стихи: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Что за чудо — чудеса: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Раз рука и два рука!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Вот ладошка правая,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Вот ладошка левая.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И скажу вам, не тая,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Руки всем нужны, друзья.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95128" y="171736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руки не бросятся в драку.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Добрые руки погладят собаку.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Умные руки умеют лепить.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Чуткие руки умеют дружить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Возьмите за руки того, кто сидит рядом с вами, ощутите тепло рук ваших друзей, которые будут вам добрыми помощниками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57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3-tub-ru.yandex.net/i?id=bcd004267cd4bae0cebed812ecec5c13&amp;n=33&amp;h=190&amp;w=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fs00.infourok.ru/images/doc/165/189854/hello_html_f35f17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84" y="4869160"/>
            <a:ext cx="59436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сегодня день? Хмурый пасмурный светлый или солнечный? Какое настроение вызывает у вас такая погода?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 знаете, что надо сделать, чтобы улучшилось настроение, чтобы на душе было тепло и спокойно? Надо улыбнуться.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Звучит песня: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От улыбки хмурый день светлей,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От улыбки в небе радуга проснется.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Поделись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улыбкою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своей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И она к тебе еще не раз вернется.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Я  хочу с вами поделиться улыбкой. Я дарю вам свою улыбку. Я люблю вас. У вас такие солнечные, лучистые улыбки, что, глядя на них, ярче становится день, а на душе теплеет. Порадуйте своей улыбкой тех, кто с вами рядом. Улыбнитесь друг другу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332656"/>
            <a:ext cx="70567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Звучит музыка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какие вежливые слова вы знаете? Почему их называют волшебными?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Вслушайтесь в волшебство вежливых слов и почувствуйте их чудодейственную силу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“Здравствуйте!” — здоровья желаю.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“Благодарю!” — благо дарю.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“Извините!” — признаю свою вину и прошу простить.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“Спасибо!” — спаси бог.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 фоне музыки.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Волшебные слова приятно слышать каждому из нас. В них — нежность, тепло солнца, все оттенки любви и света. Они помогают нам сохранить добрые отношения, дарят радость. И тот, кто умеет их говорить — не знает ссор и обид. Скажите друг другу волшебные слова так, чтобы они вызвали улыбку и подарили всем хорошее настроение.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1634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2015-11-21T13:24:54Z</dcterms:created>
  <dcterms:modified xsi:type="dcterms:W3CDTF">2015-11-21T15:52:21Z</dcterms:modified>
</cp:coreProperties>
</file>