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5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6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8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6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7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AA3F-EDD3-40FC-B0E3-B79C0AA3DA3B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9107-8450-4525-9910-C40E14C91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картинки к презентации\1353578369_zimnyaya-ram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285"/>
            <a:ext cx="8763542" cy="65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862" y="3573016"/>
            <a:ext cx="4963138" cy="1874639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«Русские</a:t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валенки»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картинки к презентации\1201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8"/>
            <a:ext cx="8712968" cy="65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804" y="479715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Валенки - </a:t>
            </a:r>
            <a:endParaRPr lang="ru-RU" sz="4800" i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4804" y="537321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</a:rPr>
              <a:t>т</a:t>
            </a:r>
            <a:r>
              <a:rPr lang="ru-RU" sz="2400" i="1" dirty="0" smtClean="0">
                <a:solidFill>
                  <a:schemeClr val="tx2"/>
                </a:solidFill>
              </a:rPr>
              <a:t>радиционная русская обувь.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worldofschool.ru/public/page_images/1151/91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8" l="47397" r="992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73" r="446"/>
          <a:stretch/>
        </p:blipFill>
        <p:spPr bwMode="auto">
          <a:xfrm>
            <a:off x="2915816" y="1052736"/>
            <a:ext cx="3600400" cy="34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i="1" dirty="0" smtClean="0"/>
              <a:t>Испокон веков зима на Руси была длинная и холодная. Чтобы сохранить ноги в тепле даже в сильные морозы русские умельцы придумали чудесную обувь – </a:t>
            </a:r>
            <a:r>
              <a:rPr lang="ru-RU" altLang="ru-RU" sz="2800" i="1" u="sng" dirty="0" smtClean="0">
                <a:solidFill>
                  <a:schemeClr val="hlink"/>
                </a:solidFill>
              </a:rPr>
              <a:t> ВАЛЕНКИ</a:t>
            </a:r>
            <a:r>
              <a:rPr lang="ru-RU" altLang="ru-RU" sz="2800" i="1" dirty="0" smtClean="0"/>
              <a:t>. Впервые они появились в Сибири. В них всегда тепло и ноги не замерзнут. В валенках не страшны ни мороз, ни метель, ни жара.</a:t>
            </a:r>
            <a:endParaRPr lang="ru-RU" sz="2800" i="1" dirty="0"/>
          </a:p>
        </p:txBody>
      </p:sp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84887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i="1" dirty="0" smtClean="0"/>
              <a:t>Обычно валенки делают из овечьей шерсти. Но бывают козьи, верблюжьи и даже собачьи валенки.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i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i="1" u="sng" dirty="0" smtClean="0"/>
              <a:t>Валенки называли по-разному: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i="1" dirty="0"/>
              <a:t> </a:t>
            </a:r>
            <a:r>
              <a:rPr lang="ru-RU" altLang="ru-RU" sz="2800" i="1" dirty="0" smtClean="0"/>
              <a:t>         «чесанками»,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i="1" dirty="0" smtClean="0"/>
              <a:t>«катанками»,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i="1" dirty="0" smtClean="0"/>
              <a:t>                                          «пимами».</a:t>
            </a:r>
          </a:p>
          <a:p>
            <a:pPr marL="0" indent="0" algn="ctr">
              <a:buNone/>
            </a:pPr>
            <a:endParaRPr lang="ru-RU" sz="2800" i="1" dirty="0"/>
          </a:p>
        </p:txBody>
      </p:sp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81369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Валенки являлись лучшей обувью для гуляний на Руси. В них праздновали масленицу, колядовали, водили хороводы. В старину валенки считались ценным подарком, а иметь собственные валенки было престижно. Семья, которая имела  валенки,</a:t>
            </a:r>
          </a:p>
          <a:p>
            <a:pPr marL="0" indent="0" algn="ctr">
              <a:buNone/>
            </a:pPr>
            <a:r>
              <a:rPr lang="ru-RU" sz="2800" i="1" dirty="0" smtClean="0"/>
              <a:t>считалась богатой,  носить их      </a:t>
            </a:r>
          </a:p>
          <a:p>
            <a:pPr marL="0" indent="0" algn="ctr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                               приходилось по старшинству. </a:t>
            </a:r>
            <a:endParaRPr lang="ru-RU" sz="2800" i="1" dirty="0"/>
          </a:p>
        </p:txBody>
      </p:sp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527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Валенки </a:t>
            </a:r>
            <a:r>
              <a:rPr lang="ru-RU" sz="2800" i="1" dirty="0"/>
              <a:t>никогда не выбрасывались. Их берегли, передавали из поколения в поколение. Если валенки протирались, то их подшивали. Поэтому срок носки валенок был практически неограничен. </a:t>
            </a:r>
          </a:p>
        </p:txBody>
      </p:sp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alenkisvoimirukami.ru/images/valenki-3/kak-uhazhivat-za-valenkami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9115"/>
            <a:ext cx="3759047" cy="281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://cs623816.vk.me/v623816237/afb1/gIG500voiZI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99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51762"/>
            <a:ext cx="3456384" cy="2757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а\Documents\edab7ba7e203cd7576d1200465194ea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9115"/>
            <a:ext cx="3731814" cy="2798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картинки к презентации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4" y="134585"/>
            <a:ext cx="8752024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/>
              <a:t>А вы знаете, что валенки – это единственная обувь, сделанная из натуральных </a:t>
            </a:r>
            <a:r>
              <a:rPr lang="ru-RU" sz="2800" i="1" dirty="0" smtClean="0"/>
              <a:t>материалов</a:t>
            </a:r>
            <a:r>
              <a:rPr lang="ru-RU" sz="2800" i="1" dirty="0"/>
              <a:t>.</a:t>
            </a:r>
            <a:r>
              <a:rPr lang="ru-RU" sz="2800" i="1" dirty="0" smtClean="0"/>
              <a:t> </a:t>
            </a:r>
            <a:r>
              <a:rPr lang="ru-RU" sz="2800" i="1" dirty="0"/>
              <a:t>Шерсть срезается с мирно пасущихся овец и </a:t>
            </a:r>
            <a:r>
              <a:rPr lang="ru-RU" sz="2800" i="1" dirty="0" smtClean="0"/>
              <a:t>перерабатывается. </a:t>
            </a:r>
            <a:r>
              <a:rPr lang="ru-RU" sz="2800" i="1" dirty="0"/>
              <a:t>Для изготовления одной пары валенок не самого большого размера необходимо настричь около килограмма шерсти, то есть обработать одну овцу. Так что, гуляя в валенках, </a:t>
            </a:r>
            <a:r>
              <a:rPr lang="ru-RU" sz="2800" i="1" dirty="0" smtClean="0"/>
              <a:t>        </a:t>
            </a:r>
          </a:p>
          <a:p>
            <a:pPr marL="0" indent="0" algn="ctr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                       мы </a:t>
            </a:r>
            <a:r>
              <a:rPr lang="ru-RU" sz="2800" i="1" dirty="0"/>
              <a:t>носим на ногах по овечке, </a:t>
            </a:r>
            <a:endParaRPr lang="ru-RU" sz="2800" i="1" dirty="0" smtClean="0"/>
          </a:p>
          <a:p>
            <a:pPr marL="0" indent="0" algn="ctr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                                                                      а </a:t>
            </a:r>
            <a:r>
              <a:rPr lang="ru-RU" sz="2800" i="1" dirty="0"/>
              <a:t>то и по две.</a:t>
            </a:r>
          </a:p>
          <a:p>
            <a:pPr marL="0" indent="0" algn="ctr">
              <a:buNone/>
            </a:pPr>
            <a:endParaRPr lang="ru-RU" sz="2800" i="1" dirty="0"/>
          </a:p>
        </p:txBody>
      </p:sp>
      <p:pic>
        <p:nvPicPr>
          <p:cNvPr id="3076" name="Picture 4" descr="C:\Users\Света\Desktop\картинки к презентации\0_80451_90e367b0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4275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mprom.ru/wp-content/uploads/2014/03/-%D1%81%D1%83%D0%B2%D0%B5%D0%BD%D0%B8%D1%80-e13943510259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0497">
            <a:off x="2581070" y="3926893"/>
            <a:ext cx="1325626" cy="13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Users\Света\Desktop\картинки к презентации\www.GetBg.net_Cartoons_Masha_in_the_hands_of_a_bear__cartoon_Masha_and_the_Bear_09970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olkovalenki.ru/d/1055480/d/504%D0%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16645"/>
            <a:ext cx="1368152" cy="9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mg.board.com.ua/a/1042846138/wm/0-prodam-valen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96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62" y="3861048"/>
            <a:ext cx="1442909" cy="14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g.board.com.ua/a/1042846138/wm/0-prodam-valen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96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671" y="3859646"/>
            <a:ext cx="1442909" cy="14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«Русские            валенки»</vt:lpstr>
      <vt:lpstr>Валенки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           валенки»</dc:title>
  <dc:creator>Света</dc:creator>
  <cp:lastModifiedBy>Света</cp:lastModifiedBy>
  <cp:revision>7</cp:revision>
  <dcterms:created xsi:type="dcterms:W3CDTF">2016-01-31T12:17:54Z</dcterms:created>
  <dcterms:modified xsi:type="dcterms:W3CDTF">2016-02-01T04:39:34Z</dcterms:modified>
</cp:coreProperties>
</file>