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32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8A38-BCB8-4B61-8B78-34A0E2BBE22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7F9-13D3-45A9-88E6-32A7EC984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8A38-BCB8-4B61-8B78-34A0E2BBE22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7F9-13D3-45A9-88E6-32A7EC984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8A38-BCB8-4B61-8B78-34A0E2BBE22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7F9-13D3-45A9-88E6-32A7EC984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8A38-BCB8-4B61-8B78-34A0E2BBE22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7F9-13D3-45A9-88E6-32A7EC984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8A38-BCB8-4B61-8B78-34A0E2BBE22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7F9-13D3-45A9-88E6-32A7EC984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8A38-BCB8-4B61-8B78-34A0E2BBE22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7F9-13D3-45A9-88E6-32A7EC984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8A38-BCB8-4B61-8B78-34A0E2BBE22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7F9-13D3-45A9-88E6-32A7EC984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8A38-BCB8-4B61-8B78-34A0E2BBE22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7F9-13D3-45A9-88E6-32A7EC984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8A38-BCB8-4B61-8B78-34A0E2BBE22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7F9-13D3-45A9-88E6-32A7EC984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8A38-BCB8-4B61-8B78-34A0E2BBE22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7F9-13D3-45A9-88E6-32A7EC984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8A38-BCB8-4B61-8B78-34A0E2BBE22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47F9-13D3-45A9-88E6-32A7EC984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8A38-BCB8-4B61-8B78-34A0E2BBE227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847F9-13D3-45A9-88E6-32A7EC984B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3448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Мастер- класс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«Пасхальная корзинка»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Мастер-класс, Поделка, изделие, Квиллинг, : Пасхальные корзинки Бумага, Бумага бархатная, Полосы бумажные Пасха, . Фото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80928"/>
            <a:ext cx="59766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астер-класс, Поделка, изделие, Квиллинг, : Пасхальные корзинки Бумага, Бумага бархатная, Полосы бумажные Пасха, . Фото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3990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стер-класс, Поделка, изделие, Квиллинг, : Пасхальные корзинки Бумага, Бумага бархатная, Полосы бумажные Пасха, . Фото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4104456" cy="55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824536" cy="229026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Дай вам Бог </a:t>
            </a:r>
            <a:r>
              <a:rPr lang="ru-RU" sz="2000" b="1" dirty="0" smtClean="0">
                <a:solidFill>
                  <a:srgbClr val="7030A0"/>
                </a:solidFill>
              </a:rPr>
              <a:t>удачи, Радости</a:t>
            </a:r>
            <a:r>
              <a:rPr lang="ru-RU" sz="2000" b="1" dirty="0">
                <a:solidFill>
                  <a:srgbClr val="7030A0"/>
                </a:solidFill>
              </a:rPr>
              <a:t>, побед,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И любви </a:t>
            </a:r>
            <a:r>
              <a:rPr lang="ru-RU" sz="2000" b="1" dirty="0" smtClean="0">
                <a:solidFill>
                  <a:srgbClr val="7030A0"/>
                </a:solidFill>
              </a:rPr>
              <a:t>горячей, И </a:t>
            </a:r>
            <a:r>
              <a:rPr lang="ru-RU" sz="2000" b="1" dirty="0">
                <a:solidFill>
                  <a:srgbClr val="7030A0"/>
                </a:solidFill>
              </a:rPr>
              <a:t>надежды свет!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Дай вам Бог </a:t>
            </a:r>
            <a:r>
              <a:rPr lang="ru-RU" sz="2000" b="1" dirty="0" smtClean="0">
                <a:solidFill>
                  <a:srgbClr val="7030A0"/>
                </a:solidFill>
              </a:rPr>
              <a:t>здоровья, Мира </a:t>
            </a:r>
            <a:r>
              <a:rPr lang="ru-RU" sz="2000" b="1" dirty="0">
                <a:solidFill>
                  <a:srgbClr val="7030A0"/>
                </a:solidFill>
              </a:rPr>
              <a:t>и тепла,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Чтобы жизнь </a:t>
            </a:r>
            <a:r>
              <a:rPr lang="ru-RU" sz="2000" b="1" dirty="0" smtClean="0">
                <a:solidFill>
                  <a:srgbClr val="7030A0"/>
                </a:solidFill>
              </a:rPr>
              <a:t>спокойно, Весело </a:t>
            </a:r>
            <a:r>
              <a:rPr lang="ru-RU" sz="2000" b="1" dirty="0">
                <a:solidFill>
                  <a:srgbClr val="7030A0"/>
                </a:solidFill>
              </a:rPr>
              <a:t>текла!</a:t>
            </a: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астер-класс, Поделка, изделие, Квиллинг, : Пасхальные корзинки Бумага, Бумага бархатная, Полосы бумажные Пасха, . Фото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6632"/>
            <a:ext cx="3724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стер-класс, Поделка, изделие, Квиллинг, : Пасхальные корзинки Бумага, Бумага бархатная, Полосы бумажные Пасха, . Фото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780928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rgbClr val="7332A4"/>
                </a:solidFill>
                <a:latin typeface="Times New Roman" pitchFamily="18" charset="0"/>
                <a:cs typeface="Times New Roman" pitchFamily="18" charset="0"/>
              </a:rPr>
              <a:t>С Пасхальным днем! С Христовым Воскресением!</a:t>
            </a:r>
            <a:br>
              <a:rPr lang="ru-RU" sz="2900" b="1" dirty="0">
                <a:solidFill>
                  <a:srgbClr val="7332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7332A4"/>
                </a:solidFill>
                <a:latin typeface="Times New Roman" pitchFamily="18" charset="0"/>
                <a:cs typeface="Times New Roman" pitchFamily="18" charset="0"/>
              </a:rPr>
              <a:t>Со светлым праздником, с хорошим настроением!</a:t>
            </a:r>
            <a:br>
              <a:rPr lang="ru-RU" sz="2900" b="1" dirty="0">
                <a:solidFill>
                  <a:srgbClr val="7332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7332A4"/>
                </a:solidFill>
                <a:latin typeface="Times New Roman" pitchFamily="18" charset="0"/>
                <a:cs typeface="Times New Roman" pitchFamily="18" charset="0"/>
              </a:rPr>
              <a:t>Пусть станет жизнь прекрасней и теплей</a:t>
            </a:r>
            <a:br>
              <a:rPr lang="ru-RU" sz="2900" b="1" dirty="0">
                <a:solidFill>
                  <a:srgbClr val="7332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7332A4"/>
                </a:solidFill>
                <a:latin typeface="Times New Roman" pitchFamily="18" charset="0"/>
                <a:cs typeface="Times New Roman" pitchFamily="18" charset="0"/>
              </a:rPr>
              <a:t>В кругу заботливом семьи и всех друзей!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Красивые открытки  поздравления и пожелания с Пасх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6912768" cy="4634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112568" cy="62507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Руси был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такой обычай: первое пасхальное яйцо ест вся семья, а первое яйцо от «христосования» берегут на протяжении всего года, до следующей Пасхи, — тогда, верили, в доме все будет благополучно.</a:t>
            </a:r>
          </a:p>
        </p:txBody>
      </p:sp>
      <p:pic>
        <p:nvPicPr>
          <p:cNvPr id="6146" name="Picture 2" descr="http://ped-kopilka.ru/images/7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6672"/>
            <a:ext cx="36385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032448" cy="61786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Традиционным пасхальным блюдом во все времена был ягненок. В наши дни этот обычай соблюдается все реже. Как правило, пасхальное угощение состоит из всевозможных мясных блюд, пирогов и других выпечек.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ped-kopilka.ru/images/8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656"/>
            <a:ext cx="4762500" cy="599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888432" cy="639472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Пасхальной забавой было катание яиц. Для этого заранее находили специальные желобки, а опытные игроки выбирали яйца особой формы, чтобы оно легко разбивало другие, а само оставалось целым.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праздник пасхи детя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8680"/>
            <a:ext cx="477587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d:\Users\User\Desktop\30.03.15\20150308_1624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589" t="6996" r="14203" b="15045"/>
          <a:stretch>
            <a:fillRect/>
          </a:stretch>
        </p:blipFill>
        <p:spPr bwMode="auto">
          <a:xfrm>
            <a:off x="1187624" y="620688"/>
            <a:ext cx="6477781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Users\User\Desktop\30.03.15\20150308_1653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474777" cy="5606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Пальчиковая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/>
          </a:bodyPr>
          <a:lstStyle/>
          <a:p>
            <a:r>
              <a:rPr lang="ru-RU" dirty="0"/>
              <a:t>Наши красные цветочки </a:t>
            </a:r>
          </a:p>
          <a:p>
            <a:r>
              <a:rPr lang="ru-RU" dirty="0"/>
              <a:t>Распускают лепесточки. </a:t>
            </a:r>
          </a:p>
          <a:p>
            <a:r>
              <a:rPr lang="ru-RU" dirty="0"/>
              <a:t>Ветерок немножко дышит, </a:t>
            </a:r>
          </a:p>
          <a:p>
            <a:r>
              <a:rPr lang="ru-RU" dirty="0"/>
              <a:t>Лепестки колышет. </a:t>
            </a:r>
          </a:p>
          <a:p>
            <a:r>
              <a:rPr lang="ru-RU" dirty="0"/>
              <a:t>Наши красные цветочки </a:t>
            </a:r>
          </a:p>
          <a:p>
            <a:r>
              <a:rPr lang="ru-RU" dirty="0"/>
              <a:t>Закрывают лепесточки, </a:t>
            </a:r>
          </a:p>
          <a:p>
            <a:r>
              <a:rPr lang="ru-RU" dirty="0"/>
              <a:t>Они тихо засыпают,</a:t>
            </a:r>
          </a:p>
          <a:p>
            <a:r>
              <a:rPr lang="ru-RU" dirty="0"/>
              <a:t>И головкою кивают.</a:t>
            </a:r>
          </a:p>
          <a:p>
            <a:endParaRPr lang="ru-RU" dirty="0"/>
          </a:p>
        </p:txBody>
      </p:sp>
      <p:pic>
        <p:nvPicPr>
          <p:cNvPr id="20482" name="Picture 2" descr="Занимайтесь каждый день по 5 мин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97308"/>
            <a:ext cx="3960440" cy="2260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астер-класс, Поделка, изделие, Квиллинг, : Пасхальные корзинки Бумага, Бумага бархатная, Полосы бумажные Пасха, . Фото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531990" cy="5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стер-класс, Поделка, изделие, Квиллинг, : Пасхальные корзинки Бумага, Бумага бархатная, Полосы бумажные Пасха, . Фото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41044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130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 Пасхальным днем! С Христовым Воскресением! Со светлым праздником, с хорошим настроением! Пусть станет жизнь прекрасней и теплей В кругу заботливом семьи и всех друзей! </vt:lpstr>
      <vt:lpstr>На Руси был такой обычай: первое пасхальное яйцо ест вся семья, а первое яйцо от «христосования» берегут на протяжении всего года, до следующей Пасхи, — тогда, верили, в доме все будет благополучно.</vt:lpstr>
      <vt:lpstr>Традиционным пасхальным блюдом во все времена был ягненок. В наши дни этот обычай соблюдается все реже. Как правило, пасхальное угощение состоит из всевозможных мясных блюд, пирогов и других выпечек.</vt:lpstr>
      <vt:lpstr>Пасхальной забавой было катание яиц. Для этого заранее находили специальные желобки, а опытные игроки выбирали яйца особой формы, чтобы оно легко разбивало другие, а само оставалось целым.</vt:lpstr>
      <vt:lpstr>Слайд 6</vt:lpstr>
      <vt:lpstr>Слайд 7</vt:lpstr>
      <vt:lpstr>Пальчиковая гимнастика</vt:lpstr>
      <vt:lpstr>Слайд 9</vt:lpstr>
      <vt:lpstr>Слайд 10</vt:lpstr>
      <vt:lpstr>Дай вам Бог удачи, Радости, побед, И любви горячей, И надежды свет! Дай вам Бог здоровья, Мира и тепла, Чтобы жизнь спокойно, Весело текла!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2015-03-29T07:35:40Z</dcterms:created>
  <dcterms:modified xsi:type="dcterms:W3CDTF">2015-03-29T08:47:37Z</dcterms:modified>
</cp:coreProperties>
</file>