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9" r:id="rId3"/>
    <p:sldId id="263" r:id="rId4"/>
    <p:sldId id="275" r:id="rId5"/>
    <p:sldId id="262" r:id="rId6"/>
    <p:sldId id="278" r:id="rId7"/>
    <p:sldId id="301" r:id="rId8"/>
    <p:sldId id="283" r:id="rId9"/>
    <p:sldId id="281" r:id="rId10"/>
    <p:sldId id="282" r:id="rId11"/>
    <p:sldId id="264" r:id="rId12"/>
    <p:sldId id="284" r:id="rId13"/>
    <p:sldId id="257" r:id="rId14"/>
    <p:sldId id="258" r:id="rId15"/>
    <p:sldId id="259" r:id="rId16"/>
    <p:sldId id="265" r:id="rId17"/>
    <p:sldId id="286" r:id="rId18"/>
    <p:sldId id="287" r:id="rId19"/>
    <p:sldId id="267" r:id="rId20"/>
    <p:sldId id="285" r:id="rId21"/>
    <p:sldId id="288" r:id="rId22"/>
    <p:sldId id="289" r:id="rId23"/>
    <p:sldId id="290" r:id="rId24"/>
    <p:sldId id="291" r:id="rId25"/>
    <p:sldId id="307" r:id="rId26"/>
    <p:sldId id="306" r:id="rId27"/>
    <p:sldId id="292" r:id="rId28"/>
    <p:sldId id="293" r:id="rId29"/>
    <p:sldId id="298" r:id="rId30"/>
    <p:sldId id="297" r:id="rId31"/>
    <p:sldId id="299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9" autoAdjust="0"/>
  </p:normalViewPr>
  <p:slideViewPr>
    <p:cSldViewPr>
      <p:cViewPr varScale="1">
        <p:scale>
          <a:sx n="85" d="100"/>
          <a:sy n="85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5D74-9608-4A25-8CF7-459C0C3A2AC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0E99-C943-4635-9E32-1371E7FB2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0E99-C943-4635-9E32-1371E7FB20E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BEAC7">
                <a:alpha val="4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A32B-D1DA-4DA3-BD79-12DE0837B0B1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4FD9E-6B54-40D6-8CC4-E91A2F4AF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_-_Boj_kurantov_(iPlayer.fm).mp3" TargetMode="Externa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90"/>
            <a:ext cx="7772400" cy="10715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окружающего мира по программе А. А. Плешакова «Мир вокруг нас».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класс. – М.: Просвещение.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215238" cy="200026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Кремль.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354437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составила учитель начальных классов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 № 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Аскино Артамонова В.Ш.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sk51 кр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Красная площадь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endParaRPr lang="ru-RU" sz="5400" dirty="0">
              <a:latin typeface="Arno Pro Smbd" pitchFamily="18" charset="0"/>
            </a:endParaRPr>
          </a:p>
        </p:txBody>
      </p:sp>
      <p:pic>
        <p:nvPicPr>
          <p:cNvPr id="8" name="Picture 4" descr="40311696_APuuqUermLQ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0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cs typeface="Times New Roman"/>
              </a:rPr>
              <a:t>Московский Кремль</a:t>
            </a:r>
            <a:endParaRPr lang="ru-RU" sz="6000" b="1" i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71464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истории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Кремля</a:t>
            </a:r>
            <a:endParaRPr lang="ru-RU" sz="9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Documents and Settings\1\Рабочий стол\cvt58508 д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28728" y="-24"/>
            <a:ext cx="6572296" cy="9286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Деревянный Кремль</a:t>
            </a:r>
            <a:endParaRPr kumimoji="0" lang="ru-RU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Кремль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Дмитрии Донском.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715016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 А. Васнецов.</a:t>
            </a:r>
            <a:endParaRPr lang="ru-RU" sz="2400" dirty="0"/>
          </a:p>
        </p:txBody>
      </p:sp>
      <p:pic>
        <p:nvPicPr>
          <p:cNvPr id="10" name="Picture 2" descr="C:\Documents and Settings\Admin\Рабочий стол\Москва\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7863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1\Рабочий стол\e2d46d2611c7b54d2f1847ecb7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3182"/>
            <a:ext cx="3571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Кремль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Иване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Picture 3" descr="C:\Documents and Settings\Admin\Рабочий стол\Москва\post70750_im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714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774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Васнецов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1\Рабочий стол\vasilij3 ИВА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3543296" cy="392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Москва\6581_625d6dc2539cd9d17e36490649d745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-24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no Pro Smbd" pitchFamily="18" charset="0"/>
              </a:rPr>
              <a:t>Московский Кремль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Documents and Settings\1\Рабочий стол\arh арх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87617"/>
            <a:ext cx="4643469" cy="4170383"/>
          </a:xfrm>
          <a:prstGeom prst="rect">
            <a:avLst/>
          </a:prstGeom>
          <a:noFill/>
        </p:spPr>
      </p:pic>
      <p:pic>
        <p:nvPicPr>
          <p:cNvPr id="7171" name="Picture 3" descr="C:\Documents and Settings\1\Рабочий стол\ch_001 успе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4071966" cy="321471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689631" y="3714752"/>
            <a:ext cx="3240087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Успенский собор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14348" y="2157410"/>
            <a:ext cx="357190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Архангельский собор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C:\Documents and Settings\1\Рабочий стол\28578 благ с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5238792" cy="4357694"/>
          </a:xfrm>
          <a:prstGeom prst="rect">
            <a:avLst/>
          </a:prstGeom>
          <a:noFill/>
        </p:spPr>
      </p:pic>
      <p:pic>
        <p:nvPicPr>
          <p:cNvPr id="8194" name="Picture 2" descr="C:\Documents and Settings\1\Рабочий стол\колок 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571875" cy="47625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4348" y="1871658"/>
            <a:ext cx="4071966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Благовещенский собор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29322" y="4714884"/>
            <a:ext cx="2879725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Колокольня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Ивана Великого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Admin\Рабочий стол\Москва\kmuyog,aduac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243"/>
            <a:ext cx="4000527" cy="53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Москва\пу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29190" y="522144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– пушка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57166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– колокол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00240"/>
            <a:ext cx="7000924" cy="25545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  <p:txBody>
          <a:bodyPr wrap="square" lIns="91440" tIns="45720" rIns="91440" bIns="45720" anchor="ctr" anchorCtr="1">
            <a:normAutofit fontScale="85000" lnSpcReduction="1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</a:t>
            </a:r>
            <a:endParaRPr lang="ru-RU" sz="8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56"/>
            <a:ext cx="83899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Башни Кремля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1\Рабочий стол\тайниц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571900" cy="4500564"/>
          </a:xfrm>
          <a:prstGeom prst="rect">
            <a:avLst/>
          </a:prstGeom>
          <a:noFill/>
        </p:spPr>
      </p:pic>
      <p:pic>
        <p:nvPicPr>
          <p:cNvPr id="9219" name="Picture 3" descr="C:\Documents and Settings\1\Рабочий стол\tsarskaya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14356"/>
            <a:ext cx="3357586" cy="4429156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85818" y="5715016"/>
            <a:ext cx="528638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Тайницкая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башня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73804" y="5229244"/>
            <a:ext cx="2570162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Царская башня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2" grpId="0"/>
      <p:bldP spid="92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kutafia-t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-142916"/>
            <a:ext cx="9358314" cy="1714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Кутафья башня     и      Троицкая башня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Documents and Settings\1\Рабочий стол\vodovzvodnaya-t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786214" cy="5000660"/>
          </a:xfrm>
          <a:prstGeom prst="rect">
            <a:avLst/>
          </a:prstGeom>
          <a:noFill/>
        </p:spPr>
      </p:pic>
      <p:pic>
        <p:nvPicPr>
          <p:cNvPr id="39939" name="Picture 3" descr="C:\Documents and Settings\1\Рабочий стол\nabatnaya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562355" cy="5000660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799" y="1142984"/>
            <a:ext cx="3671887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Водовзводная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башня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56310" y="5357826"/>
            <a:ext cx="381635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Набатная башня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1\Рабочий стол\spasskaya-t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Спасская        башня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Рабочий стол\mos0420НИ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786082" cy="4071942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mos0402СП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6" cy="4000503"/>
          </a:xfrm>
          <a:prstGeom prst="rect">
            <a:avLst/>
          </a:prstGeom>
          <a:noFill/>
        </p:spPr>
      </p:pic>
      <p:pic>
        <p:nvPicPr>
          <p:cNvPr id="2053" name="Picture 5" descr="C:\Documents and Settings\1\Рабочий стол\attachТРОИ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786082" cy="450057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mos0412ВОДОВ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786035"/>
            <a:ext cx="2851180" cy="4071965"/>
          </a:xfrm>
          <a:prstGeom prst="rect">
            <a:avLst/>
          </a:prstGeom>
          <a:noFill/>
        </p:spPr>
      </p:pic>
      <p:pic>
        <p:nvPicPr>
          <p:cNvPr id="2054" name="Picture 6" descr="C:\Documents and Settings\1\Рабочий стол\mos0413БОР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786082"/>
            <a:ext cx="2928957" cy="414338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5167" y="857232"/>
            <a:ext cx="2592387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Спасская</a:t>
            </a: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kumimoji="0" lang="ru-RU" sz="4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619514" y="942964"/>
            <a:ext cx="295275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Никольская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400178" y="4000504"/>
            <a:ext cx="360045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Водовзводная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910420" y="942964"/>
            <a:ext cx="2305050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Троицкая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143524" y="4014798"/>
            <a:ext cx="2786062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Боровицкая</a:t>
            </a: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  <p:bldP spid="2058" grpId="0"/>
      <p:bldP spid="20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Москва\0_b2de_5e5006c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_-_Boj_kurant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41986" name="Picture 2" descr="C:\Documents and Settings\1\Рабочий стол\51617720_1914часы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Кремлёвские куранты –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самые известные часы в мире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6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Admin\Рабочий стол\Москва\kmuyog,aduac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64347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57422" y="71414"/>
            <a:ext cx="664373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 – колокол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V="1">
            <a:off x="8572528" y="4071943"/>
            <a:ext cx="114272" cy="11430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0"/>
            <a:ext cx="8229600" cy="1143000"/>
          </a:xfrm>
        </p:spPr>
        <p:txBody>
          <a:bodyPr>
            <a:normAutofit/>
          </a:bodyPr>
          <a:lstStyle/>
          <a:p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1\Рабочий стол\moscow_320x240_12 ц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"/>
            <a:ext cx="5643602" cy="68580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57422" y="71414"/>
            <a:ext cx="4572032" cy="914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Царская башня</a:t>
            </a:r>
            <a:endParaRPr kumimoji="0" lang="ru-RU" sz="4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столица нашей Родины.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Documents and Settings\Admin\Рабочий стол\Москва\1354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Documents and Settings\Admin\Рабочий стол\Москва\п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5781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521497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Царь – пушка 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%CA%EE%EB%EE%EA%EE%EB%FC%ED%FF %C8%E2%E0%ED%E0 %C2%E5%EB%E8%EA%EE%E3%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3079750" cy="4824412"/>
          </a:xfrm>
          <a:prstGeom prst="rect">
            <a:avLst/>
          </a:prstGeom>
          <a:noFill/>
        </p:spPr>
      </p:pic>
      <p:pic>
        <p:nvPicPr>
          <p:cNvPr id="13326" name="Picture 14" descr="normal_dscn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557338"/>
            <a:ext cx="2854325" cy="4968875"/>
          </a:xfrm>
          <a:prstGeom prst="rect">
            <a:avLst/>
          </a:prstGeom>
          <a:noFill/>
        </p:spPr>
      </p:pic>
      <p:pic>
        <p:nvPicPr>
          <p:cNvPr id="13330" name="Picture 18" descr="800px-BK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15888"/>
            <a:ext cx="3954462" cy="2803525"/>
          </a:xfrm>
          <a:prstGeom prst="rect">
            <a:avLst/>
          </a:prstGeom>
          <a:noFill/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348038" y="3573463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</a:t>
            </a:r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Большой Кремлёвский дворец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708400" y="486886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Колокольня  Иван Великий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635375" y="60213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Tahoma" pitchFamily="34" charset="0"/>
              </a:rPr>
              <a:t>Спасская башня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148263" y="5661025"/>
            <a:ext cx="9350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3203575" y="46529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4572000" y="299720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3" grpId="0"/>
      <p:bldP spid="13334" grpId="0" animBg="1"/>
      <p:bldP spid="13335" grpId="0" animBg="1"/>
      <p:bldP spid="133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237288"/>
            <a:ext cx="360363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237288"/>
            <a:ext cx="576263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597650"/>
            <a:ext cx="504825" cy="14446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1\Рабочий стол\53140 кр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Москвы – князь Юрий Долгорукий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Москва\Dolgorukiy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2476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Москва\dolgoru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5" y="1714488"/>
            <a:ext cx="28384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614364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в центре города установлен памятник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143668" cy="178595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24085"/>
            <a:ext cx="4114800" cy="4691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гербе Москвы изображён всадник с копьём, поражающий змея. Это святой Георгий Победоносец</a:t>
            </a:r>
            <a:endParaRPr lang="ru-RU" sz="3200" dirty="0"/>
          </a:p>
        </p:txBody>
      </p:sp>
      <p:pic>
        <p:nvPicPr>
          <p:cNvPr id="5" name="Picture 2" descr="C:\Documents and Settings\Admin\Рабочий стол\Москва\200px-coat_of_arms_of_moscow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РјРіСѓ унив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Московский Университет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914406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DSC00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50004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Большой театр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63_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29 июня 051 кр п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Красная площадь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1141</TotalTime>
  <Words>168</Words>
  <Application>Microsoft Office PowerPoint</Application>
  <PresentationFormat>Экран (4:3)</PresentationFormat>
  <Paragraphs>51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Урок окружающего мира по программе А. А. Плешакова «Мир вокруг нас».  2 класс. – М.: Просвещение. </vt:lpstr>
      <vt:lpstr>Слайд 2</vt:lpstr>
      <vt:lpstr>Москва – столица нашей Родины. </vt:lpstr>
      <vt:lpstr>Основатель Москвы – князь Юрий Долгорукий </vt:lpstr>
      <vt:lpstr>Герб Москвы </vt:lpstr>
      <vt:lpstr>Московский Университет</vt:lpstr>
      <vt:lpstr>Слайд 7</vt:lpstr>
      <vt:lpstr>Слайд 8</vt:lpstr>
      <vt:lpstr>Красная площадь</vt:lpstr>
      <vt:lpstr>Красная площадь</vt:lpstr>
      <vt:lpstr>Слайд 11</vt:lpstr>
      <vt:lpstr>Из истории  Кремля</vt:lpstr>
      <vt:lpstr> </vt:lpstr>
      <vt:lpstr>Московский Кремль  при Дмитрии Донском.</vt:lpstr>
      <vt:lpstr>Московский Кремль  при Иване III.</vt:lpstr>
      <vt:lpstr>Слайд 16</vt:lpstr>
      <vt:lpstr>Слайд 17</vt:lpstr>
      <vt:lpstr>Слайд 18</vt:lpstr>
      <vt:lpstr>Слайд 19</vt:lpstr>
      <vt:lpstr>Слайд 20</vt:lpstr>
      <vt:lpstr>Башни Кремля</vt:lpstr>
      <vt:lpstr>Кутафья башня     и      Троицкая башня </vt:lpstr>
      <vt:lpstr>Слайд 23</vt:lpstr>
      <vt:lpstr>                Спасская        башня</vt:lpstr>
      <vt:lpstr>Слайд 25</vt:lpstr>
      <vt:lpstr>Слайд 26</vt:lpstr>
      <vt:lpstr>Кремлёвские куранты –  самые известные часы в мире</vt:lpstr>
      <vt:lpstr>Слайд 28</vt:lpstr>
      <vt:lpstr>Слайд 29</vt:lpstr>
      <vt:lpstr>  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115</cp:revision>
  <dcterms:created xsi:type="dcterms:W3CDTF">2011-04-16T13:17:03Z</dcterms:created>
  <dcterms:modified xsi:type="dcterms:W3CDTF">2017-02-05T13:57:38Z</dcterms:modified>
</cp:coreProperties>
</file>