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DA6B10-C1B5-41D8-8C64-A9268D011442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805F06B-65A4-4A62-8488-0E44A8596CF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adalin.mospsy.ru/img3/msd_03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http://adalin.mospsy.ru/img3/msd_04.gif" TargetMode="Externa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adalin.mospsy.ru/img3/msd_05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http://adalin.mospsy.ru/img3/msd_06.gif" TargetMode="Externa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899592" y="548680"/>
            <a:ext cx="741682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Раз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в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итие 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мате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ма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тических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пред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ставлений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у детей 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дошколь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ного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воз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ра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ста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2" name="Прямоугольник 1"/>
          <p:cNvSpPr/>
          <p:nvPr/>
        </p:nvSpPr>
        <p:spPr>
          <a:xfrm rot="10800000" flipV="1">
            <a:off x="2195736" y="2228676"/>
            <a:ext cx="46622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Демонстрационный</a:t>
            </a:r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материал для педагогов</a:t>
            </a:r>
          </a:p>
          <a:p>
            <a:pPr algn="ctr"/>
            <a:r>
              <a:rPr lang="ru-RU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 опыта работы</a:t>
            </a:r>
            <a:endParaRPr lang="ru-RU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932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0466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«Найди закономерность»: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 закономерность, значит нарисовать бананы и ягоды и поставить точки в пустой костяшке домино.</a:t>
            </a:r>
            <a:endParaRPr lang="ru-RU" b="1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5" name="Рисунок 4" descr="C:\Documents and Settings\Максим\Мои документы\Безымянный 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1196752"/>
            <a:ext cx="813690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00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72" y="116632"/>
            <a:ext cx="8878424" cy="6550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5491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91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921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562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05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8488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и педагоги знают, что математика - это мощный фактор интеллектуального развития ребенка, формирования его познавательных и творческих способностей. Известно и то, что от эффективности математического развития ребенка в дошкольном возрасте зависит успешность обучения математике в начальной школе.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современных обучающих программах начальной школы важное значение придается логической составляющей. Развитие логического мышления ребенка подразумевает формирование логических приемов мыслительной деятельности, а также умения понимать и прослеживать причинно-следственные связи явлений и умения выстраивать простейшие умозаключения на основе причинно-следственной связи. Чтобы школьник не испытывал трудности буквально с первых уроков и ему не пришлось учиться с нуля, уже сейчас, в дошкольный период, нужно готовить ребенка соответствующим образом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.</a:t>
            </a:r>
            <a:endParaRPr 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9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60648"/>
            <a:ext cx="763284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0066"/>
                </a:solidFill>
                <a:latin typeface="Arial" pitchFamily="34" charset="0"/>
              </a:rPr>
              <a:t>В </a:t>
            </a:r>
            <a:r>
              <a:rPr lang="ru-RU" sz="2000" dirty="0">
                <a:solidFill>
                  <a:srgbClr val="FF0066"/>
                </a:solidFill>
                <a:latin typeface="Arial" pitchFamily="34" charset="0"/>
              </a:rPr>
              <a:t>то же время ребенок с развитым </a:t>
            </a:r>
            <a:r>
              <a:rPr lang="ru-RU" sz="2000" b="1" dirty="0">
                <a:solidFill>
                  <a:srgbClr val="FF0066"/>
                </a:solidFill>
                <a:latin typeface="Arial" pitchFamily="34" charset="0"/>
              </a:rPr>
              <a:t>логическим мышлением</a:t>
            </a:r>
            <a:r>
              <a:rPr lang="ru-RU" sz="2000" dirty="0">
                <a:solidFill>
                  <a:srgbClr val="FF0066"/>
                </a:solidFill>
                <a:latin typeface="Arial" pitchFamily="34" charset="0"/>
              </a:rPr>
              <a:t> всегда имеет больше шансов быть успешным в математике, даже если он не был заранее научен элементам школьной программы (счету, вычислениям ит. п.).</a:t>
            </a:r>
            <a:r>
              <a:rPr lang="ru-RU" sz="2000" dirty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следует думать, что развитое логическое мышление - это природный дар, с наличием или отсутствием которого следует смириться. Существует большое количество исследований, подтверждающих, что развитием логического мышления можно и нужно заниматься (даже в тех случаях, когда природные задатки ребенка в этой области весьма скромны).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При организации специальной развивающей работы над формированием и развитием логических приемов мышления наблюдается значительное повышение результативности этого процесса независимо от исходного уровня развития ребенка.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Развивать логическое мышление дошкольника целесообразнее всего в русле математического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развития.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игры:</a:t>
            </a:r>
            <a:r>
              <a:rPr lang="ru-RU" b="1" dirty="0" err="1">
                <a:ln>
                  <a:solidFill>
                    <a:srgbClr val="99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о</a:t>
            </a:r>
            <a:r>
              <a:rPr lang="ru-RU" b="1" dirty="0" err="1" smtClean="0">
                <a:ln>
                  <a:solidFill>
                    <a:srgbClr val="99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богащать</a:t>
            </a:r>
            <a:r>
              <a:rPr lang="ru-RU" b="1" dirty="0" smtClean="0">
                <a:ln>
                  <a:solidFill>
                    <a:srgbClr val="99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>
                <a:ln>
                  <a:solidFill>
                    <a:srgbClr val="99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опыт педагогов по использованию педагогически эффективных методов математического развития дошкольников, формирование у них мыслительных операций, мышления и подготовке их учебной деятельности</a:t>
            </a:r>
            <a:r>
              <a:rPr lang="ru-RU" sz="2000" dirty="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000" dirty="0">
              <a:ln>
                <a:solidFill>
                  <a:srgbClr val="990000"/>
                </a:solidFill>
              </a:ln>
              <a:solidFill>
                <a:srgbClr val="99000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7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знак завершения 3"/>
          <p:cNvSpPr/>
          <p:nvPr/>
        </p:nvSpPr>
        <p:spPr>
          <a:xfrm>
            <a:off x="2571736" y="214290"/>
            <a:ext cx="3571900" cy="1571636"/>
          </a:xfrm>
          <a:prstGeom prst="flowChartTerminator">
            <a:avLst/>
          </a:prstGeom>
          <a:solidFill>
            <a:srgbClr val="BDB4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Упражнения развивающих способности ребенка к анализу и синтезу  детей пяти-шести лет.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1928802"/>
            <a:ext cx="42148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66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Упражнение </a:t>
            </a:r>
            <a:endParaRPr lang="ru-RU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Материал: набор фигур - пять кругов (синие: большой и два маленьких, зеленые: большой и маленький), маленький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красный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квадрат.</a:t>
            </a:r>
            <a:endParaRPr lang="ru-RU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</a:br>
            <a:endParaRPr lang="ru-RU" dirty="0"/>
          </a:p>
        </p:txBody>
      </p:sp>
      <p:pic>
        <p:nvPicPr>
          <p:cNvPr id="8" name="Picture 5" descr="развитие математических способностей 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85918" y="3786190"/>
            <a:ext cx="5522386" cy="1257303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403648" y="5214950"/>
            <a:ext cx="619268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Задание: "Определи, какая из фигур в этом наборе лишняя. (Квадрат.) Объясни почему. (Все остальные - круги.)".</a:t>
            </a:r>
            <a:endParaRPr lang="ru-RU" dirty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49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8572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66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Задание: "Оставшиеся круги раздели на две группы. Объясни, почему так разделил. (По цвету, по размеру.)".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Documents and Settings\Максим\Мои документы\Мои рисунки\круг нов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0032" y="428604"/>
            <a:ext cx="3488639" cy="92869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504" y="1844825"/>
            <a:ext cx="38884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Материал: тот же и карточки с цифрами 2 и 3.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Задание: "Что на кругах означает число 2? (Два больших круга, два зеленых круга.) Число 3? (Три синих круга, три маленьких круга.)".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5" descr="C:\Documents and Settings\Максим\Мои документы\Мои рисунки\кр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285992"/>
            <a:ext cx="4210062" cy="216647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10800000" flipV="1">
            <a:off x="107499" y="4211068"/>
            <a:ext cx="3888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Материал: рисунок фигурок-рожиц</a:t>
            </a:r>
          </a:p>
        </p:txBody>
      </p:sp>
      <p:pic>
        <p:nvPicPr>
          <p:cNvPr id="9" name="Picture 4" descr="развитие математических способностей 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0" y="4929198"/>
            <a:ext cx="4572001" cy="130811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 rot="10800000" flipV="1">
            <a:off x="5076056" y="4911938"/>
            <a:ext cx="35283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"Одна из фигурок отличается от всех других. Какая? (Четвертая.) Чем она отличается?"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24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развитие математических способностей 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42844" y="404664"/>
            <a:ext cx="4242318" cy="15121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16016" y="404664"/>
            <a:ext cx="3960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"Среди этих фигурок есть лишняя. Найди ее. (Пятая фигурка.) Почему она лишняя?"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13285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Более сложная форма - задание на выделение фигуры из композиции, образованной наложением одних форм на другие. Такие задания можно предлагать детям пяти - семи лет.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429000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рисунок двух маленьких треугольников, образующих один большой.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развитие математических способностей 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3500430" y="3163060"/>
            <a:ext cx="4455946" cy="211840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059832" y="5154069"/>
            <a:ext cx="54726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0A27B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b="1" dirty="0">
              <a:solidFill>
                <a:srgbClr val="0A27B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"На этом рисунке спрятано три треугольника. Найди и покажи их"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rgbClr val="0A27B6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ru-RU" sz="1000" b="1" dirty="0">
                <a:solidFill>
                  <a:srgbClr val="0A27B6"/>
                </a:solidFill>
                <a:latin typeface="Arial" pitchFamily="34" charset="0"/>
                <a:ea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71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16633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Упражнение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66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A27B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Материал: набор из шести фигур разной формы.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развитие математических способностей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931316"/>
            <a:ext cx="8352928" cy="2425676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043608" y="2708920"/>
            <a:ext cx="684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"Одна из этих фигур лишняя. Найди ее. (Фигура 4.)". Детям этого возраста незнакомо понятие выпуклости, но они обычно всегда указывают на эту фигуру. Объяснять они могут так: "У нее угол ушел внутрь". Такое объяснение вполне подходит. "Чем похожи все остальные фигуры? (У них 4 угла, это четырехугольники.)".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 развивающихся игр и упражнений, которые влияют на развитие творческих способностей у детей, так как они оказывают действие на воображение и способствуют развитию нестандартного мышления у детей. Такие игры как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 НЕСТАНДАРТНУЮ ФИГУРУ, ЧЕМ ОТЛИЧАЮТСЯ?),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МЕЛЬНИЦА, и другие. Они направлены на тренировку мышления при выполнении действий.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развития у детей мышления, я использую различные игры и упражнения.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задания на нахождение пропущенной фигуры, продолжения ряды фигур, знаков, на поиск чисел. Знакомство с таким заданиями начала с элементарных заданий на логическое мышление – цепочки закономерностей. В таких упражнениях идет чередование предметов или геометрических фигур. Детям предлагала продолжить ряд или найти пропущенный элемент.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закономерность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4723816"/>
            <a:ext cx="5976664" cy="1369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365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404664"/>
            <a:ext cx="554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Логические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</a:t>
            </a:r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b="1" dirty="0"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19675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Мальвина и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Артемон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вырезали из бумаги. Кто-то вырезал квадраты, кто-то вырезал круги. Мальвина не вырезала круги. Что вырезал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Артемон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endParaRPr lang="ru-RU" b="1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6" name="Рисунок 5" descr="C:\Documents and Settings\Максим\Мои документы\Безымянный 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696" y="2204864"/>
            <a:ext cx="4320480" cy="1080120"/>
          </a:xfrm>
          <a:prstGeom prst="rect">
            <a:avLst/>
          </a:prstGeom>
          <a:solidFill>
            <a:srgbClr val="FFFF00"/>
          </a:solidFill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95536" y="3789040"/>
            <a:ext cx="360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</a:t>
            </a:r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«Размести попугаев».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Пошли дальше. Посмотрите здесь попугаи, которые сидят на двух жердочках и третья жердочка свободна. Вам нужно рассадить попугаев на жердочки, чтобы поровну на всех жердочках.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C:\Documents and Settings\Максим\Рабочий стол\Безымянный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3968" y="3789040"/>
            <a:ext cx="4248472" cy="256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603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474</TotalTime>
  <Words>728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Любовь</dc:creator>
  <cp:lastModifiedBy>Любовь</cp:lastModifiedBy>
  <cp:revision>14</cp:revision>
  <dcterms:created xsi:type="dcterms:W3CDTF">2017-02-03T12:22:18Z</dcterms:created>
  <dcterms:modified xsi:type="dcterms:W3CDTF">2017-02-04T12:08:16Z</dcterms:modified>
</cp:coreProperties>
</file>