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2" r:id="rId6"/>
    <p:sldId id="265" r:id="rId7"/>
    <p:sldId id="263" r:id="rId8"/>
    <p:sldId id="266" r:id="rId9"/>
    <p:sldId id="264" r:id="rId10"/>
    <p:sldId id="269" r:id="rId11"/>
    <p:sldId id="268" r:id="rId12"/>
    <p:sldId id="259" r:id="rId13"/>
    <p:sldId id="279" r:id="rId14"/>
    <p:sldId id="292" r:id="rId15"/>
    <p:sldId id="274" r:id="rId16"/>
    <p:sldId id="270" r:id="rId17"/>
    <p:sldId id="271" r:id="rId18"/>
    <p:sldId id="293" r:id="rId19"/>
    <p:sldId id="273" r:id="rId20"/>
    <p:sldId id="272" r:id="rId21"/>
    <p:sldId id="276" r:id="rId22"/>
    <p:sldId id="294" r:id="rId23"/>
    <p:sldId id="295" r:id="rId24"/>
    <p:sldId id="296" r:id="rId25"/>
    <p:sldId id="297" r:id="rId26"/>
    <p:sldId id="298" r:id="rId27"/>
    <p:sldId id="299" r:id="rId28"/>
    <p:sldId id="320" r:id="rId29"/>
    <p:sldId id="278" r:id="rId30"/>
    <p:sldId id="282" r:id="rId31"/>
    <p:sldId id="301" r:id="rId32"/>
    <p:sldId id="302" r:id="rId33"/>
    <p:sldId id="303" r:id="rId34"/>
    <p:sldId id="305" r:id="rId35"/>
    <p:sldId id="321" r:id="rId36"/>
    <p:sldId id="307" r:id="rId37"/>
    <p:sldId id="308" r:id="rId38"/>
    <p:sldId id="318" r:id="rId39"/>
    <p:sldId id="316" r:id="rId40"/>
    <p:sldId id="317" r:id="rId41"/>
    <p:sldId id="310" r:id="rId42"/>
    <p:sldId id="311" r:id="rId43"/>
    <p:sldId id="312" r:id="rId44"/>
    <p:sldId id="313" r:id="rId45"/>
    <p:sldId id="314" r:id="rId46"/>
    <p:sldId id="315" r:id="rId47"/>
    <p:sldId id="319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5" autoAdjust="0"/>
    <p:restoredTop sz="94714" autoAdjust="0"/>
  </p:normalViewPr>
  <p:slideViewPr>
    <p:cSldViewPr>
      <p:cViewPr>
        <p:scale>
          <a:sx n="71" d="100"/>
          <a:sy n="71" d="100"/>
        </p:scale>
        <p:origin x="-114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4;&#1080;&#1082;&#1090;&#1086;&#1088;&#1080;&#1103;\Desktop\&#1055;&#1044;&#1044;\&#1047;&#1074;&#1091;&#1082;%20&#1090;&#1086;&#1088;&#1084;&#1086;&#1079;&#1086;&#1074;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4;&#1080;&#1082;&#1090;&#1086;&#1088;&#1080;&#1103;\Desktop\&#1055;&#1044;&#1044;\&#1042;%20&#1075;&#1086;&#1089;&#1090;&#1103;&#1093;%20&#1091;%20&#1089;&#1082;&#1072;&#1079;&#1082;&#1080;.mp3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60;&#1080;&#1083;&#1100;&#1084;%201%20&#1057;&#1083;&#1072;&#1081;&#1076;%2015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4;&#1080;&#1082;&#1090;&#1086;&#1088;&#1080;&#1103;\Desktop\&#1055;&#1044;&#1044;\&#1042;%20&#1075;&#1086;&#1089;&#1090;&#1103;&#1093;%20&#1091;%20&#1089;&#1082;&#1072;&#1079;&#1082;&#1080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&#1060;&#1080;&#1083;&#1100;&#1084;%202%20&#1057;&#1083;&#1072;&#1081;&#1076;%2021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&#1060;&#1080;&#1083;&#1100;&#1084;%203%20&#1057;&#1083;&#1072;&#1081;&#1076;%2028.mp4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4;&#1080;&#1082;&#1090;&#1086;&#1088;&#1080;&#1103;\Desktop\&#1055;&#1044;&#1044;\&#1042;%20&#1075;&#1086;&#1089;&#1090;&#1103;&#1093;%20&#1091;%20&#1089;&#1082;&#1072;&#1079;&#1082;&#1080;.mp3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&#1060;&#1080;&#1083;&#1100;&#1084;%204%20&#1057;&#1083;&#1072;&#1081;&#1076;%2034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&#1060;&#1080;&#1083;&#1100;&#1084;%205%20&#1057;&#1083;&#1072;&#1081;&#1076;%2036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hyperlink" Target="&#1055;&#1077;&#1089;&#1085;&#1103;%20&#1057;&#1083;&#1072;&#1081;&#1076;%2047.mp4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4;&#1080;&#1082;&#1090;&#1086;&#1088;&#1080;&#1103;\Desktop\&#1055;&#1044;&#1044;\&#1044;&#1077;&#1090;&#1089;&#1082;&#1080;&#1077;%20&#1056;&#1091;&#1089;&#1089;&#1082;&#1080;&#1077;%20-%20&#1055;&#1077;&#1089;&#1077;&#1085;&#1082;&#1072;%20&#1082;&#1086;&#1083;&#1086;&#1073;&#1082;&#1072;%20(minus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4;&#1080;&#1082;&#1090;&#1086;&#1088;&#1080;&#1103;\Desktop\&#1055;&#1044;&#1044;\&#1044;&#1077;&#1090;&#1089;&#1082;&#1080;&#1077;%20&#1056;&#1091;&#1089;&#1089;&#1082;&#1080;&#1077;%20-%20&#1055;&#1077;&#1089;&#1077;&#1085;&#1082;&#1072;%20&#1082;&#1086;&#1083;&#1086;&#1073;&#1082;&#1072;%20(minus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4;&#1080;&#1082;&#1090;&#1086;&#1088;&#1080;&#1103;\Desktop\&#1055;&#1044;&#1044;\&#1044;&#1077;&#1090;&#1089;&#1082;&#1080;&#1077;%20&#1056;&#1091;&#1089;&#1089;&#1082;&#1080;&#1077;%20-%20&#1055;&#1077;&#1089;&#1077;&#1085;&#1082;&#1072;%20&#1082;&#1086;&#1083;&#1086;&#1073;&#1082;&#1072;%20(minus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4;&#1080;&#1082;&#1090;&#1086;&#1088;&#1080;&#1103;\Desktop\&#1055;&#1044;&#1044;\&#1044;&#1077;&#1090;&#1089;&#1082;&#1080;&#1077;%20&#1056;&#1091;&#1089;&#1089;&#1082;&#1080;&#1077;%20-%20&#1055;&#1077;&#1089;&#1077;&#1085;&#1082;&#1072;%20&#1082;&#1086;&#1083;&#1086;&#1073;&#1082;&#1072;%20(minus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4;&#1080;&#1082;&#1090;&#1086;&#1088;&#1080;&#1103;\Desktop\&#1055;&#1044;&#1044;\&#1044;&#1077;&#1090;&#1089;&#1082;&#1080;&#1077;%20&#1056;&#1091;&#1089;&#1089;&#1082;&#1080;&#1077;%20-%20&#1055;&#1077;&#1089;&#1077;&#1085;&#1082;&#1072;%20&#1082;&#1086;&#1083;&#1086;&#1073;&#1082;&#1072;%20(minus)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heboksary.ru/images/9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15816" y="1916832"/>
            <a:ext cx="57606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Урок безопасности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«Уважайте правила дорожного движения»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260648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Государственное общеобразовательное учреждение Республики Коми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«Специальная (коррекционная) школа – интернат № 6»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г. Печоры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51571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учитель  начальных классов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Артеева Виктория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Кимовна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rusargument.ru/data/photo/051416_002317671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http://www.rignroll.com/i/1-red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764704"/>
            <a:ext cx="5400600" cy="5400600"/>
          </a:xfrm>
          <a:prstGeom prst="rect">
            <a:avLst/>
          </a:prstGeom>
          <a:noFill/>
        </p:spPr>
      </p:pic>
      <p:pic>
        <p:nvPicPr>
          <p:cNvPr id="5" name="Звук тормоз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380312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0.liveinternet.ru/images/attach/d/0/129/349/129349298_Skazochnye_izbushki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В гостях у сказ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heboksary.ru/images/9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75856" y="764704"/>
            <a:ext cx="5184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Вспомним 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правила 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дорожного 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движения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heboksary.ru/images/9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http://school22-tmn.ru/uploads/posts/2016-02/1455679808_kanikul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276872"/>
            <a:ext cx="4574123" cy="37688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15816" y="1052736"/>
            <a:ext cx="58432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ЗИМНИЕ ПРАВИЛА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http://d.120-bal.ru/pars_docs/refs/19/18414/18414_html_m74fd9a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492219" cy="2996952"/>
          </a:xfrm>
          <a:prstGeom prst="rect">
            <a:avLst/>
          </a:prstGeom>
          <a:noFill/>
        </p:spPr>
      </p:pic>
      <p:pic>
        <p:nvPicPr>
          <p:cNvPr id="47112" name="Picture 8" descr="http://millionshapok.ru/content/Fotolia_22562405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4198294" cy="2798863"/>
          </a:xfrm>
          <a:prstGeom prst="rect">
            <a:avLst/>
          </a:prstGeom>
          <a:noFill/>
        </p:spPr>
      </p:pic>
      <p:pic>
        <p:nvPicPr>
          <p:cNvPr id="47114" name="Picture 10" descr="http://i2.smotra.ru/data/img/events_posters/event-43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56992"/>
            <a:ext cx="4560606" cy="3068960"/>
          </a:xfrm>
          <a:prstGeom prst="rect">
            <a:avLst/>
          </a:prstGeom>
          <a:noFill/>
        </p:spPr>
      </p:pic>
      <p:pic>
        <p:nvPicPr>
          <p:cNvPr id="47116" name="Picture 12" descr="http://youcanbebetter.ru/wp-content/uploads/2016/01/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780928"/>
            <a:ext cx="3600400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heboksary.ru/images/9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03240" y="1340768"/>
            <a:ext cx="6840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Пешеходам тротуар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heboksary.ru/images/9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6" name="Picture 4" descr="http://prosdo.ru/ouazoc/%D0%97%D0%B0%D0%BD%D1%8F%D1%82%D0%B8%D0%B5+%D0%B2+%D0%BF%D0%BE%D0%BC%D0%B5%D1%89%D0%B5%D0%BD%D0%B8%D0%B8c/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heboksary.ru/images/9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http://cafel.narod.ru/pic/1_5n1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052736"/>
            <a:ext cx="4824536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heboksary.ru/images/9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855163" y="1484784"/>
            <a:ext cx="6288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ходи по бордюру и не ступай на проезжую часть;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347864" y="548680"/>
            <a:ext cx="37770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ТРОТУАРЕ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699792" y="2564904"/>
            <a:ext cx="60047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Передвигайся по тротуару спокойным шагом. 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беги и не создавай помех другим пешеходам;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699792" y="3789040"/>
            <a:ext cx="58656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Идя по тротуару, старайся придерживаться 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правой стороны.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627784" y="4725144"/>
            <a:ext cx="61514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Смотри под ноги и по сторонам, 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если нужно остановиться 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отойди в сторону, чтобы не мешать прохожим.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heboksary.ru/images/9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http://i.mirdetstva5.ru/u/5c/04438caec711e4b11bcd67e640913f/-/99849988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836712"/>
            <a:ext cx="4464496" cy="5549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heboksary.ru/images/9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09922" y="692696"/>
            <a:ext cx="5529334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Сказка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«Колобок – 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нарушитель»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492896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16386" name="Picture 2" descr="http://img1.liveinternet.ru/images/attach/c/2/73/855/73855529_0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005064"/>
            <a:ext cx="2520280" cy="2376264"/>
          </a:xfrm>
          <a:prstGeom prst="rect">
            <a:avLst/>
          </a:prstGeom>
          <a:noFill/>
        </p:spPr>
      </p:pic>
      <p:pic>
        <p:nvPicPr>
          <p:cNvPr id="10" name="В гостях у сказ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956376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heboksary.ru/images/9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1760" y="1340768"/>
            <a:ext cx="6917150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Пешеходный </a:t>
            </a:r>
          </a:p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переход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ic.pics.livejournal.com/sladkowa/66239508/858101/858101_original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http://aida-nevskaya.ru/wp-content/uploads/2011/04/kolob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93096"/>
            <a:ext cx="2520280" cy="216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heboksary.ru/images/9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92008" y="1340768"/>
            <a:ext cx="635667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Правила поведения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на остановке и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 в общественном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транспорте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heboksary.ru/images/9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9154" name="Picture 2" descr="http://malishi74.ru/content/Photo%20for%20topics/pravila_dorozhnogo_dvizheniya_dlya_detej/ostanovka_avtobusa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764704"/>
            <a:ext cx="4322220" cy="2520280"/>
          </a:xfrm>
          <a:prstGeom prst="rect">
            <a:avLst/>
          </a:prstGeom>
          <a:noFill/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275856" y="3573016"/>
            <a:ext cx="50615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Нельзя бегать, играть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подвижные игры,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толкаться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вставать на бордюр.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heboksary.ru/images/9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745291" y="4221088"/>
            <a:ext cx="839870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подходи близко </a:t>
            </a:r>
          </a:p>
          <a:p>
            <a:pPr lvl="5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проезжей части и уж </a:t>
            </a:r>
          </a:p>
          <a:p>
            <a:pPr lvl="5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 более не выходи на неё.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3" name="Picture 3" descr="http://www.klass39.ru/wp-content/uploads/2015/11/69050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60648"/>
            <a:ext cx="5715000" cy="3695701"/>
          </a:xfrm>
          <a:prstGeom prst="rect">
            <a:avLst/>
          </a:prstGeom>
          <a:noFill/>
        </p:spPr>
      </p:pic>
      <p:pic>
        <p:nvPicPr>
          <p:cNvPr id="7" name="Picture 14" descr="http://cliparts.co/cliparts/qiB/XXK/qiBXXKEg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4664"/>
            <a:ext cx="2681229" cy="3617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heboksary.ru/images/9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843808" y="3645024"/>
            <a:ext cx="58631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Подходить к дверям можно только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после полной остановки транспорта.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мешай выходить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пассажирам, при посадке не торопись.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вбегай в салон,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двери уже закрываются,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тебя может зажать между дверей.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1" name="Picture 3" descr="http://nrlib.ru/images/PB/MB/clip_image30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04664"/>
            <a:ext cx="4608512" cy="3175596"/>
          </a:xfrm>
          <a:prstGeom prst="rect">
            <a:avLst/>
          </a:prstGeom>
          <a:noFill/>
        </p:spPr>
      </p:pic>
      <p:pic>
        <p:nvPicPr>
          <p:cNvPr id="7" name="Picture 14" descr="http://cliparts.co/cliparts/qiB/XXK/qiBXXKEg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88640"/>
            <a:ext cx="2681229" cy="3617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heboksary.ru/images/9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494218" y="4365104"/>
            <a:ext cx="44710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автобусе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задерживайся,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проходи в середину салона.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салоне держись за поручни,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чтобы при резком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торможении транспорта не упасть.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7" name="Picture 3" descr="http://pochemu4ka.ru/_ld/66/s79140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32656"/>
            <a:ext cx="324036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heboksary.ru/images/9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3419872" y="3645024"/>
            <a:ext cx="501457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выходу готовься заранее.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стой на ступеньках,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как при открытии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дверей тебя может зажать.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Малыши выходят из транспорта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только после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сопровождающих их взрослых.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5" name="Picture 3" descr="http://img3.proshkolu.ru/content/media/pic/std/1000000/178000/177747-72568e032dff42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0648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heboksary.ru/images/9472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11750" y="1340768"/>
            <a:ext cx="59171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СВЕТОФОР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heboksary.ru/images/9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5816" y="47667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Физкультминутка</a:t>
            </a:r>
            <a:endParaRPr lang="ru-RU" sz="5400" dirty="0"/>
          </a:p>
        </p:txBody>
      </p:sp>
      <p:pic>
        <p:nvPicPr>
          <p:cNvPr id="4" name="Picture 4" descr="http://velikol.ru/dostc/%D0%A7%D0%B0%D1%87%D0%B8%D0%BD%D0%B0+%D0%9B%D1%8E%D0%B4%D0%BC%D0%B8%D0%BB%D0%B0+%D0%92%D0%B0%D1%81%D0%B8%D0%BB%D1%8C%D0%B5%D0%B2%D0%BD%D0%B0+%5B2011%5D+%5B%D0%A1%D0%B8%D0%BC%D0%B5%D0%BE%D1%82%D0%B8%D0%BA%D0%B0+%D0%BD%D0%B0%D1%83%D0%BA%D0%B0+%D0%BE+%D0%B7%D0%BD%D0%B0%D0%BA%D0%BE%D0%B2%D1%8B%D1%85+%D1%81%D0%B8%D1%81%D1%82%D0%B5%D0%BC%D0%B0%D1%85%E2%80%A6+%D0%A1%D0%B8%D0%BC%D0%B5%D0%BE%D1%82%D0%B8%D1%87%D0%B5%D1%81%D0%BA%D0%B8%D0%B9+%D0%BF%D0%BE%D0%B4%D1%85%D0%BE%D0%B4+%D0%BD%D0%B0+%D1%83%D1%80%D0%BE%D0%BAc/1592013_html_m7494d8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0888"/>
            <a:ext cx="1512168" cy="1512168"/>
          </a:xfrm>
          <a:prstGeom prst="rect">
            <a:avLst/>
          </a:prstGeom>
          <a:noFill/>
        </p:spPr>
      </p:pic>
      <p:pic>
        <p:nvPicPr>
          <p:cNvPr id="10" name="Picture 6" descr="http://cs410529.vk.me/g28488187/a_7cd3a49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420888"/>
            <a:ext cx="1809750" cy="1666875"/>
          </a:xfrm>
          <a:prstGeom prst="rect">
            <a:avLst/>
          </a:prstGeom>
          <a:noFill/>
        </p:spPr>
      </p:pic>
      <p:pic>
        <p:nvPicPr>
          <p:cNvPr id="11" name="Picture 2" descr="http://filmsounds.ru/uploads/images/k/r/a/krasota_krasnogo_kruga_najtivih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060848"/>
            <a:ext cx="2736304" cy="2592288"/>
          </a:xfrm>
          <a:prstGeom prst="rect">
            <a:avLst/>
          </a:prstGeom>
          <a:noFill/>
        </p:spPr>
      </p:pic>
      <p:pic>
        <p:nvPicPr>
          <p:cNvPr id="12" name="Picture 4" descr="http://velikol.ru/dostc/%D0%A7%D0%B0%D1%87%D0%B8%D0%BD%D0%B0+%D0%9B%D1%8E%D0%B4%D0%BC%D0%B8%D0%BB%D0%B0+%D0%92%D0%B0%D1%81%D0%B8%D0%BB%D1%8C%D0%B5%D0%B2%D0%BD%D0%B0+%5B2011%5D+%5B%D0%A1%D0%B8%D0%BC%D0%B5%D0%BE%D1%82%D0%B8%D0%BA%D0%B0+%D0%BD%D0%B0%D1%83%D0%BA%D0%B0+%D0%BE+%D0%B7%D0%BD%D0%B0%D0%BA%D0%BE%D0%B2%D1%8B%D1%85+%D1%81%D0%B8%D1%81%D1%82%D0%B5%D0%BC%D0%B0%D1%85%E2%80%A6+%D0%A1%D0%B8%D0%BC%D0%B5%D0%BE%D1%82%D0%B8%D1%87%D0%B5%D1%81%D0%BA%D0%B8%D0%B9+%D0%BF%D0%BE%D0%B4%D1%85%D0%BE%D0%B4+%D0%BD%D0%B0+%D1%83%D1%80%D0%BE%D0%BAc/1592013_html_m7494d8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276872"/>
            <a:ext cx="2232248" cy="2090886"/>
          </a:xfrm>
          <a:prstGeom prst="rect">
            <a:avLst/>
          </a:prstGeom>
          <a:noFill/>
        </p:spPr>
      </p:pic>
      <p:pic>
        <p:nvPicPr>
          <p:cNvPr id="13" name="Picture 2" descr="http://filmsounds.ru/uploads/images/k/r/a/krasota_krasnogo_kruga_najtivih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700808"/>
            <a:ext cx="3456384" cy="3096344"/>
          </a:xfrm>
          <a:prstGeom prst="rect">
            <a:avLst/>
          </a:prstGeom>
          <a:noFill/>
        </p:spPr>
      </p:pic>
      <p:pic>
        <p:nvPicPr>
          <p:cNvPr id="14" name="Picture 6" descr="http://cs410529.vk.me/g28488187/a_7cd3a49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916832"/>
            <a:ext cx="3024336" cy="2664296"/>
          </a:xfrm>
          <a:prstGeom prst="rect">
            <a:avLst/>
          </a:prstGeom>
          <a:noFill/>
        </p:spPr>
      </p:pic>
      <p:pic>
        <p:nvPicPr>
          <p:cNvPr id="15" name="Picture 2" descr="http://filmsounds.ru/uploads/images/k/r/a/krasota_krasnogo_kruga_najtivih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484784"/>
            <a:ext cx="4248472" cy="3672408"/>
          </a:xfrm>
          <a:prstGeom prst="rect">
            <a:avLst/>
          </a:prstGeom>
          <a:noFill/>
        </p:spPr>
      </p:pic>
      <p:pic>
        <p:nvPicPr>
          <p:cNvPr id="16" name="Picture 4" descr="http://velikol.ru/dostc/%D0%A7%D0%B0%D1%87%D0%B8%D0%BD%D0%B0+%D0%9B%D1%8E%D0%B4%D0%BC%D0%B8%D0%BB%D0%B0+%D0%92%D0%B0%D1%81%D0%B8%D0%BB%D1%8C%D0%B5%D0%B2%D0%BD%D0%B0+%5B2011%5D+%5B%D0%A1%D0%B8%D0%BC%D0%B5%D0%BE%D1%82%D0%B8%D0%BA%D0%B0+%D0%BD%D0%B0%D1%83%D0%BA%D0%B0+%D0%BE+%D0%B7%D0%BD%D0%B0%D0%BA%D0%BE%D0%B2%D1%8B%D1%85+%D1%81%D0%B8%D1%81%D1%82%D0%B5%D0%BC%D0%B0%D1%85%E2%80%A6+%D0%A1%D0%B8%D0%BC%D0%B5%D0%BE%D1%82%D0%B8%D1%87%D0%B5%D1%81%D0%BA%D0%B8%D0%B9+%D0%BF%D0%BE%D0%B4%D1%85%D0%BE%D0%B4+%D0%BD%D0%B0+%D1%83%D1%80%D0%BE%D0%BAc/1592013_html_m7494d8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844824"/>
            <a:ext cx="3384376" cy="2952328"/>
          </a:xfrm>
          <a:prstGeom prst="rect">
            <a:avLst/>
          </a:prstGeom>
          <a:noFill/>
        </p:spPr>
      </p:pic>
      <p:pic>
        <p:nvPicPr>
          <p:cNvPr id="17" name="Picture 6" descr="http://cs410529.vk.me/g28488187/a_7cd3a49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916832"/>
            <a:ext cx="3528392" cy="3024336"/>
          </a:xfrm>
          <a:prstGeom prst="rect">
            <a:avLst/>
          </a:prstGeom>
          <a:noFill/>
        </p:spPr>
      </p:pic>
      <p:pic>
        <p:nvPicPr>
          <p:cNvPr id="18" name="Picture 2" descr="http://filmsounds.ru/uploads/images/k/r/a/krasota_krasnogo_kruga_najtivih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412776"/>
            <a:ext cx="4752528" cy="4032448"/>
          </a:xfrm>
          <a:prstGeom prst="rect">
            <a:avLst/>
          </a:prstGeom>
          <a:noFill/>
        </p:spPr>
      </p:pic>
      <p:pic>
        <p:nvPicPr>
          <p:cNvPr id="19" name="Picture 4" descr="http://velikol.ru/dostc/%D0%A7%D0%B0%D1%87%D0%B8%D0%BD%D0%B0+%D0%9B%D1%8E%D0%B4%D0%BC%D0%B8%D0%BB%D0%B0+%D0%92%D0%B0%D1%81%D0%B8%D0%BB%D1%8C%D0%B5%D0%B2%D0%BD%D0%B0+%5B2011%5D+%5B%D0%A1%D0%B8%D0%BC%D0%B5%D0%BE%D1%82%D0%B8%D0%BA%D0%B0+%D0%BD%D0%B0%D1%83%D0%BA%D0%B0+%D0%BE+%D0%B7%D0%BD%D0%B0%D0%BA%D0%BE%D0%B2%D1%8B%D1%85+%D1%81%D0%B8%D1%81%D1%82%D0%B5%D0%BC%D0%B0%D1%85%E2%80%A6+%D0%A1%D0%B8%D0%BC%D0%B5%D0%BE%D1%82%D0%B8%D1%87%D0%B5%D1%81%D0%BA%D0%B8%D0%B9+%D0%BF%D0%BE%D0%B4%D1%85%D0%BE%D0%B4+%D0%BD%D0%B0+%D1%83%D1%80%D0%BE%D0%BAc/1592013_html_m7494d8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00808"/>
            <a:ext cx="3600400" cy="3312368"/>
          </a:xfrm>
          <a:prstGeom prst="rect">
            <a:avLst/>
          </a:prstGeom>
          <a:noFill/>
        </p:spPr>
      </p:pic>
      <p:pic>
        <p:nvPicPr>
          <p:cNvPr id="20" name="Picture 6" descr="http://cs410529.vk.me/g28488187/a_7cd3a49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700808"/>
            <a:ext cx="374441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0.liveinternet.ru/images/attach/d/0/129/349/129349298_Skazochnye_izbushki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В гостях у сказ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12360" y="50131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nashdom.vologda-portal.ru/upload/iblock/a59/svetof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4823470" cy="41529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19872" y="1844824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Молодцы!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heboksary.ru/images/9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75856" y="548680"/>
            <a:ext cx="529850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Ура! Морозы!</a:t>
            </a:r>
            <a:endParaRPr lang="ru-RU" sz="6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198884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http://www.fingerlakestravelmaven.com/wp/wp-content/uploads/2011/12/450641_42368644-ice-skating-sx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916832"/>
            <a:ext cx="5472608" cy="426488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59832" y="4437112"/>
            <a:ext cx="63367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Лёд  зимой – ХОРОШО!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heboksary.ru/images/9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59832" y="476672"/>
            <a:ext cx="50457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Лёд зимой – 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ПЛОХО!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2420888"/>
            <a:ext cx="54120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ГОЛОЛЁД!!!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gorobzor.ru/public/news/images/59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76672"/>
            <a:ext cx="5400600" cy="5267326"/>
          </a:xfrm>
          <a:prstGeom prst="rect">
            <a:avLst/>
          </a:prstGeom>
          <a:noFill/>
        </p:spPr>
      </p:pic>
      <p:pic>
        <p:nvPicPr>
          <p:cNvPr id="2052" name="Picture 4" descr="http://www.carsweekly.ru/wp-content/uploads/2013/12/1347972352_kak-vuiti-iz-zano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779552"/>
            <a:ext cx="5760640" cy="5169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heboksary.ru/images/9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91880" y="908720"/>
            <a:ext cx="41244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Тормозной путь -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177281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это расстояние, которое проходит транспортное средство с момента срабатывания тормозной системы до полной остановки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42210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Протяжённость тормозного пути зависит от скорости, состояния проезжей части, шин, погодных условий.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heboksary.ru/images/9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ford-master.ru/wp-content/uploads/2014/09/71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556792"/>
            <a:ext cx="523875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heboksary.ru/images/9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59832" y="476672"/>
            <a:ext cx="50457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2420888"/>
            <a:ext cx="1847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04966" y="1124744"/>
            <a:ext cx="65390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СКОЛЬЗКАЯ ДОРОГА!</a:t>
            </a:r>
            <a:endParaRPr lang="ru-RU" sz="5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01311" y="2780928"/>
            <a:ext cx="593123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БУДЬ ВНИМАТЕЛЬНЫМ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 И ПЕШЕХОД,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И ВОДИТЕЛЬ!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heboksary.ru/images/9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47864" y="1412776"/>
            <a:ext cx="50450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Ура! Новый год!</a:t>
            </a:r>
            <a:endParaRPr lang="ru-RU" sz="5400" dirty="0"/>
          </a:p>
        </p:txBody>
      </p:sp>
      <p:pic>
        <p:nvPicPr>
          <p:cNvPr id="59394" name="Picture 2" descr="http://www.kremenchug.ua/uploads/posts/2015-12/1451391439_piroteh_bezopas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492896"/>
            <a:ext cx="4584320" cy="306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media.santabanta.com/wall2009/festivals/diwali/480x640/diwali-28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2304256" cy="3072342"/>
          </a:xfrm>
          <a:prstGeom prst="rect">
            <a:avLst/>
          </a:prstGeom>
          <a:noFill/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985887" y="692696"/>
            <a:ext cx="715811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Петарды, салюты, фейерверки,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ракеты должны запускать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взрослые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только на открытом воздухе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при сильном ветре и не с балконов домов,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подальше от линий электропередач и высотных зданий.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2336444" y="2483024"/>
            <a:ext cx="683635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Поджигать снаряды нужно на расстоянии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вытянутой руки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ни в коем случае не склоняться над ними.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Зрителям следует отойти на расстояние 5–10 метров.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407544" y="4010581"/>
            <a:ext cx="709880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петарда, салют или другой снаряд не сработал,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нужно бежать к нему, чтобы выяснить причину.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Надо набраться терпения и выждать несколько минут.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1763688" y="5301208"/>
            <a:ext cx="60798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И, конечно же, нельзя бросать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горящие петарды в людей, это опасно!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sormgimn.narod.ru/picture/holi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593" y="0"/>
            <a:ext cx="919959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Пришла зи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g0.liveinternet.ru/images/attach/d/0/129/349/129349298_Skazochnye_izbushki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2" name="Picture 4" descr="http://aida-nevskaya.ru/wp-content/uploads/2011/04/kolob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21088"/>
            <a:ext cx="2520280" cy="216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images.myshared.ru/4/42977/slid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images.myshared.ru/4/42977/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382"/>
            <a:ext cx="9144000" cy="6867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emel1.ru/asp/blog/query/image.asp?id=88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allyslide.com/thumbs/4754e313c37bfc2c5bba856fabeefdbb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images.myshared.ru/4/42977/slid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s://allyslide.com/thumbs_2/a1c10cdc2bf1f8ee3af505ff4a9ff09b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900igr.net/datas/obg/Pravila-povedenija-zimoj/0012-012-Peschery-v-sne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mplex01.ucoz.ru/1111/winter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82" y="0"/>
            <a:ext cx="915488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48680"/>
            <a:ext cx="91760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УДАЧНЫХ ЗИМНИХ КАНИКУЛ!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-fotki.yandex.ru/get/4506/86441892.824/0_102be1_9c6f7de8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://aida-nevskaya.ru/wp-content/uploads/2011/04/kolob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077072"/>
            <a:ext cx="2520280" cy="2161125"/>
          </a:xfrm>
          <a:prstGeom prst="rect">
            <a:avLst/>
          </a:prstGeom>
          <a:noFill/>
        </p:spPr>
      </p:pic>
      <p:pic>
        <p:nvPicPr>
          <p:cNvPr id="7" name="Picture 2" descr="http://chelyabinsk-news.net/img/20151005/236ab9185c42f39a4a9cc44fce2259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Детские Русские - Песенка колобка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236296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81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elyabinsk-news.net/img/20151005/236ab9185c42f39a4a9cc44fce2259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upload.wikimedia.org/wikipedia/commons/thumb/d/dc/5.1_Russian_road_sign.svg/400px-5.1_Russian_road_sig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772816"/>
            <a:ext cx="1152128" cy="1728192"/>
          </a:xfrm>
          <a:prstGeom prst="rect">
            <a:avLst/>
          </a:prstGeom>
          <a:noFill/>
        </p:spPr>
      </p:pic>
      <p:pic>
        <p:nvPicPr>
          <p:cNvPr id="4" name="Детские Русские - Песенка колобка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092280" y="5373216"/>
            <a:ext cx="304800" cy="304800"/>
          </a:xfrm>
          <a:prstGeom prst="rect">
            <a:avLst/>
          </a:prstGeom>
        </p:spPr>
      </p:pic>
      <p:pic>
        <p:nvPicPr>
          <p:cNvPr id="5" name="Picture 4" descr="http://aida-nevskaya.ru/wp-content/uploads/2011/04/kolobo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5157192"/>
            <a:ext cx="1315572" cy="936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ic.pics.livejournal.com/sladkowa/66239508/858101/858101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Детские Русские - Песенка колобка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84368" y="5373216"/>
            <a:ext cx="304800" cy="304800"/>
          </a:xfrm>
          <a:prstGeom prst="rect">
            <a:avLst/>
          </a:prstGeom>
        </p:spPr>
      </p:pic>
      <p:pic>
        <p:nvPicPr>
          <p:cNvPr id="4" name="Picture 4" descr="http://aida-nevskaya.ru/wp-content/uploads/2011/04/kolobo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293096"/>
            <a:ext cx="2520280" cy="216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zelenograd24.ru/upload/iblock/598/5981e62dadbe6904c6dd97be9fdb2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Детские Русские - Песенка колобка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84368" y="5733256"/>
            <a:ext cx="304800" cy="304800"/>
          </a:xfrm>
          <a:prstGeom prst="rect">
            <a:avLst/>
          </a:prstGeom>
        </p:spPr>
      </p:pic>
      <p:pic>
        <p:nvPicPr>
          <p:cNvPr id="6" name="Picture 4" descr="http://aida-nevskaya.ru/wp-content/uploads/2011/04/kolobo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517232"/>
            <a:ext cx="936104" cy="1021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1.maminklub.lv/uploads/20130901231528-62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http://aida-nevskaya.ru/wp-content/uploads/2011/04/kolob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356992"/>
            <a:ext cx="2520280" cy="2161125"/>
          </a:xfrm>
          <a:prstGeom prst="rect">
            <a:avLst/>
          </a:prstGeom>
          <a:noFill/>
        </p:spPr>
      </p:pic>
      <p:pic>
        <p:nvPicPr>
          <p:cNvPr id="7" name="Детские Русские - Песенка колобка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380312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419</Words>
  <Application>Microsoft Office PowerPoint</Application>
  <PresentationFormat>Экран (4:3)</PresentationFormat>
  <Paragraphs>89</Paragraphs>
  <Slides>47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виктория</cp:lastModifiedBy>
  <cp:revision>53</cp:revision>
  <dcterms:created xsi:type="dcterms:W3CDTF">2016-12-09T15:57:08Z</dcterms:created>
  <dcterms:modified xsi:type="dcterms:W3CDTF">2017-02-05T13:54:50Z</dcterms:modified>
</cp:coreProperties>
</file>