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58" r:id="rId5"/>
    <p:sldId id="257" r:id="rId6"/>
    <p:sldId id="261" r:id="rId7"/>
    <p:sldId id="260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4EDA-E332-4375-BCCD-0F24D0FA57C7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431-F963-4632-B9CE-CEAA06101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8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4EDA-E332-4375-BCCD-0F24D0FA57C7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431-F963-4632-B9CE-CEAA06101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8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4EDA-E332-4375-BCCD-0F24D0FA57C7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431-F963-4632-B9CE-CEAA06101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5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4EDA-E332-4375-BCCD-0F24D0FA57C7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431-F963-4632-B9CE-CEAA06101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4EDA-E332-4375-BCCD-0F24D0FA57C7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431-F963-4632-B9CE-CEAA06101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0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4EDA-E332-4375-BCCD-0F24D0FA57C7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431-F963-4632-B9CE-CEAA06101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9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4EDA-E332-4375-BCCD-0F24D0FA57C7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431-F963-4632-B9CE-CEAA06101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3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4EDA-E332-4375-BCCD-0F24D0FA57C7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431-F963-4632-B9CE-CEAA06101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6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4EDA-E332-4375-BCCD-0F24D0FA57C7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431-F963-4632-B9CE-CEAA06101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4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4EDA-E332-4375-BCCD-0F24D0FA57C7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431-F963-4632-B9CE-CEAA06101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7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4EDA-E332-4375-BCCD-0F24D0FA57C7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F431-F963-4632-B9CE-CEAA06101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7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84EDA-E332-4375-BCCD-0F24D0FA57C7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AF431-F963-4632-B9CE-CEAA06101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0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/>
          <a:lstStyle/>
          <a:p>
            <a:r>
              <a:rPr lang="ru-RU" b="1" dirty="0" smtClean="0"/>
              <a:t>Что может уничтожить наш мир?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Презентация к классному часу в 3 классе по экологическому воспитанию.</a:t>
            </a:r>
          </a:p>
          <a:p>
            <a:pPr marL="0" indent="0" algn="ctr">
              <a:buNone/>
            </a:pPr>
            <a:r>
              <a:rPr lang="ru-RU" dirty="0" smtClean="0"/>
              <a:t>Учитель начальных классов МБОУ СШ № 28 </a:t>
            </a:r>
            <a:r>
              <a:rPr lang="ru-RU" dirty="0" err="1" smtClean="0"/>
              <a:t>г.Архангельска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97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86409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Мусор</a:t>
            </a:r>
            <a:endParaRPr lang="ru-RU" sz="6000" b="1" dirty="0"/>
          </a:p>
        </p:txBody>
      </p:sp>
      <p:pic>
        <p:nvPicPr>
          <p:cNvPr id="4098" name="Picture 2" descr="C:\Users\Жанна\Desktop\Musor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48" y="2564904"/>
            <a:ext cx="5944680" cy="39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Жанна\Desktop\DETAIL_PICTURE__33762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8" y="1628801"/>
            <a:ext cx="4022724" cy="23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Жанна\Desktop\3514775_8931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1"/>
            <a:ext cx="4014614" cy="23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Жанна\Desktop\2507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5"/>
            <a:ext cx="4014613" cy="22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Жанна\Desktop\7544732897656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6" y="3933055"/>
            <a:ext cx="4031336" cy="22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Стало…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Жанна\Desktop\ViL4WH1JN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8462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Жанна\Desktop\razdelnye-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8083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Жанна\Desktop\00008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3" y="1628800"/>
            <a:ext cx="274637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Жанна\Desktop\musor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3" y="3789040"/>
            <a:ext cx="217031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Жанна\Desktop\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89040"/>
            <a:ext cx="1694136" cy="23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Жанна\Desktop\0a2f8b332de0ad384c69aa904bcb14e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1"/>
            <a:ext cx="2160240" cy="23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Жанна\Desktop\e4ddcb0216d9be90a629bb591fa77fc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08" y="3770768"/>
            <a:ext cx="2368447" cy="23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Архангельский </a:t>
            </a:r>
            <a:r>
              <a:rPr lang="ru-RU" dirty="0" err="1" smtClean="0"/>
              <a:t>мусоро</a:t>
            </a:r>
            <a:r>
              <a:rPr lang="ru-RU" dirty="0"/>
              <a:t>-</a:t>
            </a:r>
            <a:r>
              <a:rPr lang="ru-RU" dirty="0" smtClean="0"/>
              <a:t>перерабатывающий комбинат</a:t>
            </a:r>
            <a:endParaRPr lang="ru-RU" dirty="0"/>
          </a:p>
        </p:txBody>
      </p:sp>
      <p:pic>
        <p:nvPicPr>
          <p:cNvPr id="2050" name="Picture 2" descr="C:\Users\Жанна\Desktop\cd27a5209ede2357b48dae020b80d5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5184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Жанна\Desktop\big113216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7363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Жанна\Desktop\t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0" y="1578512"/>
            <a:ext cx="2651680" cy="21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Жанна\Desktop\01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8" y="3861048"/>
            <a:ext cx="2579672" cy="259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Жанна\Desktop\339e2_musor-0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72" y="3861048"/>
            <a:ext cx="2713488" cy="25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Жанна\Desktop\1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04" y="3861048"/>
            <a:ext cx="2462385" cy="250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Процесс </a:t>
            </a:r>
            <a:r>
              <a:rPr lang="ru-RU" dirty="0" smtClean="0"/>
              <a:t>сортировки мусора</a:t>
            </a:r>
            <a:r>
              <a:rPr lang="ru-RU" dirty="0" smtClean="0"/>
              <a:t> </a:t>
            </a:r>
            <a:r>
              <a:rPr lang="ru-RU" dirty="0" smtClean="0"/>
              <a:t>мусора</a:t>
            </a:r>
            <a:endParaRPr lang="ru-RU" dirty="0"/>
          </a:p>
        </p:txBody>
      </p:sp>
      <p:pic>
        <p:nvPicPr>
          <p:cNvPr id="6" name="Picture 2" descr="C:\Users\Жанна\Desktop\big8957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2" y="1628800"/>
            <a:ext cx="38164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Жанна\Desktop\8a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2" y="4077072"/>
            <a:ext cx="3837032" cy="222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Жанна\Desktop\uwx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104456" cy="222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Жанна\Desktop\06fa525e062b04e7362d256261bcac4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43" y="1662485"/>
            <a:ext cx="4138613" cy="227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Мне не всё равно на какой планете будут жить наши дети…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Жанна\Desktop\garb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85" y="1657650"/>
            <a:ext cx="3948746" cy="227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Жанна\Desktop\1_1b0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25" y="1655568"/>
            <a:ext cx="2189395" cy="22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Жанна\Desktop\1009739-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3804"/>
            <a:ext cx="2068741" cy="22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Жанна\Desktop\platia-iz-gazeti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58" y="3933056"/>
            <a:ext cx="1997567" cy="21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Жанна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25" y="3933055"/>
            <a:ext cx="2189395" cy="21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Жанна\Desktop\8288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85" y="3933055"/>
            <a:ext cx="1974373" cy="21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Жанна\Desktop\14609211575713e3459ec7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933056"/>
            <a:ext cx="2068741" cy="220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 от 3 «Г»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Собирать </a:t>
            </a:r>
            <a:r>
              <a:rPr lang="ru-RU" dirty="0" smtClean="0"/>
              <a:t>макулатуру, батарейки.</a:t>
            </a:r>
            <a:endParaRPr lang="ru-RU" dirty="0"/>
          </a:p>
          <a:p>
            <a:r>
              <a:rPr lang="ru-RU" dirty="0" smtClean="0"/>
              <a:t>Бросать мусор в </a:t>
            </a:r>
            <a:r>
              <a:rPr lang="ru-RU" dirty="0" smtClean="0"/>
              <a:t>урну.</a:t>
            </a:r>
            <a:endParaRPr lang="ru-RU" dirty="0" smtClean="0"/>
          </a:p>
          <a:p>
            <a:r>
              <a:rPr lang="ru-RU" dirty="0" smtClean="0"/>
              <a:t>Убирать за собой место пикника на </a:t>
            </a:r>
            <a:r>
              <a:rPr lang="ru-RU" dirty="0" smtClean="0"/>
              <a:t>природе.</a:t>
            </a:r>
            <a:endParaRPr lang="ru-RU" dirty="0" smtClean="0"/>
          </a:p>
          <a:p>
            <a:r>
              <a:rPr lang="ru-RU" dirty="0" smtClean="0"/>
              <a:t>Давать вторую жизнь ненужным </a:t>
            </a:r>
            <a:r>
              <a:rPr lang="ru-RU" dirty="0" smtClean="0"/>
              <a:t>вещам.</a:t>
            </a:r>
            <a:endParaRPr lang="ru-RU" dirty="0" smtClean="0"/>
          </a:p>
          <a:p>
            <a:r>
              <a:rPr lang="ru-RU" dirty="0" smtClean="0"/>
              <a:t>Принимать участие в субботниках по уборке </a:t>
            </a:r>
            <a:r>
              <a:rPr lang="ru-RU" dirty="0" smtClean="0"/>
              <a:t>территории.</a:t>
            </a:r>
            <a:endParaRPr lang="ru-RU" dirty="0" smtClean="0"/>
          </a:p>
          <a:p>
            <a:r>
              <a:rPr lang="ru-RU" dirty="0" smtClean="0"/>
              <a:t>Выпускать листовки о вреде </a:t>
            </a:r>
            <a:r>
              <a:rPr lang="ru-RU" dirty="0" smtClean="0"/>
              <a:t>мусора.</a:t>
            </a:r>
          </a:p>
          <a:p>
            <a:r>
              <a:rPr lang="ru-RU" dirty="0" smtClean="0"/>
              <a:t>Проводить беседы в </a:t>
            </a:r>
            <a:r>
              <a:rPr lang="ru-RU" smtClean="0"/>
              <a:t>младших классах.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865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Что может уничтожить наш мир?</vt:lpstr>
      <vt:lpstr>Мусор</vt:lpstr>
      <vt:lpstr>Было…</vt:lpstr>
      <vt:lpstr>Стало…</vt:lpstr>
      <vt:lpstr>Архангельский мусоро-перерабатывающий комбинат</vt:lpstr>
      <vt:lpstr>Процесс сортировки мусора мусора</vt:lpstr>
      <vt:lpstr>Мне не всё равно на какой планете будут жить наши дети…</vt:lpstr>
      <vt:lpstr>Памятка от 3 «Г» класса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Мусор</dc:title>
  <dc:creator>Жанна</dc:creator>
  <cp:lastModifiedBy>Жанна</cp:lastModifiedBy>
  <cp:revision>14</cp:revision>
  <dcterms:created xsi:type="dcterms:W3CDTF">2017-02-02T06:47:17Z</dcterms:created>
  <dcterms:modified xsi:type="dcterms:W3CDTF">2017-02-05T05:41:45Z</dcterms:modified>
</cp:coreProperties>
</file>