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28728" y="857233"/>
            <a:ext cx="7029472" cy="24288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по изготовлению книжки - малышки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00298" y="3886200"/>
            <a:ext cx="5715040" cy="22574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Хреновская СОШ № 2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Горшенева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Бобровский район, Воронежская область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Берём 2 листа бумаги.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Изготовление книжки - малышки\IMG_9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43050"/>
            <a:ext cx="6357950" cy="4768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первым листом: складываем его пополам, уголочек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уголку, хорошо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проглаживаем рукой место сгиба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сгиба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Изготовление книжки - малышки\IMG_9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04864"/>
            <a:ext cx="4572032" cy="3429024"/>
          </a:xfrm>
          <a:prstGeom prst="rect">
            <a:avLst/>
          </a:prstGeom>
          <a:noFill/>
        </p:spPr>
      </p:pic>
      <p:pic>
        <p:nvPicPr>
          <p:cNvPr id="23555" name="Picture 3" descr="F:\Изготовление книжки - малышки\IMG_9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Разворачиваем лист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азрезаем его по линии сгиба. Получилось 2 половинки.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Изготовление книжки - малышки\IMG_9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5000628" cy="3750471"/>
          </a:xfrm>
          <a:prstGeom prst="rect">
            <a:avLst/>
          </a:prstGeom>
          <a:noFill/>
        </p:spPr>
      </p:pic>
      <p:pic>
        <p:nvPicPr>
          <p:cNvPr id="24579" name="Picture 3" descr="F:\Изготовление книжки - малышки\IMG_9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Повторяем тоже самое со вторым листом. Получилось 4 листочка.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Изготовление книжки - малышки\IMG_9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500562" cy="3375422"/>
          </a:xfrm>
          <a:prstGeom prst="rect">
            <a:avLst/>
          </a:prstGeom>
          <a:noFill/>
        </p:spPr>
      </p:pic>
      <p:pic>
        <p:nvPicPr>
          <p:cNvPr id="25603" name="Picture 3" descr="F:\Изготовление книжки - малышки\IMG_9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5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6.</a:t>
            </a:r>
            <a:r>
              <a:rPr lang="ru-RU" dirty="0"/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собираем листочки вместе,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красивую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стопочку, складываем пополам,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проглаживая рукой место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F:\Изготовление книжки - малышки\IMG_9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8" y="1772816"/>
            <a:ext cx="4762533" cy="3571900"/>
          </a:xfrm>
          <a:prstGeom prst="rect">
            <a:avLst/>
          </a:prstGeom>
          <a:noFill/>
        </p:spPr>
      </p:pic>
      <p:pic>
        <p:nvPicPr>
          <p:cNvPr id="26628" name="Picture 4" descr="F:\Изготовление книжки - малышки\IMG_9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8" y="3143248"/>
            <a:ext cx="4953002" cy="3714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7.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Скрепляем листы будущей книжки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двух местах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F:\Изготовление книжки - малышки\IMG_9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929190" cy="3696893"/>
          </a:xfrm>
          <a:prstGeom prst="rect">
            <a:avLst/>
          </a:prstGeom>
          <a:noFill/>
        </p:spPr>
      </p:pic>
      <p:pic>
        <p:nvPicPr>
          <p:cNvPr id="27651" name="Picture 3" descr="F:\Изготовление книжки - малышки\IMG_9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8.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Основание для книжки – малышки готово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F:\Изготовление книжки - малышки\IMG_9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14488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9.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Рисуем картинки, пишем сказку или стихи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:\Изготовление книжки - малышки\IMG_9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5072098" cy="3804074"/>
          </a:xfrm>
          <a:prstGeom prst="rect">
            <a:avLst/>
          </a:prstGeom>
          <a:noFill/>
        </p:spPr>
      </p:pic>
      <p:pic>
        <p:nvPicPr>
          <p:cNvPr id="29699" name="Picture 3" descr="F:\Изготовление книжки - малышки\IMG_9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47" y="3071810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Книжка - малышка готова!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F:\Изготовление книжки - малышки\IMG_9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3" y="1428736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детей подготовительной группы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:\Проект Моя малая Родина\Новые фото\Изгтовление книжки малышки\IMG_2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0174"/>
            <a:ext cx="4857752" cy="3643314"/>
          </a:xfrm>
          <a:prstGeom prst="rect">
            <a:avLst/>
          </a:prstGeom>
          <a:noFill/>
        </p:spPr>
      </p:pic>
      <p:pic>
        <p:nvPicPr>
          <p:cNvPr id="31747" name="Picture 3" descr="F:\Проект Моя малая Родина\Новые фото\Изгтовление книжки малышки\IMG_2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499" y="328612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 воспитанников ДОУ устойчивого интереса к книге, к бережному отношению к ним.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.7ya.ru/pics-new/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57533"/>
            <a:ext cx="50405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детей подготовительной группы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F:\Проект Моя малая Родина\Новые фото\Изгтовление книжки малышки\IMG_2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7"/>
            <a:ext cx="4857783" cy="3643338"/>
          </a:xfrm>
          <a:prstGeom prst="rect">
            <a:avLst/>
          </a:prstGeom>
          <a:noFill/>
        </p:spPr>
      </p:pic>
      <p:pic>
        <p:nvPicPr>
          <p:cNvPr id="32772" name="Picture 4" descr="F:\Проект Моя малая Родина\Новые фото\Изгтовление книжки малышки\IMG_2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5" y="2786058"/>
            <a:ext cx="5429255" cy="4071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29969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 различные варианты 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книжек-малышек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Они могут быть изготовлены из ткани, фетра, картона, полиэтилена и т. д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скрепить их тоже можно по-разному: лентой, тесьмой, сшить нитками.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7584" y="3717032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63738"/>
            <a:ext cx="31432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5002311" cy="34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5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65973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 в группе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сформулировано задание: своими руками оформить книжку - малышку совместно с родителями. Все конечно постарались! Каждый по своей книжке рассказал процесс изготовления, какой материал использовали, что делал он лично и как помогали родители. С удовольствием по своей книжке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ребята пересказывали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рассказы и сказки.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7584" y="3717032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64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книжки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стыдно подарить малышам.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F:\Проект Моя малая Родина\Новые фото\153___12\IMG_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85926"/>
            <a:ext cx="6429388" cy="48220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20002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всем творческих успехов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500042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4500562" y="3143248"/>
            <a:ext cx="2214578" cy="22145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715009" y="2143117"/>
            <a:ext cx="1357322" cy="785816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536547" y="2250271"/>
            <a:ext cx="1110133" cy="1324450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143240" y="3000372"/>
            <a:ext cx="1500198" cy="714380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57951" y="5039199"/>
            <a:ext cx="1500199" cy="1104447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15140" y="4143380"/>
            <a:ext cx="1785950" cy="38564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464712" y="4750601"/>
            <a:ext cx="1110133" cy="1324450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3571872" y="2357436"/>
            <a:ext cx="1357318" cy="1071565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0"/>
          </p:cNvCxnSpPr>
          <p:nvPr/>
        </p:nvCxnSpPr>
        <p:spPr>
          <a:xfrm rot="5400000" flipH="1" flipV="1">
            <a:off x="4839893" y="2339570"/>
            <a:ext cx="1571636" cy="35721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4"/>
          </p:cNvCxnSpPr>
          <p:nvPr/>
        </p:nvCxnSpPr>
        <p:spPr>
          <a:xfrm rot="16200000" flipV="1">
            <a:off x="4875624" y="6090053"/>
            <a:ext cx="1500174" cy="35719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57488" y="4071942"/>
            <a:ext cx="1681638" cy="1588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643702" y="3214686"/>
            <a:ext cx="1714512" cy="610068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643702" y="4610572"/>
            <a:ext cx="1785950" cy="532940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857488" y="4500570"/>
            <a:ext cx="1643074" cy="428628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5698571" y="5627141"/>
            <a:ext cx="1390196" cy="642942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964777" y="5536421"/>
            <a:ext cx="1428760" cy="785818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V="1">
            <a:off x="4143372" y="2071678"/>
            <a:ext cx="1428760" cy="857256"/>
          </a:xfrm>
          <a:prstGeom prst="line">
            <a:avLst/>
          </a:prstGeom>
          <a:ln w="698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00298" y="1714488"/>
            <a:ext cx="6643702" cy="514351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Проявление интереса к иллюстрированию знакомых сказок доступными изобразительно-выразительными средствами.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Проявление интереса к созданию собственных книг.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умения подбирать соответствующий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материал.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эстетического вкуса.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связной речи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(где ребенок проговаривает, что он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делает и как)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накопленных практических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навыков через продуктивную деятельность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(работа с клеем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ножницами)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дружеских взаимоотношений, умение работать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паре,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микрогруппе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43608" y="1340768"/>
            <a:ext cx="8100392" cy="5517232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Художественная литература служит могучим, действенным средством умственного, нравственного и эстетического воспитания ребенка в детском саду. Произведения художественной литературы также играют важную роль в процессе общего развития дошкольников - речевого, познавательного, личностного.</a:t>
            </a:r>
          </a:p>
          <a:p>
            <a:pPr marL="0" indent="45720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сожалению, родители в наше время из-за сложных социальных условий, в силу занятости часто забывают об этом и процесс развития речи своего ребенка пускают на самотек. Ребенок больше времени проводит у телевизора и за компьютером, чем в живом окружении.</a:t>
            </a:r>
          </a:p>
          <a:p>
            <a:pPr marL="0" indent="45720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Изготовление книжек-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малышек позволяет создать условия для развития речи воспитанников, реализации их творческого потенциала, умение работать в команде.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82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43250" y="0"/>
            <a:ext cx="5900750" cy="10715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785794"/>
            <a:ext cx="4929222" cy="20717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куст, а с листочками,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рубашка, а сшита,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человек, а рассказывает.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(Книга)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:\Проект Моя малая Родина\Новые фото\Развивающая среда\IMG_2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Материалы, инструменты: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28860" y="1814491"/>
            <a:ext cx="6715140" cy="50435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Книжки - самоделки.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Листы белой или цветной бумаги.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Дырокол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Художественные материалы на выбор детям- фломастеры, цветные карандаши, восковые мелки, краски.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Тонированная бумага или цветной картон для оформления обложки.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Атласная лента.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5900750" cy="12858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Материалы, инструменты: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Изготовление книжки - малышки\IMG_9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85926"/>
            <a:ext cx="6500826" cy="48753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по изготовлению книжки - малышки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Изготовление книжки - малышки\IMG_9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357430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878" y="0"/>
            <a:ext cx="8501122" cy="1571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книжек – малышек.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215370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F:\Изготовление книжки - малышки\IMG_9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421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Мастер – класс по изготовлению книжки - малышки</vt:lpstr>
      <vt:lpstr>Цель:</vt:lpstr>
      <vt:lpstr>Задачи</vt:lpstr>
      <vt:lpstr>Актуальность</vt:lpstr>
      <vt:lpstr>Загадка</vt:lpstr>
      <vt:lpstr>Материалы, инструменты:</vt:lpstr>
      <vt:lpstr>Материалы, инструменты:</vt:lpstr>
      <vt:lpstr>Мастер – класс по изготовлению книжки - малышки</vt:lpstr>
      <vt:lpstr>Шаг 1. Показ книжек – малышек.</vt:lpstr>
      <vt:lpstr>Шаг 2. Берём 2 листа бумаги.</vt:lpstr>
      <vt:lpstr>Шаг 3. Работа с первым листом: складываем его пополам, уголочек к уголку, хорошо проглаживаем рукой место сгиба место сгиба</vt:lpstr>
      <vt:lpstr>Шаг 4. Разворачиваем лист и разрезаем его по линии сгиба. Получилось 2 половинки.</vt:lpstr>
      <vt:lpstr>Шаг 5. Повторяем тоже самое со вторым листом. Получилось 4 листочка.</vt:lpstr>
      <vt:lpstr>Шаг 6. Аккуратно собираем листочки вместе, в красивую стопочку, складываем пополам, проглаживая рукой место сгиба.</vt:lpstr>
      <vt:lpstr>Шаг 7. Скрепляем листы будущей книжки степлером в двух местах.</vt:lpstr>
      <vt:lpstr>Шаг 8. Основание для книжки – малышки готово.</vt:lpstr>
      <vt:lpstr>Шаг 9. Рисуем картинки, пишем сказку или стихи.</vt:lpstr>
      <vt:lpstr>Книжка - малышка готова!</vt:lpstr>
      <vt:lpstr>Работа детей подготовительной группы</vt:lpstr>
      <vt:lpstr>Работа детей подготовительной группы</vt:lpstr>
      <vt:lpstr>Возможны различные варианты книжек-малышек. Они могут быть изготовлены из ткани, фетра, картона, полиэтилена и т. д., скрепить их тоже можно по-разному: лентой, тесьмой, сшить нитками.</vt:lpstr>
      <vt:lpstr>После занятия в группе детям было сформулировано задание: своими руками оформить книжку - малышку совместно с родителями. Все конечно постарались! Каждый по своей книжке рассказал процесс изготовления, какой материал использовали, что делал он лично и как помогали родители. С удовольствием по своей книжке ребята пересказывали рассказы и сказки.</vt:lpstr>
      <vt:lpstr>Наши книжки – малышки не стыдно подарить малышам.</vt:lpstr>
      <vt:lpstr>Желаем всем творческих успехов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принадлежности</dc:title>
  <dc:creator>Сергей</dc:creator>
  <cp:lastModifiedBy>dshr2</cp:lastModifiedBy>
  <cp:revision>35</cp:revision>
  <dcterms:created xsi:type="dcterms:W3CDTF">2016-10-23T13:20:09Z</dcterms:created>
  <dcterms:modified xsi:type="dcterms:W3CDTF">2017-01-24T11:45:32Z</dcterms:modified>
</cp:coreProperties>
</file>