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4" r:id="rId3"/>
    <p:sldId id="256" r:id="rId4"/>
    <p:sldId id="258" r:id="rId5"/>
    <p:sldId id="259" r:id="rId6"/>
    <p:sldId id="261" r:id="rId7"/>
    <p:sldId id="257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A8EC-BA11-4FFE-9CDE-4853CD0F55C4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8D5-0CBD-4A77-AC16-DF9224E6D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A8EC-BA11-4FFE-9CDE-4853CD0F55C4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8D5-0CBD-4A77-AC16-DF9224E6D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A8EC-BA11-4FFE-9CDE-4853CD0F55C4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8D5-0CBD-4A77-AC16-DF9224E6D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A8EC-BA11-4FFE-9CDE-4853CD0F55C4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8D5-0CBD-4A77-AC16-DF9224E6D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A8EC-BA11-4FFE-9CDE-4853CD0F55C4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8D5-0CBD-4A77-AC16-DF9224E6D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A8EC-BA11-4FFE-9CDE-4853CD0F55C4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8D5-0CBD-4A77-AC16-DF9224E6D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A8EC-BA11-4FFE-9CDE-4853CD0F55C4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8D5-0CBD-4A77-AC16-DF9224E6D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A8EC-BA11-4FFE-9CDE-4853CD0F55C4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8D5-0CBD-4A77-AC16-DF9224E6D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A8EC-BA11-4FFE-9CDE-4853CD0F55C4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8D5-0CBD-4A77-AC16-DF9224E6D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A8EC-BA11-4FFE-9CDE-4853CD0F55C4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8D5-0CBD-4A77-AC16-DF9224E6D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A8EC-BA11-4FFE-9CDE-4853CD0F55C4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18D5-0CBD-4A77-AC16-DF9224E6D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7A8EC-BA11-4FFE-9CDE-4853CD0F55C4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318D5-0CBD-4A77-AC16-DF9224E6D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i="1" dirty="0" smtClean="0">
                <a:solidFill>
                  <a:srgbClr val="CC0099"/>
                </a:solidFill>
              </a:rPr>
              <a:t>Устные </a:t>
            </a:r>
          </a:p>
          <a:p>
            <a:pPr algn="ctr">
              <a:buNone/>
            </a:pPr>
            <a:r>
              <a:rPr lang="ru-RU" sz="6000" b="1" i="1" dirty="0" smtClean="0">
                <a:solidFill>
                  <a:srgbClr val="CC0099"/>
                </a:solidFill>
              </a:rPr>
              <a:t>в</a:t>
            </a:r>
            <a:r>
              <a:rPr lang="ru-RU" sz="6000" b="1" i="1" dirty="0" smtClean="0">
                <a:solidFill>
                  <a:srgbClr val="CC0099"/>
                </a:solidFill>
              </a:rPr>
              <a:t>ычисления</a:t>
            </a:r>
          </a:p>
          <a:p>
            <a:pPr algn="ctr">
              <a:buNone/>
            </a:pPr>
            <a:r>
              <a:rPr lang="ru-RU" sz="6000" b="1" i="1" dirty="0" smtClean="0">
                <a:solidFill>
                  <a:srgbClr val="CC0099"/>
                </a:solidFill>
              </a:rPr>
              <a:t>1 класс</a:t>
            </a:r>
            <a:endParaRPr lang="ru-RU" sz="6000" b="1" i="1" dirty="0" smtClean="0">
              <a:solidFill>
                <a:srgbClr val="CC0099"/>
              </a:solidFill>
            </a:endParaRPr>
          </a:p>
        </p:txBody>
      </p:sp>
      <p:pic>
        <p:nvPicPr>
          <p:cNvPr id="4" name="Picture 13" descr="C:\Documents and Settings\ADMIN\Рабочий стол\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45902">
            <a:off x="221657" y="3658674"/>
            <a:ext cx="3205270" cy="2686056"/>
          </a:xfrm>
          <a:prstGeom prst="rect">
            <a:avLst/>
          </a:prstGeom>
          <a:noFill/>
        </p:spPr>
      </p:pic>
      <p:pic>
        <p:nvPicPr>
          <p:cNvPr id="5" name="Picture 13" descr="C:\Documents and Settings\ADMIN\Рабочий стол\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14955">
            <a:off x="6279819" y="3768326"/>
            <a:ext cx="2972568" cy="2686056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50FE5BC5.tm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14290"/>
            <a:ext cx="1795444" cy="179544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1217">
            <a:off x="427038" y="493713"/>
            <a:ext cx="2292045" cy="1720841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5857892"/>
            <a:ext cx="720720" cy="725557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1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6072206"/>
            <a:ext cx="285752" cy="369544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1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4429132"/>
            <a:ext cx="2286016" cy="1928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Отгадайте, кто проведёт устный счёт?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30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Под соснами , под ёлками 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Лежит мешок с иголками.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4099" name="Picture 3" descr="C:\Documents and Settings\ADMIN\Рабочий стол\270E8528.tmp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286123"/>
            <a:ext cx="2500330" cy="3333773"/>
          </a:xfrm>
          <a:prstGeom prst="rect">
            <a:avLst/>
          </a:prstGeom>
          <a:noFill/>
        </p:spPr>
      </p:pic>
      <p:pic>
        <p:nvPicPr>
          <p:cNvPr id="5" name="Picture 6" descr="C:\Documents and Settings\ADMIN\Рабочий стол\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143380"/>
            <a:ext cx="2286016" cy="1928817"/>
          </a:xfrm>
          <a:prstGeom prst="rect">
            <a:avLst/>
          </a:prstGeom>
          <a:noFill/>
        </p:spPr>
      </p:pic>
      <p:pic>
        <p:nvPicPr>
          <p:cNvPr id="6" name="Picture 6" descr="C:\Documents and Settings\ADMIN\Рабочий стол\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357694"/>
            <a:ext cx="2286016" cy="1928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929066"/>
            <a:ext cx="6400800" cy="17526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2" name="Picture 8" descr="C:\Documents and Settings\ADMIN\Рабочий стол\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714356"/>
            <a:ext cx="2214546" cy="1890228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/>
        </p:nvCxnSpPr>
        <p:spPr>
          <a:xfrm flipV="1">
            <a:off x="2571736" y="2643182"/>
            <a:ext cx="4286280" cy="300039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 flipV="1">
            <a:off x="2500298" y="564357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715140" y="2571744"/>
            <a:ext cx="152400" cy="133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Скругленная соединительная линия 22"/>
          <p:cNvCxnSpPr/>
          <p:nvPr/>
        </p:nvCxnSpPr>
        <p:spPr>
          <a:xfrm rot="5400000">
            <a:off x="2464579" y="1464455"/>
            <a:ext cx="3857652" cy="3786214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357422" y="5929330"/>
            <a:ext cx="2714644" cy="2857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6200000" flipH="1">
            <a:off x="4357686" y="5357826"/>
            <a:ext cx="857256" cy="57150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500562" y="5286388"/>
            <a:ext cx="1985970" cy="7715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5064931" y="4221953"/>
            <a:ext cx="3228980" cy="50006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 flipV="1">
            <a:off x="2357422" y="5857892"/>
            <a:ext cx="142876" cy="1428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 flipV="1">
            <a:off x="5000628" y="6072206"/>
            <a:ext cx="142876" cy="1428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 flipV="1">
            <a:off x="4500562" y="5214950"/>
            <a:ext cx="142876" cy="1428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 flipV="1">
            <a:off x="6357950" y="6000768"/>
            <a:ext cx="142876" cy="1428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 flipV="1">
            <a:off x="6858016" y="2857496"/>
            <a:ext cx="142876" cy="14287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7" name="Picture 13" descr="C:\Documents and Settings\ADMIN\Рабочий стол\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3308102" cy="2989249"/>
          </a:xfrm>
          <a:prstGeom prst="rect">
            <a:avLst/>
          </a:prstGeom>
          <a:noFill/>
        </p:spPr>
      </p:pic>
      <p:pic>
        <p:nvPicPr>
          <p:cNvPr id="22" name="Picture 13" descr="C:\Documents and Settings\ADMIN\Рабочий стол\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643446"/>
            <a:ext cx="2000264" cy="1807468"/>
          </a:xfrm>
          <a:prstGeom prst="rect">
            <a:avLst/>
          </a:prstGeom>
          <a:noFill/>
        </p:spPr>
      </p:pic>
      <p:pic>
        <p:nvPicPr>
          <p:cNvPr id="24" name="Picture 13" descr="C:\Documents and Settings\ADMIN\Рабочий стол\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28604"/>
            <a:ext cx="2276460" cy="2057042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1E3DB6E2.tmp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3786190"/>
            <a:ext cx="2351171" cy="2783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080" name="Picture 8" descr="C:\Documents and Settings\ADMIN\Рабочий стол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57166"/>
            <a:ext cx="4357718" cy="328614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000496" y="178592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7</a:t>
            </a:r>
            <a:endParaRPr lang="ru-RU" sz="6000" b="1" dirty="0">
              <a:solidFill>
                <a:srgbClr val="00B0F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2857488" y="4500570"/>
            <a:ext cx="271464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43306" y="3071810"/>
            <a:ext cx="214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5</a:t>
            </a:r>
            <a:endParaRPr lang="ru-RU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4357686" y="307181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2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7686" y="378619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</a:t>
            </a:r>
            <a:endParaRPr lang="ru-RU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3714744" y="371475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6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3306" y="450057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4</a:t>
            </a:r>
            <a:endParaRPr lang="ru-RU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4357686" y="450057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3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14" name="Picture 13" descr="C:\Documents and Settings\ADMIN\Рабочий стол\3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86124"/>
            <a:ext cx="2972568" cy="2686056"/>
          </a:xfrm>
          <a:prstGeom prst="rect">
            <a:avLst/>
          </a:prstGeom>
          <a:noFill/>
        </p:spPr>
      </p:pic>
      <p:pic>
        <p:nvPicPr>
          <p:cNvPr id="15" name="Picture 13" descr="C:\Documents and Settings\ADMIN\Рабочий стол\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7312" y="3571876"/>
            <a:ext cx="276703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080" name="Picture 8" descr="C:\Documents and Settings\ADMIN\Рабочий стол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57166"/>
            <a:ext cx="4357718" cy="328614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000496" y="178592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8</a:t>
            </a:r>
            <a:endParaRPr lang="ru-RU" sz="6000" b="1" dirty="0">
              <a:solidFill>
                <a:srgbClr val="00B05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2857488" y="4500570"/>
            <a:ext cx="271464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43306" y="3071810"/>
            <a:ext cx="214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5</a:t>
            </a:r>
            <a:endParaRPr lang="ru-RU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4357686" y="307181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3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7686" y="378619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</a:t>
            </a:r>
            <a:endParaRPr lang="ru-RU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3714744" y="371475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4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3306" y="450057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6</a:t>
            </a:r>
            <a:endParaRPr lang="ru-RU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4357686" y="450057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2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14" name="Picture 13" descr="C:\Documents and Settings\ADMIN\Рабочий стол\3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86124"/>
            <a:ext cx="3361622" cy="3037610"/>
          </a:xfrm>
          <a:prstGeom prst="rect">
            <a:avLst/>
          </a:prstGeom>
          <a:noFill/>
        </p:spPr>
      </p:pic>
      <p:pic>
        <p:nvPicPr>
          <p:cNvPr id="15" name="Picture 13" descr="C:\Documents and Settings\ADMIN\Рабочий стол\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357562"/>
            <a:ext cx="2928958" cy="2646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5865515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sz="3600" b="1" smtClean="0"/>
              <a:t>Ёж спросил ежа-соседа:</a:t>
            </a:r>
          </a:p>
          <a:p>
            <a:pPr algn="r">
              <a:buNone/>
            </a:pPr>
            <a:r>
              <a:rPr lang="ru-RU" sz="3600" b="1" smtClean="0"/>
              <a:t>-Ты откуда, непоседа?</a:t>
            </a:r>
          </a:p>
          <a:p>
            <a:pPr algn="r">
              <a:buNone/>
            </a:pPr>
            <a:r>
              <a:rPr lang="ru-RU" sz="3600" b="1" smtClean="0"/>
              <a:t>-Запасаюсь я к зиме,</a:t>
            </a:r>
          </a:p>
          <a:p>
            <a:pPr algn="r">
              <a:buNone/>
            </a:pPr>
            <a:r>
              <a:rPr lang="ru-RU" sz="3600" b="1" smtClean="0"/>
              <a:t>Видишь, яблоки на мне.</a:t>
            </a:r>
          </a:p>
          <a:p>
            <a:pPr algn="r">
              <a:buNone/>
            </a:pPr>
            <a:r>
              <a:rPr lang="ru-RU" sz="3600" b="1" smtClean="0"/>
              <a:t>Собираю их в лесу,</a:t>
            </a:r>
          </a:p>
          <a:p>
            <a:pPr algn="r">
              <a:buNone/>
            </a:pPr>
            <a:r>
              <a:rPr lang="ru-RU" sz="3600" b="1" smtClean="0">
                <a:solidFill>
                  <a:srgbClr val="FF0000"/>
                </a:solidFill>
              </a:rPr>
              <a:t>5 </a:t>
            </a:r>
            <a:r>
              <a:rPr lang="ru-RU" sz="3600" b="1" smtClean="0"/>
              <a:t>принёс, да </a:t>
            </a:r>
            <a:r>
              <a:rPr lang="ru-RU" sz="3600" b="1" smtClean="0">
                <a:solidFill>
                  <a:srgbClr val="FF0000"/>
                </a:solidFill>
              </a:rPr>
              <a:t>2</a:t>
            </a:r>
            <a:r>
              <a:rPr lang="ru-RU" sz="3600" b="1" smtClean="0"/>
              <a:t> несу.</a:t>
            </a:r>
          </a:p>
          <a:p>
            <a:pPr algn="r">
              <a:buNone/>
            </a:pPr>
            <a:r>
              <a:rPr lang="ru-RU" sz="3600" b="1" smtClean="0"/>
              <a:t>Призадумался сосед.</a:t>
            </a:r>
          </a:p>
          <a:p>
            <a:pPr algn="r">
              <a:buNone/>
            </a:pPr>
            <a:r>
              <a:rPr lang="ru-RU" sz="3600" b="1" smtClean="0"/>
              <a:t>Это много</a:t>
            </a:r>
          </a:p>
          <a:p>
            <a:pPr algn="r">
              <a:buNone/>
            </a:pPr>
            <a:r>
              <a:rPr lang="ru-RU" sz="3600" b="1" smtClean="0"/>
              <a:t> или нет?</a:t>
            </a:r>
            <a:endParaRPr lang="ru-RU" sz="3600" b="1" dirty="0"/>
          </a:p>
        </p:txBody>
      </p:sp>
      <p:pic>
        <p:nvPicPr>
          <p:cNvPr id="5" name="Рисунок 4" descr="applesconta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4725144"/>
            <a:ext cx="2012464" cy="1848738"/>
          </a:xfrm>
          <a:prstGeom prst="round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12" descr="C:\Documents and Settings\ADMIN\Рабочий стол\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2868703" cy="3037450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928802"/>
            <a:ext cx="1441438" cy="941372"/>
          </a:xfrm>
          <a:prstGeom prst="rect">
            <a:avLst/>
          </a:prstGeom>
          <a:noFill/>
        </p:spPr>
      </p:pic>
      <p:pic>
        <p:nvPicPr>
          <p:cNvPr id="8" name="Picture 4" descr="C:\Documents and Settings\ADMIN\Рабочий стол\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075631">
            <a:off x="571835" y="2284888"/>
            <a:ext cx="785818" cy="9429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500034" y="928670"/>
            <a:ext cx="145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6+2=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857356" y="85723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8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1785926"/>
            <a:ext cx="1617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10-3=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2071670" y="171448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7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2714620"/>
            <a:ext cx="1305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9-2=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1928794" y="271462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7</a:t>
            </a:r>
            <a:endParaRPr lang="ru-RU" sz="4800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3143240" y="928670"/>
            <a:ext cx="1597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5+1=</a:t>
            </a:r>
            <a:endParaRPr lang="ru-RU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928670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6</a:t>
            </a:r>
            <a:endParaRPr lang="ru-RU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3143240" y="1857364"/>
            <a:ext cx="1305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6-2=</a:t>
            </a:r>
            <a:endParaRPr lang="ru-RU" sz="4800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4357686" y="1857364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4</a:t>
            </a:r>
            <a:endParaRPr lang="ru-RU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3214678" y="2643182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4-3=</a:t>
            </a:r>
            <a:endParaRPr lang="ru-RU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4357686" y="264318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</a:t>
            </a:r>
            <a:endParaRPr lang="ru-RU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1714480" y="3643314"/>
            <a:ext cx="1923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7+2-3=</a:t>
            </a:r>
            <a:endParaRPr lang="ru-RU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3643306" y="364331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6</a:t>
            </a:r>
            <a:endParaRPr lang="ru-RU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1857356" y="4500570"/>
            <a:ext cx="1923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8+2-1=</a:t>
            </a:r>
            <a:endParaRPr lang="ru-RU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3786182" y="457200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9</a:t>
            </a:r>
            <a:endParaRPr lang="ru-RU" sz="4800" dirty="0"/>
          </a:p>
        </p:txBody>
      </p:sp>
      <p:pic>
        <p:nvPicPr>
          <p:cNvPr id="2050" name="Picture 2" descr="C:\Documents and Settings\ADMIN\Рабочий стол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857232"/>
            <a:ext cx="1000132" cy="1000132"/>
          </a:xfrm>
          <a:prstGeom prst="rect">
            <a:avLst/>
          </a:prstGeom>
          <a:noFill/>
        </p:spPr>
      </p:pic>
      <p:pic>
        <p:nvPicPr>
          <p:cNvPr id="22" name="Picture 2" descr="C:\Documents and Settings\ADMIN\Рабочий стол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785926"/>
            <a:ext cx="941372" cy="941372"/>
          </a:xfrm>
          <a:prstGeom prst="rect">
            <a:avLst/>
          </a:prstGeom>
          <a:noFill/>
        </p:spPr>
      </p:pic>
      <p:pic>
        <p:nvPicPr>
          <p:cNvPr id="23" name="Picture 2" descr="C:\Documents and Settings\ADMIN\Рабочий стол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643182"/>
            <a:ext cx="941372" cy="941372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714488"/>
            <a:ext cx="714381" cy="857256"/>
          </a:xfrm>
          <a:prstGeom prst="rect">
            <a:avLst/>
          </a:prstGeom>
          <a:noFill/>
        </p:spPr>
      </p:pic>
      <p:pic>
        <p:nvPicPr>
          <p:cNvPr id="26" name="Picture 4" descr="C:\Documents and Settings\ADMIN\Рабочий стол\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643182"/>
            <a:ext cx="714381" cy="857256"/>
          </a:xfrm>
          <a:prstGeom prst="rect">
            <a:avLst/>
          </a:prstGeom>
          <a:noFill/>
        </p:spPr>
      </p:pic>
      <p:pic>
        <p:nvPicPr>
          <p:cNvPr id="27" name="Picture 4" descr="C:\Documents and Settings\ADMIN\Рабочий стол\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785794"/>
            <a:ext cx="714381" cy="857256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500438"/>
            <a:ext cx="1214446" cy="1094893"/>
          </a:xfrm>
          <a:prstGeom prst="rect">
            <a:avLst/>
          </a:prstGeom>
          <a:noFill/>
        </p:spPr>
      </p:pic>
      <p:pic>
        <p:nvPicPr>
          <p:cNvPr id="29" name="Picture 5" descr="C:\Documents and Settings\ADMIN\Рабочий стол\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429132"/>
            <a:ext cx="1214446" cy="1094893"/>
          </a:xfrm>
          <a:prstGeom prst="rect">
            <a:avLst/>
          </a:prstGeom>
          <a:noFill/>
        </p:spPr>
      </p:pic>
      <p:pic>
        <p:nvPicPr>
          <p:cNvPr id="2056" name="Picture 8" descr="C:\Documents and Settings\ADMIN\Рабочий стол\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571480"/>
            <a:ext cx="2286000" cy="3048000"/>
          </a:xfrm>
          <a:prstGeom prst="rect">
            <a:avLst/>
          </a:prstGeom>
          <a:noFill/>
        </p:spPr>
      </p:pic>
      <p:pic>
        <p:nvPicPr>
          <p:cNvPr id="2061" name="Picture 13" descr="C:\Documents and Settings\ADMIN\Рабочий стол\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4286256"/>
            <a:ext cx="2628912" cy="2053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rgbClr val="CC0099"/>
                </a:solidFill>
              </a:rPr>
              <a:t>Молодцы!</a:t>
            </a:r>
            <a:endParaRPr lang="ru-RU" sz="7200" dirty="0">
              <a:solidFill>
                <a:srgbClr val="CC0099"/>
              </a:solidFill>
            </a:endParaRPr>
          </a:p>
        </p:txBody>
      </p:sp>
      <p:pic>
        <p:nvPicPr>
          <p:cNvPr id="4" name="Picture 13" descr="C:\Documents and Settings\ADMIN\Рабочий стол\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45902">
            <a:off x="357158" y="3643314"/>
            <a:ext cx="2972568" cy="2686056"/>
          </a:xfrm>
          <a:prstGeom prst="rect">
            <a:avLst/>
          </a:prstGeom>
          <a:noFill/>
        </p:spPr>
      </p:pic>
      <p:pic>
        <p:nvPicPr>
          <p:cNvPr id="5" name="Picture 13" descr="C:\Documents and Settings\ADMIN\Рабочий стол\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14955">
            <a:off x="6279819" y="3768326"/>
            <a:ext cx="2972568" cy="2686056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50FE5BC5.tm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14290"/>
            <a:ext cx="1795444" cy="179544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1217">
            <a:off x="427038" y="493713"/>
            <a:ext cx="2292045" cy="1720841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5857892"/>
            <a:ext cx="720720" cy="725557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1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6072206"/>
            <a:ext cx="285752" cy="369544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1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4429132"/>
            <a:ext cx="2286016" cy="1928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110</Words>
  <Application>Microsoft Office PowerPoint</Application>
  <PresentationFormat>Экран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Отгадайте, кто проведёт устный счёт?</vt:lpstr>
      <vt:lpstr>  </vt:lpstr>
      <vt:lpstr>  </vt:lpstr>
      <vt:lpstr>  </vt:lpstr>
      <vt:lpstr>Слайд 6</vt:lpstr>
      <vt:lpstr>  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Admin</dc:creator>
  <cp:lastModifiedBy>Пользователь Windows</cp:lastModifiedBy>
  <cp:revision>18</cp:revision>
  <dcterms:created xsi:type="dcterms:W3CDTF">2013-11-26T14:11:23Z</dcterms:created>
  <dcterms:modified xsi:type="dcterms:W3CDTF">2017-02-04T16:41:28Z</dcterms:modified>
</cp:coreProperties>
</file>