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1" r:id="rId4"/>
    <p:sldId id="270" r:id="rId5"/>
    <p:sldId id="257" r:id="rId6"/>
    <p:sldId id="258" r:id="rId7"/>
    <p:sldId id="259" r:id="rId8"/>
    <p:sldId id="265" r:id="rId9"/>
    <p:sldId id="262" r:id="rId10"/>
    <p:sldId id="272" r:id="rId11"/>
    <p:sldId id="273" r:id="rId12"/>
    <p:sldId id="278" r:id="rId13"/>
    <p:sldId id="266" r:id="rId14"/>
    <p:sldId id="263" r:id="rId15"/>
    <p:sldId id="264" r:id="rId16"/>
    <p:sldId id="267" r:id="rId17"/>
    <p:sldId id="280" r:id="rId18"/>
    <p:sldId id="279" r:id="rId19"/>
    <p:sldId id="281" r:id="rId20"/>
    <p:sldId id="282" r:id="rId21"/>
    <p:sldId id="287" r:id="rId22"/>
    <p:sldId id="285" r:id="rId23"/>
    <p:sldId id="269" r:id="rId24"/>
    <p:sldId id="290" r:id="rId25"/>
    <p:sldId id="283" r:id="rId26"/>
    <p:sldId id="275" r:id="rId27"/>
    <p:sldId id="289" r:id="rId28"/>
    <p:sldId id="274" r:id="rId29"/>
    <p:sldId id="276" r:id="rId30"/>
    <p:sldId id="277" r:id="rId31"/>
    <p:sldId id="288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90;&#1086;&#1088;&#1080;&#1103;\Desktop\&#1052;&#1091;&#1083;&#1100;&#1090;&#1092;&#1080;&#1083;&#1100;&#1084;&#1099;\Veselaya_-_muzyka_dlya_fona_podvizhnaya_(iPlayer.fm).mp3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Государственное общеобразовательное учреждение Республики Коми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«Специальная (коррекционная) школа – интернат № 6»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г. Печоры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Урок чтения и развития речи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4 </a:t>
            </a:r>
            <a:r>
              <a:rPr lang="ru-RU" sz="4800" b="1" dirty="0" smtClean="0">
                <a:solidFill>
                  <a:srgbClr val="FF0000"/>
                </a:solidFill>
              </a:rPr>
              <a:t>классе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FF0000"/>
                </a:solidFill>
              </a:rPr>
              <a:t>анайская сказка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</a:rPr>
              <a:t>Айога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учитель  начальных классов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Артеева Виктория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Кимовна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40" name="Picture 4" descr="http://img1.liveinternet.ru/images/attach/c/11/115/914/115914807_owlread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730470" cy="159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fegi.ru/primorye/history/sh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676650" cy="2724151"/>
          </a:xfrm>
          <a:prstGeom prst="rect">
            <a:avLst/>
          </a:prstGeom>
          <a:noFill/>
        </p:spPr>
      </p:pic>
      <p:pic>
        <p:nvPicPr>
          <p:cNvPr id="29700" name="Picture 4" descr="http://www.rigma.info/upload/iblock/aba/aba3afce53c9bd85ab325850051610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286250" cy="2847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836712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 нанайского народа богатый фольклор, множество разных песен, загадок, пословиц, сказок.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go2.imgsmail.ru/imgpreview?key=31915951d020d345&amp;mb=imgdb_preview_1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448272" cy="3302322"/>
          </a:xfrm>
          <a:prstGeom prst="rect">
            <a:avLst/>
          </a:prstGeom>
          <a:noFill/>
        </p:spPr>
      </p:pic>
      <p:pic>
        <p:nvPicPr>
          <p:cNvPr id="30728" name="Picture 8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590925" cy="25241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47667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Айога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нанайская народная сказка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desk.ru/_ph/32/1/329578573.jpg?144437639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3929090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8203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ГИМНАСТИКА ДЛЯ ГЛАЗ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6" y="1556792"/>
            <a:ext cx="70753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за-гор-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-лась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--------  загордилась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гля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-ды-вать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 разглядывать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-щен-ный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--------- начищенный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------- наглядится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рас-ка-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лён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---------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раскалённом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по-ко-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-бят-ся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 покоробятся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4619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Словарная работа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692696"/>
            <a:ext cx="77048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Загорд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стала гордой, никого не признаёт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бятся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+mj-lt"/>
              </a:rPr>
              <a:t>искривятся, станут неровными.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ru-RU" sz="2800" i="1" dirty="0" smtClean="0">
                <a:latin typeface="+mj-lt"/>
              </a:rPr>
              <a:t> </a:t>
            </a:r>
            <a:endParaRPr lang="ru-RU" sz="28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://www.superposuda.ru/upload/4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2088232" cy="20882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348880"/>
            <a:ext cx="585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Медный таз 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– сосуд, посуда.</a:t>
            </a:r>
            <a:endParaRPr lang="ru-RU" sz="3600" dirty="0" smtClean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8904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Напёрсток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– жёсткий колпачок, используют при шитье</a:t>
            </a:r>
            <a:endParaRPr lang="ru-RU" sz="3600" dirty="0" smtClean="0">
              <a:cs typeface="Arial" pitchFamily="34" charset="0"/>
            </a:endParaRPr>
          </a:p>
        </p:txBody>
      </p:sp>
      <p:pic>
        <p:nvPicPr>
          <p:cNvPr id="14338" name="Picture 2" descr="http://st03.kakprosto.ru/tumb/538/images/article/2014/7/31/1_53eb3369f251853eb3369f2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216746" cy="238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Очаг-устройство для разведения  и поддержания огня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02" y="728700"/>
            <a:ext cx="7617230" cy="56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Мялка-приспособление,чтобы мять ткань, кожу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34481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go2.imgsmail.ru/imgpreview?key=31915951d020d345&amp;mb=imgdb_preview_1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096344" cy="3600400"/>
          </a:xfrm>
          <a:prstGeom prst="rect">
            <a:avLst/>
          </a:prstGeom>
          <a:noFill/>
        </p:spPr>
      </p:pic>
      <p:pic>
        <p:nvPicPr>
          <p:cNvPr id="30728" name="Picture 8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60" y="2348880"/>
            <a:ext cx="4503080" cy="3600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47667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Айога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нанайская народная сказка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980728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ФИЗКУЛЬТМИНУТКА</a:t>
            </a:r>
          </a:p>
          <a:p>
            <a:pPr algn="ctr"/>
            <a:r>
              <a:rPr lang="ru-RU" sz="2000" b="1" dirty="0" smtClean="0"/>
              <a:t>Отдых наш,</a:t>
            </a:r>
          </a:p>
          <a:p>
            <a:pPr algn="ctr"/>
            <a:r>
              <a:rPr lang="ru-RU" sz="2000" b="1" dirty="0" smtClean="0"/>
              <a:t>физкультминутка.</a:t>
            </a:r>
          </a:p>
          <a:p>
            <a:pPr algn="ctr"/>
            <a:r>
              <a:rPr lang="ru-RU" sz="2000" b="1" dirty="0" smtClean="0"/>
              <a:t>Занимай свои места!</a:t>
            </a:r>
          </a:p>
          <a:p>
            <a:pPr algn="ctr"/>
            <a:r>
              <a:rPr lang="ru-RU" sz="2000" b="1" dirty="0" smtClean="0"/>
              <a:t>Шаг на месте левой, правой!</a:t>
            </a:r>
          </a:p>
          <a:p>
            <a:pPr algn="ctr"/>
            <a:r>
              <a:rPr lang="ru-RU" sz="2000" b="1" dirty="0" smtClean="0"/>
              <a:t>Раз-два, раз-два!</a:t>
            </a:r>
          </a:p>
          <a:p>
            <a:pPr algn="ctr"/>
            <a:r>
              <a:rPr lang="ru-RU" sz="2000" b="1" dirty="0" smtClean="0"/>
              <a:t>Прямо спину все держите</a:t>
            </a:r>
          </a:p>
          <a:p>
            <a:pPr algn="ctr"/>
            <a:r>
              <a:rPr lang="ru-RU" sz="2000" b="1" dirty="0" smtClean="0"/>
              <a:t>И под ноги не смотрите —</a:t>
            </a:r>
          </a:p>
          <a:p>
            <a:pPr algn="ctr"/>
            <a:r>
              <a:rPr lang="ru-RU" sz="2000" b="1" dirty="0" smtClean="0"/>
              <a:t>Раз-два, раз-два!</a:t>
            </a:r>
          </a:p>
          <a:p>
            <a:pPr algn="ctr"/>
            <a:r>
              <a:rPr lang="ru-RU" sz="2000" b="1" dirty="0" smtClean="0"/>
              <a:t>Руки дружно разведите —</a:t>
            </a:r>
          </a:p>
          <a:p>
            <a:pPr algn="ctr"/>
            <a:r>
              <a:rPr lang="ru-RU" sz="2000" b="1" dirty="0" smtClean="0"/>
              <a:t>Раз-два, раз-два!</a:t>
            </a:r>
          </a:p>
          <a:p>
            <a:pPr algn="ctr"/>
            <a:r>
              <a:rPr lang="ru-RU" sz="2000" b="1" dirty="0" smtClean="0"/>
              <a:t>Друг на друга посмотрите —</a:t>
            </a:r>
          </a:p>
          <a:p>
            <a:pPr algn="ctr"/>
            <a:r>
              <a:rPr lang="ru-RU" sz="2000" b="1" dirty="0" smtClean="0"/>
              <a:t>Раз-два, раз-два!</a:t>
            </a:r>
          </a:p>
          <a:p>
            <a:pPr algn="ctr"/>
            <a:r>
              <a:rPr lang="ru-RU" sz="2000" b="1" dirty="0" smtClean="0"/>
              <a:t>Опустите руки вниз —</a:t>
            </a:r>
          </a:p>
          <a:p>
            <a:pPr algn="ctr"/>
            <a:r>
              <a:rPr lang="ru-RU" sz="2000" b="1" dirty="0" smtClean="0"/>
              <a:t>И за парту все садись!</a:t>
            </a:r>
            <a:endParaRPr lang="ru-RU" sz="2000" b="1" dirty="0"/>
          </a:p>
        </p:txBody>
      </p:sp>
      <p:pic>
        <p:nvPicPr>
          <p:cNvPr id="6" name="Veselaya_-_muzyka_dlya_fona_podvizhn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добрый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внимательный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злой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жалостливый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коварный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заботливый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мудрый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karvit.ru/wp-content/uploads/2013/01/0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096344" cy="38266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060848"/>
            <a:ext cx="475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Айога</a:t>
            </a:r>
            <a:r>
              <a:rPr lang="ru-RU" sz="3200" b="1" dirty="0" smtClean="0">
                <a:solidFill>
                  <a:srgbClr val="FF0000"/>
                </a:solidFill>
              </a:rPr>
              <a:t> была красивая.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284984"/>
            <a:ext cx="44396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Соседи говорили, что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красивее её никого нет.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229200"/>
            <a:ext cx="6653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Стала </a:t>
            </a:r>
            <a:r>
              <a:rPr lang="ru-RU" sz="3200" b="1" dirty="0" err="1" smtClean="0">
                <a:solidFill>
                  <a:srgbClr val="FF0000"/>
                </a:solidFill>
              </a:rPr>
              <a:t>Айога</a:t>
            </a:r>
            <a:r>
              <a:rPr lang="ru-RU" sz="3200" b="1" dirty="0" smtClean="0">
                <a:solidFill>
                  <a:srgbClr val="FF0000"/>
                </a:solidFill>
              </a:rPr>
              <a:t> ленивая, гордая,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самовлюблённая.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620688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 часть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340768"/>
            <a:ext cx="3571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Какая была </a:t>
            </a:r>
            <a:r>
              <a:rPr lang="ru-RU" sz="3200" b="1" dirty="0" err="1" smtClean="0"/>
              <a:t>Айога</a:t>
            </a:r>
            <a:r>
              <a:rPr lang="ru-RU" sz="3200" b="1" dirty="0" smtClean="0"/>
              <a:t>?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780928"/>
            <a:ext cx="531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Что говорили соседи о  девочке?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450912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Какая стала </a:t>
            </a:r>
            <a:r>
              <a:rPr lang="ru-RU" sz="3600" b="1" dirty="0" err="1" smtClean="0"/>
              <a:t>Айога</a:t>
            </a:r>
            <a:r>
              <a:rPr lang="ru-RU" sz="3600" b="1" dirty="0" smtClean="0"/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Чтение делает человека </a:t>
            </a:r>
            <a:r>
              <a:rPr lang="ru-RU" sz="6000" b="1" dirty="0" smtClean="0">
                <a:solidFill>
                  <a:srgbClr val="00B050"/>
                </a:solidFill>
              </a:rPr>
              <a:t>знающим,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беседа – </a:t>
            </a:r>
            <a:r>
              <a:rPr lang="ru-RU" sz="6000" b="1" dirty="0" smtClean="0">
                <a:solidFill>
                  <a:srgbClr val="00B050"/>
                </a:solidFill>
              </a:rPr>
              <a:t>находчивым,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а привычка записывать – </a:t>
            </a:r>
            <a:r>
              <a:rPr lang="ru-RU" sz="6000" b="1" dirty="0" smtClean="0">
                <a:solidFill>
                  <a:srgbClr val="00B050"/>
                </a:solidFill>
              </a:rPr>
              <a:t>точным. 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добрый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внимательный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злой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жалостливый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коварный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заботливый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мудрый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karvit.ru/wp-content/uploads/2013/01/0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584176" cy="1957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35896" y="0"/>
            <a:ext cx="2589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2 </a:t>
            </a:r>
            <a:r>
              <a:rPr lang="en-US" sz="5400" b="1" dirty="0" smtClean="0"/>
              <a:t>  </a:t>
            </a:r>
            <a:r>
              <a:rPr lang="ru-RU" sz="5400" b="1" dirty="0" smtClean="0"/>
              <a:t>часть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836712"/>
            <a:ext cx="5305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 Что вы ещё узнали об этой девочке?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340768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- Девочка отказалась помочь матери, придумывала отговорки.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8092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Какие качества характера </a:t>
            </a:r>
            <a:r>
              <a:rPr lang="ru-RU" sz="2800" b="1" dirty="0" err="1" smtClean="0"/>
              <a:t>Айоги</a:t>
            </a:r>
            <a:r>
              <a:rPr lang="ru-RU" sz="2800" b="1" dirty="0" smtClean="0"/>
              <a:t> здесь проявились? </a:t>
            </a:r>
            <a:endParaRPr lang="ru-RU" sz="28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284984"/>
            <a:ext cx="7776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девочки проявились такие качества,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ень,  хитрость.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221088"/>
            <a:ext cx="6249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- Почему же она вам не понравилась?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86916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 Стала ленивая и всё время любовалась собой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373216"/>
            <a:ext cx="450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 Кто помогает матери девочки?</a:t>
            </a:r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3848" y="5877272"/>
            <a:ext cx="4581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- Матери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помогает соседская девочка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952328" cy="23801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068960"/>
            <a:ext cx="497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356992"/>
            <a:ext cx="41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204864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692696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Вот однажды говорит ей мать: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-- Принеси воды, дочка!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Айога</a:t>
            </a:r>
            <a:r>
              <a:rPr lang="ru-RU" sz="2000" b="1" dirty="0" smtClean="0"/>
              <a:t> отвечает :</a:t>
            </a:r>
            <a:br>
              <a:rPr lang="ru-RU" sz="2000" b="1" dirty="0" smtClean="0"/>
            </a:br>
            <a:r>
              <a:rPr lang="ru-RU" sz="2000" b="1" dirty="0" smtClean="0"/>
              <a:t>-- Я в воду упаду.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 -А ты за куст держись,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-- Куст оборвется !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 А ты за крепкий куст возьмись.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-- Руки поцарапаю…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- Рукавицы надень.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-- Изорвутся.</a:t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- Ты зашей рукавицы иголкой.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Иголка сломается !</a:t>
            </a:r>
            <a:br>
              <a:rPr lang="ru-RU" sz="2000" b="1" dirty="0" smtClean="0"/>
            </a:br>
            <a:r>
              <a:rPr lang="ru-RU" sz="2000" b="1" u="sng" dirty="0" smtClean="0"/>
              <a:t>- Возьми толстую иголку,  - говорит отец.</a:t>
            </a:r>
            <a:br>
              <a:rPr lang="ru-RU" sz="2000" b="1" u="sng" dirty="0" smtClean="0"/>
            </a:br>
            <a:r>
              <a:rPr lang="ru-RU" sz="2000" b="1" dirty="0" smtClean="0"/>
              <a:t>- Палец уколю ! </a:t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r>
              <a:rPr lang="ru-RU" sz="2000" b="1" u="sng" dirty="0" smtClean="0"/>
              <a:t>- Наперсток возьми.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Напёрсток прорвется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7"/>
            <a:ext cx="3312368" cy="2919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3040" y="3933057"/>
            <a:ext cx="41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61048"/>
            <a:ext cx="41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2872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Что вы замечаете в этой части сказки?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60648"/>
            <a:ext cx="2274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3 часть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2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7"/>
            <a:ext cx="3312368" cy="2919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3040" y="40033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57278"/>
            <a:ext cx="41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2872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Увидела </a:t>
            </a:r>
            <a:r>
              <a:rPr lang="ru-RU" sz="2400" b="1" dirty="0" err="1" smtClean="0"/>
              <a:t>Айога</a:t>
            </a:r>
            <a:r>
              <a:rPr lang="ru-RU" sz="2400" b="1" dirty="0" smtClean="0"/>
              <a:t> лепешки, кричит:</a:t>
            </a:r>
            <a:br>
              <a:rPr lang="ru-RU" sz="2400" b="1" dirty="0" smtClean="0"/>
            </a:br>
            <a:r>
              <a:rPr lang="ru-RU" sz="2400" b="1" dirty="0" smtClean="0"/>
              <a:t> - Дай мне лепешку, мать!</a:t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Горячая она. Руки обожжешь,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Я рукавицы надену.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- Рукавицы мокрые.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 - Я их на солнце высушу.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- Покоробятся они.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Я их мялкой разомну.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- Руки заболят</a:t>
            </a:r>
            <a:r>
              <a:rPr lang="ru-RU" sz="2400" b="1" dirty="0" smtClean="0"/>
              <a:t>, -- отвечает мать. </a:t>
            </a:r>
            <a:r>
              <a:rPr lang="ru-RU" sz="2400" b="1" dirty="0" smtClean="0">
                <a:solidFill>
                  <a:srgbClr val="FF0000"/>
                </a:solidFill>
              </a:rPr>
              <a:t>- Зачем тебе трудиться, красоту твою портить. Лучше я лепёшку той девочке отдам, которая рук своих не жалеет.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60648"/>
            <a:ext cx="2274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3 часть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veselajashkola.ru/wp-content/uploads/2011/11/examples-of-rid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1146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332656"/>
            <a:ext cx="2274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4 часть</a:t>
            </a:r>
            <a:endParaRPr lang="ru-RU" sz="5400" b="1" dirty="0"/>
          </a:p>
        </p:txBody>
      </p:sp>
      <p:pic>
        <p:nvPicPr>
          <p:cNvPr id="39938" name="Picture 2" descr="https://img01.rl0.ru/1a8064d37960f33d9fbf3383a74cc8b5/c2373x1870/skarvit.ru/wp-content/uploads/2013/01/06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376263" cy="282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- Как была наказана </a:t>
            </a:r>
            <a:r>
              <a:rPr lang="ru-RU" sz="2800" b="1" dirty="0" err="1" smtClean="0"/>
              <a:t>Айога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700808"/>
            <a:ext cx="4284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Она превратилась в г</a:t>
            </a:r>
            <a:r>
              <a:rPr lang="ru-RU" sz="2800" b="1" dirty="0" smtClean="0"/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ся.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56490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Жалел ли кто-нибудь </a:t>
            </a:r>
            <a:r>
              <a:rPr lang="ru-RU" sz="2800" b="1" dirty="0" err="1" smtClean="0"/>
              <a:t>Айогу</a:t>
            </a:r>
            <a:r>
              <a:rPr lang="ru-RU" sz="2800" b="1" dirty="0" smtClean="0"/>
              <a:t> в конце сказки?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45275" y="3244334"/>
            <a:ext cx="3896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 err="1" smtClean="0">
                <a:solidFill>
                  <a:srgbClr val="FF0000"/>
                </a:solidFill>
              </a:rPr>
              <a:t>Айогу</a:t>
            </a:r>
            <a:r>
              <a:rPr lang="ru-RU" sz="2800" b="1" dirty="0" smtClean="0">
                <a:solidFill>
                  <a:srgbClr val="FF0000"/>
                </a:solidFill>
              </a:rPr>
              <a:t> никто не жалел.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8610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Послужило ли </a:t>
            </a:r>
            <a:r>
              <a:rPr lang="ru-RU" sz="2800" b="1" dirty="0" err="1" smtClean="0"/>
              <a:t>Айоге</a:t>
            </a:r>
            <a:r>
              <a:rPr lang="ru-RU" sz="2800" b="1" dirty="0" smtClean="0"/>
              <a:t> это уроком?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58112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Нет, она продолжала гордиться своей красотой.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08518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А на самом деле,  какой она стала?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580526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Она стала некрасивой, неуклюжей.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- Почему же с этой девочкой случилось такое несчастье?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- С чего началось превращение </a:t>
            </a:r>
            <a:r>
              <a:rPr lang="ru-RU" sz="2800" b="1" dirty="0" err="1" smtClean="0"/>
              <a:t>Айоги</a:t>
            </a:r>
            <a:r>
              <a:rPr lang="ru-RU" sz="2800" b="1" dirty="0" smtClean="0"/>
              <a:t> в самовлюблённую и эгоистичную девочку?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05835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- Кто же виноват в том, что </a:t>
            </a:r>
            <a:r>
              <a:rPr lang="ru-RU" sz="2800" b="1" dirty="0" err="1" smtClean="0"/>
              <a:t>Айога</a:t>
            </a:r>
            <a:r>
              <a:rPr lang="ru-RU" sz="2800" b="1" dirty="0" smtClean="0"/>
              <a:t> так изменилась?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293096"/>
            <a:ext cx="4091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- Какая главная героиня?</a:t>
            </a:r>
            <a:endParaRPr lang="ru-RU" sz="2800" b="1" dirty="0"/>
          </a:p>
        </p:txBody>
      </p:sp>
      <p:pic>
        <p:nvPicPr>
          <p:cNvPr id="7" name="Picture 2" descr="http://skarvit.ru/wp-content/uploads/2013/01/0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016224" cy="249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veselajashkola.ru/wp-content/uploads/2011/11/examples-of-rid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114675" cy="2381250"/>
          </a:xfrm>
          <a:prstGeom prst="rect">
            <a:avLst/>
          </a:prstGeom>
          <a:noFill/>
        </p:spPr>
      </p:pic>
      <p:pic>
        <p:nvPicPr>
          <p:cNvPr id="5" name="Picture 8" descr="http://rud.exdat.com/pars_docs/tw_refs/607/606679/606679_html_m6ee5f9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45030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229200"/>
            <a:ext cx="799288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скоро помог, тот дважды помог.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7041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Работа с пословицами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672831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Лениться да гулять – добра не видать.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276872"/>
            <a:ext cx="6304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 виду суди, а по делам смотри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12976"/>
            <a:ext cx="658776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 человека кормит, а лень портит.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149080"/>
            <a:ext cx="661668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Хочешь есть пироги, не сиди на печи.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1052736"/>
          <a:ext cx="8208912" cy="5674920"/>
        </p:xfrm>
        <a:graphic>
          <a:graphicData uri="http://schemas.openxmlformats.org/drawingml/2006/table">
            <a:tbl>
              <a:tblPr/>
              <a:tblGrid>
                <a:gridCol w="1641297"/>
                <a:gridCol w="1641297"/>
                <a:gridCol w="1613951"/>
                <a:gridCol w="1670261"/>
                <a:gridCol w="1642106"/>
              </a:tblGrid>
              <a:tr h="6927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1.Главный герой сказки «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Айога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Соседская девочка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Отец Айоги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Мать Айоги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Девочка </a:t>
                      </a:r>
                      <a:r>
                        <a:rPr lang="ru-RU" sz="1800" b="1" dirty="0" err="1">
                          <a:latin typeface="+mj-lt"/>
                          <a:ea typeface="Calibri"/>
                          <a:cs typeface="Times New Roman"/>
                        </a:rPr>
                        <a:t>Айога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2.Какая была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Айога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Трудолюбивая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Отзывчивая 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Хорошая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Красивая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3.Какая стала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Айога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Гордая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Ленивая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Добрая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Трудолюбивая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Кто помог матери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Айоги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Соседи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Отец девочки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Соседская девочка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5.В кого превратилась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Айога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В лебедя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В голубя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В гуся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В чайку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Почему же девочка превратилась в гуся?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Ей захотелось полететь  на юг.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Calibri"/>
                          <a:cs typeface="Times New Roman"/>
                        </a:rPr>
                        <a:t>Она хотела летать.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Ей нравились гуси.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Она очень гордилась своей красотой.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728" y="260648"/>
            <a:ext cx="427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Тренажёр с вопросами</a:t>
            </a:r>
            <a:endParaRPr lang="ru-RU" sz="3200" dirty="0"/>
          </a:p>
        </p:txBody>
      </p:sp>
      <p:pic>
        <p:nvPicPr>
          <p:cNvPr id="5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12776"/>
            <a:ext cx="817134" cy="648072"/>
          </a:xfrm>
          <a:prstGeom prst="rect">
            <a:avLst/>
          </a:prstGeom>
          <a:noFill/>
        </p:spPr>
      </p:pic>
      <p:pic>
        <p:nvPicPr>
          <p:cNvPr id="6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20888"/>
            <a:ext cx="576064" cy="456878"/>
          </a:xfrm>
          <a:prstGeom prst="rect">
            <a:avLst/>
          </a:prstGeom>
          <a:noFill/>
        </p:spPr>
      </p:pic>
      <p:pic>
        <p:nvPicPr>
          <p:cNvPr id="7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32048" cy="312862"/>
          </a:xfrm>
          <a:prstGeom prst="rect">
            <a:avLst/>
          </a:prstGeom>
          <a:noFill/>
        </p:spPr>
      </p:pic>
      <p:pic>
        <p:nvPicPr>
          <p:cNvPr id="8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26070"/>
            <a:ext cx="432048" cy="399768"/>
          </a:xfrm>
          <a:prstGeom prst="rect">
            <a:avLst/>
          </a:prstGeom>
          <a:noFill/>
        </p:spPr>
      </p:pic>
      <p:pic>
        <p:nvPicPr>
          <p:cNvPr id="10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61048"/>
            <a:ext cx="360040" cy="399768"/>
          </a:xfrm>
          <a:prstGeom prst="rect">
            <a:avLst/>
          </a:prstGeom>
          <a:noFill/>
        </p:spPr>
      </p:pic>
      <p:pic>
        <p:nvPicPr>
          <p:cNvPr id="11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576064" cy="456878"/>
          </a:xfrm>
          <a:prstGeom prst="rect">
            <a:avLst/>
          </a:prstGeom>
          <a:noFill/>
        </p:spPr>
      </p:pic>
      <p:pic>
        <p:nvPicPr>
          <p:cNvPr id="12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851" y="6309320"/>
            <a:ext cx="515549" cy="38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434789" cy="277310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Вот сидит перед вами Петя,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 умнее всех на свете,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он знает,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Понимает,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другим он объясняет.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4664"/>
            <a:ext cx="5227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1268760"/>
            <a:ext cx="2088232" cy="1656184"/>
          </a:xfrm>
          <a:prstGeom prst="rect">
            <a:avLst/>
          </a:prstGeom>
          <a:noFill/>
        </p:spPr>
      </p:pic>
      <p:pic>
        <p:nvPicPr>
          <p:cNvPr id="24580" name="Picture 4" descr="https://lifehacker.ru/wp-content/uploads/2012/12/sad-smiley-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052736"/>
            <a:ext cx="2281436" cy="22814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31640" y="4797152"/>
            <a:ext cx="4415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Терпение, терпеливый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cs622328.vk.me/v622328410/42f71/XBs9lnKQxX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44827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5608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уроке читали ….     … сказку «…»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Главный герой   сказки  - …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Айога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была ….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Девочка стала …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Она очень гордилась своей …..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превратилась ….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 жизни таких людей ждёт 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92288" cy="22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33515" y="1693458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868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Синквейн</a:t>
            </a:r>
            <a:r>
              <a:rPr lang="ru-RU" sz="2400" b="1" dirty="0" smtClean="0"/>
              <a:t> - это творческая работа, которая имеет короткую форму стихотворения, состоящего из пяти нерифмованных строк.</a:t>
            </a:r>
            <a:endParaRPr lang="ru-RU" sz="2400" b="1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19888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1. Главный герой  </a:t>
            </a:r>
            <a:r>
              <a:rPr lang="ru-RU" sz="3200" b="1" dirty="0" smtClean="0">
                <a:solidFill>
                  <a:srgbClr val="FF0000"/>
                </a:solidFill>
                <a:latin typeface="Helvetica"/>
                <a:ea typeface="Times New Roman" pitchFamily="18" charset="0"/>
                <a:cs typeface="Arial" pitchFamily="34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5811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Helvetica"/>
                <a:ea typeface="Calibri" pitchFamily="34" charset="0"/>
                <a:cs typeface="Arial" pitchFamily="34" charset="0"/>
              </a:rPr>
              <a:t>5. Рукодельница.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88840"/>
            <a:ext cx="122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</a:rPr>
              <a:t>Айога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92896"/>
            <a:ext cx="2044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2. Какая?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7561" y="2564904"/>
            <a:ext cx="6426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Helvetica"/>
                <a:cs typeface="Arial" pitchFamily="34" charset="0"/>
              </a:rPr>
              <a:t>Ленивая, гордая, самовлюблённая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212976"/>
            <a:ext cx="2763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Что делала?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284984"/>
            <a:ext cx="514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Helvetica"/>
                <a:ea typeface="Times New Roman" pitchFamily="18" charset="0"/>
                <a:cs typeface="Arial" pitchFamily="34" charset="0"/>
              </a:rPr>
              <a:t>Любовалась, восхищалась.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933056"/>
            <a:ext cx="4279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Helvetica"/>
                <a:cs typeface="Arial" pitchFamily="34" charset="0"/>
              </a:rPr>
              <a:t>4. </a:t>
            </a:r>
            <a:r>
              <a:rPr lang="ru-RU" sz="2800" b="1" dirty="0" err="1" smtClean="0">
                <a:solidFill>
                  <a:srgbClr val="00B050"/>
                </a:solidFill>
                <a:latin typeface="Helvetica"/>
                <a:cs typeface="Arial" pitchFamily="34" charset="0"/>
              </a:rPr>
              <a:t>Айога</a:t>
            </a:r>
            <a:r>
              <a:rPr lang="ru-RU" sz="2800" b="1" dirty="0" smtClean="0">
                <a:solidFill>
                  <a:srgbClr val="00B050"/>
                </a:solidFill>
                <a:latin typeface="Helvetica"/>
                <a:cs typeface="Arial" pitchFamily="34" charset="0"/>
              </a:rPr>
              <a:t> считала себя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4581128"/>
            <a:ext cx="2042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Helvetica"/>
                <a:ea typeface="Times New Roman" pitchFamily="18" charset="0"/>
                <a:cs typeface="Arial" pitchFamily="34" charset="0"/>
              </a:rPr>
              <a:t>Ленивица.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861048"/>
            <a:ext cx="196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Helvetica"/>
                <a:cs typeface="Arial" pitchFamily="34" charset="0"/>
              </a:rPr>
              <a:t>красивой.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7275" y="1693458"/>
            <a:ext cx="8077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1" descr="20306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5466184" cy="41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71882795_1299834431_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2304256" cy="169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6"/>
            <a:ext cx="2476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63888" y="404664"/>
            <a:ext cx="51379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Д.Мамин – Сибиряк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Приёмыш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6672"/>
            <a:ext cx="2218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Приёмыш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5520" y="2852936"/>
            <a:ext cx="2408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Дед Тарас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6093296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Соболько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добрый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внимательный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злой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жалостливый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коварный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заботливый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мудрый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karvit.ru/wp-content/uploads/2013/01/0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096344" cy="3826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735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Айога</a:t>
            </a:r>
            <a:r>
              <a:rPr lang="ru-RU" sz="4000" b="1" dirty="0" smtClean="0">
                <a:solidFill>
                  <a:srgbClr val="FF0000"/>
                </a:solidFill>
              </a:rPr>
              <a:t> – имя нанайской девочки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8" descr="Nanai_childr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1339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90872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Наша страна многонациональна.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Дальнем Востоке по берегам реки Амур живут нанайцы.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Они занимаются охотой,  рыболовством и поэтому ведут бродячий образ жизни, у них нет постоянного жилья.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 descr="dersu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916832"/>
            <a:ext cx="3359150" cy="4525963"/>
          </a:xfrm>
          <a:prstGeom prst="rect">
            <a:avLst/>
          </a:prstGeom>
        </p:spPr>
      </p:pic>
      <p:pic>
        <p:nvPicPr>
          <p:cNvPr id="5" name="Содержимое 5" descr="sh2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01900"/>
            <a:ext cx="4038600" cy="272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Это кочевые жители. Они переезжают с одного места на другое и живут в стойбищах.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 descr="181add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112568" cy="335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1328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Стойбище - это временное поселение кочевников.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Чум - форма жилища из жердей , покрываемый берестой, войлоком или оленьими шкурами.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720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204864"/>
            <a:ext cx="5328592" cy="399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795</Words>
  <Application>Microsoft Office PowerPoint</Application>
  <PresentationFormat>Экран (4:3)</PresentationFormat>
  <Paragraphs>186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71</cp:revision>
  <dcterms:created xsi:type="dcterms:W3CDTF">2016-11-26T08:20:42Z</dcterms:created>
  <dcterms:modified xsi:type="dcterms:W3CDTF">2017-02-04T17:28:04Z</dcterms:modified>
</cp:coreProperties>
</file>