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A0E7C15-EC07-4DC1-A9C5-65F7E4C4382A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AB24BC-6517-42F1-94E6-B78CDEE7FD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1143007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+mn-lt"/>
              </a:rPr>
              <a:t>Торговые символы, этикетки и </a:t>
            </a:r>
            <a:r>
              <a:rPr lang="ru-RU" b="1" i="1" dirty="0" err="1" smtClean="0">
                <a:latin typeface="+mn-lt"/>
              </a:rPr>
              <a:t>штрихкод</a:t>
            </a:r>
            <a:endParaRPr lang="ru-RU" b="1" i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книг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650" y="3429000"/>
            <a:ext cx="2552700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Сфера применения штрих-кода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sz="2900" b="1" dirty="0" smtClean="0">
                <a:latin typeface="Monotype Corsiva" pitchFamily="66" charset="0"/>
              </a:rPr>
              <a:t>В библиотеке для автоматической регистрации книг и быстрого поиска нужной книги;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900" b="1" dirty="0" smtClean="0">
                <a:latin typeface="Monotype Corsiva" pitchFamily="66" charset="0"/>
              </a:rPr>
              <a:t>В медицине для анонимной регистрации пациентов, обработки результатов анализов и для «запоминания» доноров и их крови;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900" b="1" dirty="0" smtClean="0">
                <a:latin typeface="Monotype Corsiva" pitchFamily="66" charset="0"/>
              </a:rPr>
              <a:t>На контрольно-пропускных пунктах;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900" b="1" dirty="0" smtClean="0">
                <a:latin typeface="Monotype Corsiva" pitchFamily="66" charset="0"/>
              </a:rPr>
              <a:t>В фармацевтике для маркировки лекарств;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900" b="1" dirty="0" smtClean="0">
                <a:latin typeface="Monotype Corsiva" pitchFamily="66" charset="0"/>
              </a:rPr>
              <a:t>На транспорте для контроля за грузами;</a:t>
            </a:r>
          </a:p>
          <a:p>
            <a:pPr algn="ctr">
              <a:buFont typeface="Wingdings" pitchFamily="2" charset="2"/>
              <a:buChar char="Ø"/>
            </a:pPr>
            <a:r>
              <a:rPr lang="ru-RU" sz="2900" b="1" dirty="0" smtClean="0">
                <a:latin typeface="Monotype Corsiva" pitchFamily="66" charset="0"/>
              </a:rPr>
              <a:t>В электронике для проверки качества изделия.</a:t>
            </a:r>
          </a:p>
          <a:p>
            <a:pPr algn="ctr"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Практическая работа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latin typeface="Monotype Corsiva" pitchFamily="66" charset="0"/>
              </a:rPr>
              <a:t>Разработать  товар для производства  в условиях семьи и этикетку к нему.</a:t>
            </a:r>
          </a:p>
          <a:p>
            <a:pPr algn="ctr">
              <a:buNone/>
            </a:pPr>
            <a:endParaRPr lang="ru-RU" sz="3200" b="1" dirty="0">
              <a:latin typeface="Monotype Corsiva" pitchFamily="66" charset="0"/>
            </a:endParaRPr>
          </a:p>
        </p:txBody>
      </p:sp>
      <p:pic>
        <p:nvPicPr>
          <p:cNvPr id="4" name="Рисунок 3" descr="книг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650" y="3429000"/>
            <a:ext cx="2552700" cy="214313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Беседа по вопросам 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endParaRPr lang="ru-RU" sz="2800" b="1" dirty="0" smtClean="0">
              <a:latin typeface="Monotype Corsiva" pitchFamily="66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3200" dirty="0" smtClean="0">
                <a:latin typeface="Monotype Corsiva" pitchFamily="66" charset="0"/>
              </a:rPr>
              <a:t>Какая информация внесена в содержание этикетки?</a:t>
            </a:r>
          </a:p>
          <a:p>
            <a:pPr algn="ctr">
              <a:buFont typeface="Wingdings" pitchFamily="2" charset="2"/>
              <a:buChar char="Ø"/>
            </a:pPr>
            <a:r>
              <a:rPr lang="ru-RU" sz="3200" dirty="0" smtClean="0">
                <a:latin typeface="Monotype Corsiva" pitchFamily="66" charset="0"/>
              </a:rPr>
              <a:t>Сможем ли мы по вашей этикетке узнать полную информацию о продукте? </a:t>
            </a:r>
          </a:p>
          <a:p>
            <a:pPr algn="ctr">
              <a:buFont typeface="Wingdings" pitchFamily="2" charset="2"/>
              <a:buChar char="Ø"/>
            </a:pPr>
            <a:r>
              <a:rPr lang="ru-RU" sz="3200" dirty="0" smtClean="0">
                <a:latin typeface="Monotype Corsiva" pitchFamily="66" charset="0"/>
              </a:rPr>
              <a:t>Какую информацию вы должны знать при покупке товара?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8000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  <a:cs typeface="Times New Roman"/>
              </a:rPr>
              <a:t>? </a:t>
            </a:r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  <a:cs typeface="Times New Roman"/>
              </a:rPr>
              <a:t>Вопрос урока</a:t>
            </a:r>
            <a:endParaRPr lang="ru-RU" sz="4000" b="1" i="1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84248"/>
            <a:ext cx="7467600" cy="45165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3600" b="1" i="1" dirty="0" smtClean="0">
                <a:latin typeface="Monotype Corsiva" pitchFamily="66" charset="0"/>
              </a:rPr>
              <a:t> </a:t>
            </a:r>
            <a:r>
              <a:rPr lang="ru-RU" sz="3600" b="1" i="1" dirty="0" smtClean="0">
                <a:latin typeface="Monotype Corsiva" pitchFamily="66" charset="0"/>
              </a:rPr>
              <a:t>Какую информацию можно извлечь из технической документации  к изделию?</a:t>
            </a:r>
          </a:p>
          <a:p>
            <a:pPr algn="ctr">
              <a:buNone/>
            </a:pPr>
            <a:endParaRPr lang="ru-RU" sz="3600" b="1" i="1" dirty="0">
              <a:latin typeface="Monotype Corsiva" pitchFamily="66" charset="0"/>
            </a:endParaRPr>
          </a:p>
        </p:txBody>
      </p:sp>
      <p:pic>
        <p:nvPicPr>
          <p:cNvPr id="6" name="Рисунок 5" descr="сов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786190"/>
            <a:ext cx="2643205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Monotype Corsiva" pitchFamily="66" charset="0"/>
              </a:rPr>
              <a:t>Экономический словарик</a:t>
            </a:r>
            <a:endParaRPr lang="ru-RU" sz="4000" b="1" i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i="1" dirty="0" smtClean="0">
                <a:latin typeface="Monotype Corsiva" pitchFamily="66" charset="0"/>
              </a:rPr>
              <a:t> </a:t>
            </a:r>
            <a:r>
              <a:rPr lang="ru-RU" sz="2800" b="1" i="1" dirty="0" smtClean="0">
                <a:latin typeface="Monotype Corsiva" pitchFamily="66" charset="0"/>
              </a:rPr>
              <a:t>Маркировка </a:t>
            </a:r>
            <a:r>
              <a:rPr lang="ru-RU" sz="2800" i="1" dirty="0" smtClean="0">
                <a:latin typeface="Monotype Corsiva" pitchFamily="66" charset="0"/>
              </a:rPr>
              <a:t>– это комплекс обозначений, состоящий из текста, отдельных графических, цветовых символов, наносимых на изделие, упаковку и позволяющих определить изготовителя продукции, условия и сроки ее </a:t>
            </a:r>
            <a:r>
              <a:rPr lang="ru-RU" sz="2800" i="1" dirty="0" smtClean="0">
                <a:latin typeface="Monotype Corsiva" pitchFamily="66" charset="0"/>
              </a:rPr>
              <a:t>хранения.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>
                <a:latin typeface="Monotype Corsiva" pitchFamily="66" charset="0"/>
              </a:rPr>
              <a:t>Этикетка </a:t>
            </a:r>
            <a:r>
              <a:rPr lang="ru-RU" sz="2800" i="1" dirty="0" smtClean="0">
                <a:latin typeface="Monotype Corsiva" pitchFamily="66" charset="0"/>
              </a:rPr>
              <a:t> -  фирменное название продукции , символ компании, состав, рекламные материалы и инструкции для  пользователя.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>
                <a:latin typeface="Monotype Corsiva" pitchFamily="66" charset="0"/>
              </a:rPr>
              <a:t>Вкладыш -</a:t>
            </a:r>
            <a:r>
              <a:rPr lang="ru-RU" sz="2800" i="1" dirty="0" smtClean="0">
                <a:latin typeface="Monotype Corsiva" pitchFamily="66" charset="0"/>
              </a:rPr>
              <a:t>  детальная инструкция с указаниями  о мерах предосторожности  для сложной и опасной продукции; запечатывается  в упаковку лекарств, игрушек, химических препаратов.</a:t>
            </a:r>
            <a:endParaRPr lang="ru-RU" sz="2800" b="1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endParaRPr lang="ru-RU" i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Маркировка 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маркировка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1428737"/>
            <a:ext cx="7000923" cy="473711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Этикетка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пицца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09750" y="1741487"/>
            <a:ext cx="4762500" cy="45910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Monotype Corsiva" pitchFamily="66" charset="0"/>
              </a:rPr>
              <a:t>Штрих-код</a:t>
            </a:r>
            <a:endParaRPr lang="ru-RU" sz="4000" b="1" i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Monotype Corsiva" pitchFamily="66" charset="0"/>
              </a:rPr>
              <a:t>Штрих-код</a:t>
            </a:r>
            <a:r>
              <a:rPr lang="ru-RU" dirty="0" smtClean="0"/>
              <a:t>  - </a:t>
            </a:r>
            <a:r>
              <a:rPr lang="ru-RU" i="1" dirty="0" smtClean="0">
                <a:latin typeface="Monotype Corsiva" pitchFamily="66" charset="0"/>
              </a:rPr>
              <a:t>это графическая информация, наносимая на поверхность, маркировку или упаковку изделия, представляющая возможность считывания ее техническими средствами – последовательность черных и белых полос либо других геометрических фигур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штрихкод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270375" y="2721668"/>
            <a:ext cx="3657600" cy="232906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Читаем штрих-код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штрих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728" y="1857364"/>
            <a:ext cx="6000791" cy="35719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Виды </a:t>
            </a:r>
            <a:r>
              <a:rPr lang="ru-RU" sz="4000" b="1" dirty="0" err="1" smtClean="0">
                <a:solidFill>
                  <a:schemeClr val="tx1"/>
                </a:solidFill>
                <a:latin typeface="Monotype Corsiva" pitchFamily="66" charset="0"/>
              </a:rPr>
              <a:t>штрих-кодов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pic>
        <p:nvPicPr>
          <p:cNvPr id="5" name="Содержимое 4" descr="штрих 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57400"/>
            <a:ext cx="3657600" cy="3657600"/>
          </a:xfrm>
        </p:spPr>
      </p:pic>
      <p:pic>
        <p:nvPicPr>
          <p:cNvPr id="6" name="Содержимое 5" descr="штрих 2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70375" y="2542504"/>
            <a:ext cx="3657600" cy="268739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itchFamily="66" charset="0"/>
              </a:rPr>
              <a:t>Коды стран для штрихового кодирования  товара</a:t>
            </a:r>
            <a:endParaRPr lang="ru-RU" sz="40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коды стран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4414" y="1717675"/>
            <a:ext cx="6286544" cy="46386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249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Торговые символы, этикетки и штрихкод</vt:lpstr>
      <vt:lpstr> ? Вопрос урока</vt:lpstr>
      <vt:lpstr>Экономический словарик</vt:lpstr>
      <vt:lpstr>Маркировка </vt:lpstr>
      <vt:lpstr>Этикетка</vt:lpstr>
      <vt:lpstr>Штрих-код</vt:lpstr>
      <vt:lpstr>Читаем штрих-код</vt:lpstr>
      <vt:lpstr>Виды штрих-кодов</vt:lpstr>
      <vt:lpstr>Коды стран для штрихового кодирования  товара</vt:lpstr>
      <vt:lpstr>Сфера применения штрих-кода</vt:lpstr>
      <vt:lpstr>Практическая работа</vt:lpstr>
      <vt:lpstr>Беседа по вопросам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Торговые символы, этикетки и штрихкод</dc:title>
  <dc:creator>WIN7XP</dc:creator>
  <cp:lastModifiedBy>WIN7XP</cp:lastModifiedBy>
  <cp:revision>7</cp:revision>
  <dcterms:created xsi:type="dcterms:W3CDTF">2017-01-31T14:49:46Z</dcterms:created>
  <dcterms:modified xsi:type="dcterms:W3CDTF">2017-01-31T15:56:05Z</dcterms:modified>
</cp:coreProperties>
</file>