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67" r:id="rId3"/>
    <p:sldId id="261" r:id="rId4"/>
    <p:sldId id="288" r:id="rId5"/>
    <p:sldId id="259" r:id="rId6"/>
    <p:sldId id="289" r:id="rId7"/>
    <p:sldId id="265" r:id="rId8"/>
    <p:sldId id="283" r:id="rId9"/>
    <p:sldId id="291" r:id="rId10"/>
    <p:sldId id="284" r:id="rId11"/>
    <p:sldId id="266" r:id="rId12"/>
    <p:sldId id="293" r:id="rId13"/>
    <p:sldId id="268" r:id="rId14"/>
    <p:sldId id="292" r:id="rId15"/>
    <p:sldId id="285" r:id="rId16"/>
    <p:sldId id="270" r:id="rId17"/>
    <p:sldId id="286" r:id="rId18"/>
    <p:sldId id="271" r:id="rId19"/>
    <p:sldId id="273" r:id="rId20"/>
    <p:sldId id="274" r:id="rId21"/>
    <p:sldId id="275" r:id="rId22"/>
    <p:sldId id="281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FF"/>
    <a:srgbClr val="FDB2A5"/>
    <a:srgbClr val="FFFFFF"/>
    <a:srgbClr val="ED5D05"/>
    <a:srgbClr val="33CC33"/>
    <a:srgbClr val="B3E2FF"/>
    <a:srgbClr val="FF0000"/>
    <a:srgbClr val="0000FF"/>
    <a:srgbClr val="99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31" autoAdjust="0"/>
  </p:normalViewPr>
  <p:slideViewPr>
    <p:cSldViewPr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image" Target="../media/image5.png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A632E6-67D5-476F-9819-55CB9F6D391C}" type="doc">
      <dgm:prSet loTypeId="urn:microsoft.com/office/officeart/2005/8/layout/radial5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F9C9D37-6E09-40BC-94E4-3E8A66307CBE}">
      <dgm:prSet phldrT="[Текст]"/>
      <dgm:spPr>
        <a:xfrm>
          <a:off x="2881086" y="1223115"/>
          <a:ext cx="1985435" cy="19132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b="1" i="0" baseline="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930A7031-B8CE-442F-9358-5AF0BFE35EB3}" type="parTrans" cxnId="{79F76215-0BB5-43CC-80BD-98740FF7D67F}">
      <dgm:prSet/>
      <dgm:spPr/>
      <dgm:t>
        <a:bodyPr/>
        <a:lstStyle/>
        <a:p>
          <a:endParaRPr lang="ru-RU"/>
        </a:p>
      </dgm:t>
    </dgm:pt>
    <dgm:pt modelId="{F84876E4-5940-445B-B5D3-9A78F1026304}" type="sibTrans" cxnId="{79F76215-0BB5-43CC-80BD-98740FF7D67F}">
      <dgm:prSet/>
      <dgm:spPr/>
      <dgm:t>
        <a:bodyPr/>
        <a:lstStyle/>
        <a:p>
          <a:endParaRPr lang="ru-RU"/>
        </a:p>
      </dgm:t>
    </dgm:pt>
    <dgm:pt modelId="{E8FB0E8E-C1DC-4FD5-9A1E-ACB058BFA844}">
      <dgm:prSet phldrT="[Текст]"/>
      <dgm:spPr>
        <a:xfrm>
          <a:off x="3796526" y="3355412"/>
          <a:ext cx="1457827" cy="90069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baseline="0" dirty="0">
            <a:solidFill>
              <a:srgbClr val="002060"/>
            </a:solidFill>
            <a:latin typeface="Times New Roman"/>
            <a:ea typeface="+mn-ea"/>
            <a:cs typeface="+mn-cs"/>
          </a:endParaRPr>
        </a:p>
      </dgm:t>
    </dgm:pt>
    <dgm:pt modelId="{072EE731-CAF5-411C-AADD-4F9765BBEE64}" type="parTrans" cxnId="{B40FC04A-E33C-4095-AE6B-3F0D44EEF290}">
      <dgm:prSet/>
      <dgm:spPr>
        <a:xfrm rot="4089681">
          <a:off x="4204416" y="3024523"/>
          <a:ext cx="169286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30468874-DEE1-4CF3-B152-BC64C94EF7ED}" type="sibTrans" cxnId="{B40FC04A-E33C-4095-AE6B-3F0D44EEF290}">
      <dgm:prSet/>
      <dgm:spPr>
        <a:xfrm>
          <a:off x="2302874" y="474074"/>
          <a:ext cx="3166651" cy="3166651"/>
        </a:xfrm>
        <a:prstGeom prst="blockArc">
          <a:avLst>
            <a:gd name="adj1" fmla="val 16200000"/>
            <a:gd name="adj2" fmla="val 0"/>
            <a:gd name="adj3" fmla="val 4639"/>
          </a:avLst>
        </a:prstGeom>
      </dgm:spPr>
      <dgm:t>
        <a:bodyPr/>
        <a:lstStyle/>
        <a:p>
          <a:endParaRPr lang="ru-RU"/>
        </a:p>
      </dgm:t>
    </dgm:pt>
    <dgm:pt modelId="{A9F73367-4E1F-4424-B5CB-0794853CFB49}">
      <dgm:prSet phldrT="[Текст]"/>
      <dgm:spPr>
        <a:xfrm>
          <a:off x="2302026" y="3355412"/>
          <a:ext cx="1341466" cy="90069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baseline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75822AE7-E6E2-42D7-AA1F-A033519E0052}" type="parTrans" cxnId="{1D5265B0-50AD-4C7E-9481-C2D6C2D1B935}">
      <dgm:prSet/>
      <dgm:spPr>
        <a:xfrm rot="7139554">
          <a:off x="3200319" y="3006832"/>
          <a:ext cx="218193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9C1BC920-3A99-41DA-99C5-6D0B82BEA805}" type="sibTrans" cxnId="{1D5265B0-50AD-4C7E-9481-C2D6C2D1B935}">
      <dgm:prSet/>
      <dgm:spPr>
        <a:xfrm>
          <a:off x="2302874" y="474074"/>
          <a:ext cx="3166651" cy="3166651"/>
        </a:xfrm>
        <a:prstGeom prst="blockArc">
          <a:avLst>
            <a:gd name="adj1" fmla="val 0"/>
            <a:gd name="adj2" fmla="val 5400000"/>
            <a:gd name="adj3" fmla="val 4639"/>
          </a:avLst>
        </a:prstGeom>
      </dgm:spPr>
      <dgm:t>
        <a:bodyPr/>
        <a:lstStyle/>
        <a:p>
          <a:endParaRPr lang="ru-RU"/>
        </a:p>
      </dgm:t>
    </dgm:pt>
    <dgm:pt modelId="{A75DA917-05C0-4118-99EF-4E2E9A020FFC}">
      <dgm:prSet phldrT="[Текст]"/>
      <dgm:spPr>
        <a:xfrm>
          <a:off x="1214520" y="2540430"/>
          <a:ext cx="1453162" cy="8435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F082F386-4A7C-41BA-A087-22F8E821E7F8}" type="parTrans" cxnId="{181B9C7B-97EE-446A-9294-92E396E2865C}">
      <dgm:prSet/>
      <dgm:spPr>
        <a:xfrm rot="9477552">
          <a:off x="2633628" y="2441640"/>
          <a:ext cx="241022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71BB0722-913A-4C65-AB64-68C04063B6FA}" type="sibTrans" cxnId="{181B9C7B-97EE-446A-9294-92E396E2865C}">
      <dgm:prSet/>
      <dgm:spPr>
        <a:xfrm>
          <a:off x="2302874" y="474074"/>
          <a:ext cx="3166651" cy="3166651"/>
        </a:xfrm>
        <a:prstGeom prst="blockArc">
          <a:avLst>
            <a:gd name="adj1" fmla="val 5400000"/>
            <a:gd name="adj2" fmla="val 10800000"/>
            <a:gd name="adj3" fmla="val 4639"/>
          </a:avLst>
        </a:prstGeom>
      </dgm:spPr>
      <dgm:t>
        <a:bodyPr/>
        <a:lstStyle/>
        <a:p>
          <a:endParaRPr lang="ru-RU"/>
        </a:p>
      </dgm:t>
    </dgm:pt>
    <dgm:pt modelId="{2B3EBDA7-0DBC-4084-B925-7FD6CFCE8312}">
      <dgm:prSet phldrT="[Текст]"/>
      <dgm:spPr>
        <a:xfrm>
          <a:off x="1949968" y="367681"/>
          <a:ext cx="1275886" cy="90069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baseline="0">
            <a:solidFill>
              <a:srgbClr val="006C20"/>
            </a:solidFill>
            <a:latin typeface="Times New Roman"/>
            <a:ea typeface="+mn-ea"/>
            <a:cs typeface="+mn-cs"/>
          </a:endParaRPr>
        </a:p>
      </dgm:t>
    </dgm:pt>
    <dgm:pt modelId="{2203AE4A-017E-4EB3-A989-7CBF4EEB99D4}" type="parTrans" cxnId="{A453BEAA-9BD5-48BA-9CD6-EF2685590F5B}">
      <dgm:prSet/>
      <dgm:spPr>
        <a:xfrm rot="13598412">
          <a:off x="2975818" y="1145273"/>
          <a:ext cx="203717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1CAB5078-4FCB-4112-A7A6-DB73AEFAEE87}" type="sibTrans" cxnId="{A453BEAA-9BD5-48BA-9CD6-EF2685590F5B}">
      <dgm:prSet/>
      <dgm:spPr>
        <a:xfrm>
          <a:off x="2302874" y="474074"/>
          <a:ext cx="3166651" cy="3166651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</dgm:spPr>
      <dgm:t>
        <a:bodyPr/>
        <a:lstStyle/>
        <a:p>
          <a:endParaRPr lang="ru-RU"/>
        </a:p>
      </dgm:t>
    </dgm:pt>
    <dgm:pt modelId="{A6FD1B07-FF30-4DB5-91DA-9E46C13FAF2A}">
      <dgm:prSet/>
      <dgm:spPr>
        <a:xfrm>
          <a:off x="3376544" y="7235"/>
          <a:ext cx="1393112" cy="900699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F2FA6EE9-1A85-4063-8B0A-FEC1ABC35838}" type="parTrans" cxnId="{BCF6F9FE-5F79-4183-AD97-8B4A4950DEE0}">
      <dgm:prSet/>
      <dgm:spPr>
        <a:xfrm rot="16596072">
          <a:off x="3915931" y="881280"/>
          <a:ext cx="171974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8C70DE63-C9D2-473A-8BE1-B2B128A68DA2}" type="sibTrans" cxnId="{BCF6F9FE-5F79-4183-AD97-8B4A4950DEE0}">
      <dgm:prSet/>
      <dgm:spPr/>
      <dgm:t>
        <a:bodyPr/>
        <a:lstStyle/>
        <a:p>
          <a:endParaRPr lang="ru-RU"/>
        </a:p>
      </dgm:t>
    </dgm:pt>
    <dgm:pt modelId="{44E4CA4F-74DF-4F76-BDD9-C9891B469178}">
      <dgm:prSet/>
      <dgm:spPr>
        <a:xfrm>
          <a:off x="5312340" y="1497350"/>
          <a:ext cx="1387041" cy="900699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EC1D821E-5A82-4681-AD61-055381839935}" type="parTrans" cxnId="{E6D1939A-B096-4733-832E-3FEF048F3947}">
      <dgm:prSet/>
      <dgm:spPr>
        <a:xfrm rot="21227328">
          <a:off x="4961086" y="1856614"/>
          <a:ext cx="246108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B6512FC7-8535-4055-8C93-AA68A3747259}" type="sibTrans" cxnId="{E6D1939A-B096-4733-832E-3FEF048F3947}">
      <dgm:prSet/>
      <dgm:spPr/>
      <dgm:t>
        <a:bodyPr/>
        <a:lstStyle/>
        <a:p>
          <a:endParaRPr lang="ru-RU"/>
        </a:p>
      </dgm:t>
    </dgm:pt>
    <dgm:pt modelId="{E9ED235B-85B5-4378-B16A-92346399F3AD}">
      <dgm:prSet/>
      <dgm:spPr>
        <a:xfrm>
          <a:off x="4872102" y="2763946"/>
          <a:ext cx="1510410" cy="900699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5D47FBE4-986B-45BA-B7D7-60835AF66ABE}" type="parTrans" cxnId="{B72A1519-2A0E-4B29-B8DC-61216FB6C6D1}">
      <dgm:prSet/>
      <dgm:spPr>
        <a:xfrm rot="1832424">
          <a:off x="4786049" y="2593728"/>
          <a:ext cx="227695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F52556D1-2E01-45D7-9C8D-1F3A5567ED95}" type="sibTrans" cxnId="{B72A1519-2A0E-4B29-B8DC-61216FB6C6D1}">
      <dgm:prSet/>
      <dgm:spPr/>
      <dgm:t>
        <a:bodyPr/>
        <a:lstStyle/>
        <a:p>
          <a:endParaRPr lang="ru-RU"/>
        </a:p>
      </dgm:t>
    </dgm:pt>
    <dgm:pt modelId="{D83F2BD0-4583-4FDF-9446-3E8793201452}">
      <dgm:prSet/>
      <dgm:spPr>
        <a:xfrm>
          <a:off x="1044553" y="1303783"/>
          <a:ext cx="1337458" cy="840785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8F7F35F1-DE9F-421E-BCF4-55708963C5BC}" type="parTrans" cxnId="{0E2D1F1D-AAC9-4602-91BF-7B858E23D750}">
      <dgm:prSet/>
      <dgm:spPr>
        <a:xfrm rot="11514408">
          <a:off x="2483236" y="1726920"/>
          <a:ext cx="301556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1C5371F1-BF2F-449E-B09D-E1386960F7D4}" type="sibTrans" cxnId="{0E2D1F1D-AAC9-4602-91BF-7B858E23D750}">
      <dgm:prSet/>
      <dgm:spPr/>
      <dgm:t>
        <a:bodyPr/>
        <a:lstStyle/>
        <a:p>
          <a:endParaRPr lang="ru-RU"/>
        </a:p>
      </dgm:t>
    </dgm:pt>
    <dgm:pt modelId="{DD709617-6CC4-45DA-BB59-AF980D22652D}">
      <dgm:prSet/>
      <dgm:spPr>
        <a:xfrm>
          <a:off x="4792151" y="379763"/>
          <a:ext cx="1320660" cy="900699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baseline="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63CB6C3E-7F3F-45DF-AA06-4881754D3E26}" type="parTrans" cxnId="{45B8B4B1-C0A8-47C6-9386-53EB13B3FD06}">
      <dgm:prSet/>
      <dgm:spPr>
        <a:xfrm rot="19168356">
          <a:off x="4674259" y="1177564"/>
          <a:ext cx="295840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gm:t>
    </dgm:pt>
    <dgm:pt modelId="{46946525-D7C0-4DB2-B502-2C111742B9A8}" type="sibTrans" cxnId="{45B8B4B1-C0A8-47C6-9386-53EB13B3FD06}">
      <dgm:prSet/>
      <dgm:spPr/>
      <dgm:t>
        <a:bodyPr/>
        <a:lstStyle/>
        <a:p>
          <a:endParaRPr lang="ru-RU"/>
        </a:p>
      </dgm:t>
    </dgm:pt>
    <dgm:pt modelId="{32D3DBFE-6728-474E-9A17-9B0BCD815F05}">
      <dgm:prSet/>
      <dgm:spPr/>
      <dgm:t>
        <a:bodyPr/>
        <a:lstStyle/>
        <a:p>
          <a:endParaRPr lang="ru-RU"/>
        </a:p>
      </dgm:t>
    </dgm:pt>
    <dgm:pt modelId="{BD9BEC7C-D08A-44CC-9930-863AD572C3DC}" type="parTrans" cxnId="{6EF3AC9B-0FB2-4C60-9DE0-4934216DAEAE}">
      <dgm:prSet/>
      <dgm:spPr/>
      <dgm:t>
        <a:bodyPr/>
        <a:lstStyle/>
        <a:p>
          <a:endParaRPr lang="ru-RU"/>
        </a:p>
      </dgm:t>
    </dgm:pt>
    <dgm:pt modelId="{9692B6A2-A89E-4782-8BE7-D772D491C755}" type="sibTrans" cxnId="{6EF3AC9B-0FB2-4C60-9DE0-4934216DAEAE}">
      <dgm:prSet/>
      <dgm:spPr/>
      <dgm:t>
        <a:bodyPr/>
        <a:lstStyle/>
        <a:p>
          <a:endParaRPr lang="ru-RU"/>
        </a:p>
      </dgm:t>
    </dgm:pt>
    <dgm:pt modelId="{AB10E9F9-8AC4-4760-AECE-CDA8ADB2C87D}">
      <dgm:prSet/>
      <dgm:spPr/>
      <dgm:t>
        <a:bodyPr/>
        <a:lstStyle/>
        <a:p>
          <a:endParaRPr lang="ru-RU"/>
        </a:p>
      </dgm:t>
    </dgm:pt>
    <dgm:pt modelId="{62D584C1-4129-4E43-BEE9-6A003B4F10C9}" type="parTrans" cxnId="{854BCBCD-8EA1-4270-B37C-6DD78F97D396}">
      <dgm:prSet/>
      <dgm:spPr/>
      <dgm:t>
        <a:bodyPr/>
        <a:lstStyle/>
        <a:p>
          <a:endParaRPr lang="ru-RU"/>
        </a:p>
      </dgm:t>
    </dgm:pt>
    <dgm:pt modelId="{18D4D60E-8B59-438A-9593-108E0067CDB1}" type="sibTrans" cxnId="{854BCBCD-8EA1-4270-B37C-6DD78F97D396}">
      <dgm:prSet/>
      <dgm:spPr/>
      <dgm:t>
        <a:bodyPr/>
        <a:lstStyle/>
        <a:p>
          <a:endParaRPr lang="ru-RU"/>
        </a:p>
      </dgm:t>
    </dgm:pt>
    <dgm:pt modelId="{F524AA99-9DEA-42F1-AC95-24B913C516C2}" type="pres">
      <dgm:prSet presAssocID="{FEA632E6-67D5-476F-9819-55CB9F6D391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AFDB00-13B5-431D-916A-64990E634935}" type="pres">
      <dgm:prSet presAssocID="{9F9C9D37-6E09-40BC-94E4-3E8A66307CBE}" presName="centerShape" presStyleLbl="node0" presStyleIdx="0" presStyleCnt="1" custScaleX="176346" custScaleY="169934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0906660-1592-481B-B16F-E0FA6A9F6717}" type="pres">
      <dgm:prSet presAssocID="{F2FA6EE9-1A85-4063-8B0A-FEC1ABC35838}" presName="parTrans" presStyleLbl="sibTrans2D1" presStyleIdx="0" presStyleCnt="9"/>
      <dgm:spPr/>
      <dgm:t>
        <a:bodyPr/>
        <a:lstStyle/>
        <a:p>
          <a:endParaRPr lang="ru-RU"/>
        </a:p>
      </dgm:t>
    </dgm:pt>
    <dgm:pt modelId="{6B72421C-9041-4729-BF7F-B5BE2760470F}" type="pres">
      <dgm:prSet presAssocID="{F2FA6EE9-1A85-4063-8B0A-FEC1ABC35838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5F54DC30-5DA5-49D0-ACAA-5213C929A3F4}" type="pres">
      <dgm:prSet presAssocID="{A6FD1B07-FF30-4DB5-91DA-9E46C13FAF2A}" presName="node" presStyleLbl="node1" presStyleIdx="0" presStyleCnt="9" custScaleX="154670" custRadScaleRad="101150" custRadScaleInc="33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A017C2-9952-4845-8157-2846A74B76AF}" type="pres">
      <dgm:prSet presAssocID="{63CB6C3E-7F3F-45DF-AA06-4881754D3E26}" presName="parTrans" presStyleLbl="sibTrans2D1" presStyleIdx="1" presStyleCnt="9"/>
      <dgm:spPr/>
      <dgm:t>
        <a:bodyPr/>
        <a:lstStyle/>
        <a:p>
          <a:endParaRPr lang="ru-RU"/>
        </a:p>
      </dgm:t>
    </dgm:pt>
    <dgm:pt modelId="{F6FDF8D4-E2AF-4465-A331-04353E6A2782}" type="pres">
      <dgm:prSet presAssocID="{63CB6C3E-7F3F-45DF-AA06-4881754D3E26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3E5EC43F-21D3-4738-B403-E3BB37A879BD}" type="pres">
      <dgm:prSet presAssocID="{DD709617-6CC4-45DA-BB59-AF980D22652D}" presName="node" presStyleLbl="node1" presStyleIdx="1" presStyleCnt="9" custScaleX="146626" custRadScaleRad="121180" custRadScaleInc="47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4A93F-2ED4-48BD-A9F0-5198C5F9D771}" type="pres">
      <dgm:prSet presAssocID="{EC1D821E-5A82-4681-AD61-055381839935}" presName="parTrans" presStyleLbl="sibTrans2D1" presStyleIdx="2" presStyleCnt="9"/>
      <dgm:spPr/>
      <dgm:t>
        <a:bodyPr/>
        <a:lstStyle/>
        <a:p>
          <a:endParaRPr lang="ru-RU"/>
        </a:p>
      </dgm:t>
    </dgm:pt>
    <dgm:pt modelId="{881A2A50-1783-462E-B956-BDA64A7D899C}" type="pres">
      <dgm:prSet presAssocID="{EC1D821E-5A82-4681-AD61-055381839935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0BCA0B02-E436-443E-B5D5-ED8131E9B9DD}" type="pres">
      <dgm:prSet presAssocID="{44E4CA4F-74DF-4F76-BDD9-C9891B469178}" presName="node" presStyleLbl="node1" presStyleIdx="2" presStyleCnt="9" custScaleX="153996" custRadScaleRad="125130" custRadScaleInc="18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35CFB-AD14-407E-92FC-441254B53AAF}" type="pres">
      <dgm:prSet presAssocID="{5D47FBE4-986B-45BA-B7D7-60835AF66ABE}" presName="parTrans" presStyleLbl="sibTrans2D1" presStyleIdx="3" presStyleCnt="9"/>
      <dgm:spPr/>
      <dgm:t>
        <a:bodyPr/>
        <a:lstStyle/>
        <a:p>
          <a:endParaRPr lang="ru-RU"/>
        </a:p>
      </dgm:t>
    </dgm:pt>
    <dgm:pt modelId="{7B695841-637A-4162-8ACA-0C020C50949F}" type="pres">
      <dgm:prSet presAssocID="{5D47FBE4-986B-45BA-B7D7-60835AF66ABE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1FECFBC1-AEFB-47CC-8662-4A6BE2A62417}" type="pres">
      <dgm:prSet presAssocID="{E9ED235B-85B5-4378-B16A-92346399F3AD}" presName="node" presStyleLbl="node1" presStyleIdx="3" presStyleCnt="9" custScaleX="167693" custRadScaleRad="123413" custRadScaleInc="-25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A9566-719C-4E89-8817-D4160961CCEE}" type="pres">
      <dgm:prSet presAssocID="{072EE731-CAF5-411C-AADD-4F9765BBEE64}" presName="parTrans" presStyleLbl="sibTrans2D1" presStyleIdx="4" presStyleCnt="9"/>
      <dgm:spPr/>
      <dgm:t>
        <a:bodyPr/>
        <a:lstStyle/>
        <a:p>
          <a:endParaRPr lang="ru-RU"/>
        </a:p>
      </dgm:t>
    </dgm:pt>
    <dgm:pt modelId="{2DAC5AE5-60C1-4C7C-A553-E282DCE70584}" type="pres">
      <dgm:prSet presAssocID="{072EE731-CAF5-411C-AADD-4F9765BBEE64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46050053-7426-4BE9-8F26-F3C44D10A53D}" type="pres">
      <dgm:prSet presAssocID="{E8FB0E8E-C1DC-4FD5-9A1E-ACB058BFA844}" presName="node" presStyleLbl="node1" presStyleIdx="4" presStyleCnt="9" custScaleX="161855" custScaleY="109558" custRadScaleRad="105607" custRadScaleInc="-2088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90DD668-597D-4997-9B70-07906FEFE6DC}" type="pres">
      <dgm:prSet presAssocID="{75822AE7-E6E2-42D7-AA1F-A033519E0052}" presName="parTrans" presStyleLbl="sibTrans2D1" presStyleIdx="5" presStyleCnt="9"/>
      <dgm:spPr/>
      <dgm:t>
        <a:bodyPr/>
        <a:lstStyle/>
        <a:p>
          <a:endParaRPr lang="ru-RU"/>
        </a:p>
      </dgm:t>
    </dgm:pt>
    <dgm:pt modelId="{46BEEBCB-860B-46B5-90EF-5BDD05DCA500}" type="pres">
      <dgm:prSet presAssocID="{75822AE7-E6E2-42D7-AA1F-A033519E0052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AF351427-C0E7-44DA-8D2D-7ACC0100DA45}" type="pres">
      <dgm:prSet presAssocID="{A9F73367-4E1F-4424-B5CB-0794853CFB49}" presName="node" presStyleLbl="node1" presStyleIdx="5" presStyleCnt="9" custScaleX="148936" custScaleY="111211" custRadScaleRad="108193" custRadScaleInc="3278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498779F-BE92-4FE8-9968-C092D149F6FE}" type="pres">
      <dgm:prSet presAssocID="{F082F386-4A7C-41BA-A087-22F8E821E7F8}" presName="parTrans" presStyleLbl="sibTrans2D1" presStyleIdx="6" presStyleCnt="9"/>
      <dgm:spPr/>
      <dgm:t>
        <a:bodyPr/>
        <a:lstStyle/>
        <a:p>
          <a:endParaRPr lang="ru-RU"/>
        </a:p>
      </dgm:t>
    </dgm:pt>
    <dgm:pt modelId="{528629BC-80C4-4DB7-8210-7FEE41B65F75}" type="pres">
      <dgm:prSet presAssocID="{F082F386-4A7C-41BA-A087-22F8E821E7F8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2F2D34A7-C4B2-48D4-9263-ACAF00E259CD}" type="pres">
      <dgm:prSet presAssocID="{A75DA917-05C0-4118-99EF-4E2E9A020FFC}" presName="node" presStyleLbl="node1" presStyleIdx="6" presStyleCnt="9" custScaleX="161337" custScaleY="93654" custRadScaleRad="119840" custRadScaleInc="4806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492116C-ECCB-4B19-9597-6A95AC5B002C}" type="pres">
      <dgm:prSet presAssocID="{8F7F35F1-DE9F-421E-BCF4-55708963C5BC}" presName="parTrans" presStyleLbl="sibTrans2D1" presStyleIdx="7" presStyleCnt="9"/>
      <dgm:spPr/>
      <dgm:t>
        <a:bodyPr/>
        <a:lstStyle/>
        <a:p>
          <a:endParaRPr lang="ru-RU"/>
        </a:p>
      </dgm:t>
    </dgm:pt>
    <dgm:pt modelId="{AF2FA686-62F8-4F2F-AEFA-E915267C25EC}" type="pres">
      <dgm:prSet presAssocID="{8F7F35F1-DE9F-421E-BCF4-55708963C5BC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6AD14D1C-35A1-43FE-9FE2-BF50CB5A7A57}" type="pres">
      <dgm:prSet presAssocID="{D83F2BD0-4583-4FDF-9446-3E8793201452}" presName="node" presStyleLbl="node1" presStyleIdx="7" presStyleCnt="9" custScaleX="148491" custScaleY="93348" custRadScaleRad="125291" custRadScaleInc="-10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61362-0FC5-4CD3-8FE0-49F90D80F81C}" type="pres">
      <dgm:prSet presAssocID="{2203AE4A-017E-4EB3-A989-7CBF4EEB99D4}" presName="parTrans" presStyleLbl="sibTrans2D1" presStyleIdx="8" presStyleCnt="9"/>
      <dgm:spPr/>
      <dgm:t>
        <a:bodyPr/>
        <a:lstStyle/>
        <a:p>
          <a:endParaRPr lang="ru-RU"/>
        </a:p>
      </dgm:t>
    </dgm:pt>
    <dgm:pt modelId="{678CBAB1-B5FE-49CE-B22E-2A1A07FDA804}" type="pres">
      <dgm:prSet presAssocID="{2203AE4A-017E-4EB3-A989-7CBF4EEB99D4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5C359AF3-E28F-4A49-8442-222A15547484}" type="pres">
      <dgm:prSet presAssocID="{2B3EBDA7-0DBC-4084-B925-7FD6CFCE8312}" presName="node" presStyleLbl="node1" presStyleIdx="8" presStyleCnt="9" custScaleX="141655" custRadScaleRad="109275" custRadScaleInc="-1679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D4AEDEE3-9E38-4B42-ACD0-FAFCCC388C4A}" type="presOf" srcId="{EC1D821E-5A82-4681-AD61-055381839935}" destId="{5D94A93F-2ED4-48BD-A9F0-5198C5F9D771}" srcOrd="0" destOrd="0" presId="urn:microsoft.com/office/officeart/2005/8/layout/radial5"/>
    <dgm:cxn modelId="{C39A6816-4739-437B-98E1-281BB0ECC74C}" type="presOf" srcId="{A75DA917-05C0-4118-99EF-4E2E9A020FFC}" destId="{2F2D34A7-C4B2-48D4-9263-ACAF00E259CD}" srcOrd="0" destOrd="0" presId="urn:microsoft.com/office/officeart/2005/8/layout/radial5"/>
    <dgm:cxn modelId="{0E2D1F1D-AAC9-4602-91BF-7B858E23D750}" srcId="{9F9C9D37-6E09-40BC-94E4-3E8A66307CBE}" destId="{D83F2BD0-4583-4FDF-9446-3E8793201452}" srcOrd="7" destOrd="0" parTransId="{8F7F35F1-DE9F-421E-BCF4-55708963C5BC}" sibTransId="{1C5371F1-BF2F-449E-B09D-E1386960F7D4}"/>
    <dgm:cxn modelId="{1D5265B0-50AD-4C7E-9481-C2D6C2D1B935}" srcId="{9F9C9D37-6E09-40BC-94E4-3E8A66307CBE}" destId="{A9F73367-4E1F-4424-B5CB-0794853CFB49}" srcOrd="5" destOrd="0" parTransId="{75822AE7-E6E2-42D7-AA1F-A033519E0052}" sibTransId="{9C1BC920-3A99-41DA-99C5-6D0B82BEA805}"/>
    <dgm:cxn modelId="{B713FB08-19CA-452C-9D55-AAF20B5D4976}" type="presOf" srcId="{072EE731-CAF5-411C-AADD-4F9765BBEE64}" destId="{87BA9566-719C-4E89-8817-D4160961CCEE}" srcOrd="0" destOrd="0" presId="urn:microsoft.com/office/officeart/2005/8/layout/radial5"/>
    <dgm:cxn modelId="{45B8B4B1-C0A8-47C6-9386-53EB13B3FD06}" srcId="{9F9C9D37-6E09-40BC-94E4-3E8A66307CBE}" destId="{DD709617-6CC4-45DA-BB59-AF980D22652D}" srcOrd="1" destOrd="0" parTransId="{63CB6C3E-7F3F-45DF-AA06-4881754D3E26}" sibTransId="{46946525-D7C0-4DB2-B502-2C111742B9A8}"/>
    <dgm:cxn modelId="{34CF504D-ECF9-4518-952C-D4A77800BBFA}" type="presOf" srcId="{FEA632E6-67D5-476F-9819-55CB9F6D391C}" destId="{F524AA99-9DEA-42F1-AC95-24B913C516C2}" srcOrd="0" destOrd="0" presId="urn:microsoft.com/office/officeart/2005/8/layout/radial5"/>
    <dgm:cxn modelId="{95282D4E-7D97-4247-A05C-BB92BBB7BDFF}" type="presOf" srcId="{072EE731-CAF5-411C-AADD-4F9765BBEE64}" destId="{2DAC5AE5-60C1-4C7C-A553-E282DCE70584}" srcOrd="1" destOrd="0" presId="urn:microsoft.com/office/officeart/2005/8/layout/radial5"/>
    <dgm:cxn modelId="{B72A1519-2A0E-4B29-B8DC-61216FB6C6D1}" srcId="{9F9C9D37-6E09-40BC-94E4-3E8A66307CBE}" destId="{E9ED235B-85B5-4378-B16A-92346399F3AD}" srcOrd="3" destOrd="0" parTransId="{5D47FBE4-986B-45BA-B7D7-60835AF66ABE}" sibTransId="{F52556D1-2E01-45D7-9C8D-1F3A5567ED95}"/>
    <dgm:cxn modelId="{8A94EB1B-23E3-4963-8728-79D66ACD433E}" type="presOf" srcId="{9F9C9D37-6E09-40BC-94E4-3E8A66307CBE}" destId="{76AFDB00-13B5-431D-916A-64990E634935}" srcOrd="0" destOrd="0" presId="urn:microsoft.com/office/officeart/2005/8/layout/radial5"/>
    <dgm:cxn modelId="{8D5ED778-6054-4844-9B04-58D700917AF4}" type="presOf" srcId="{A9F73367-4E1F-4424-B5CB-0794853CFB49}" destId="{AF351427-C0E7-44DA-8D2D-7ACC0100DA45}" srcOrd="0" destOrd="0" presId="urn:microsoft.com/office/officeart/2005/8/layout/radial5"/>
    <dgm:cxn modelId="{9E0D6B5F-FE5F-434B-A8EC-CA67A62031D5}" type="presOf" srcId="{2203AE4A-017E-4EB3-A989-7CBF4EEB99D4}" destId="{678CBAB1-B5FE-49CE-B22E-2A1A07FDA804}" srcOrd="1" destOrd="0" presId="urn:microsoft.com/office/officeart/2005/8/layout/radial5"/>
    <dgm:cxn modelId="{F84409AE-DB29-40D7-9239-6E75F99CC10F}" type="presOf" srcId="{5D47FBE4-986B-45BA-B7D7-60835AF66ABE}" destId="{7B695841-637A-4162-8ACA-0C020C50949F}" srcOrd="1" destOrd="0" presId="urn:microsoft.com/office/officeart/2005/8/layout/radial5"/>
    <dgm:cxn modelId="{CE8574F8-608F-484D-934E-EDA022FB8223}" type="presOf" srcId="{EC1D821E-5A82-4681-AD61-055381839935}" destId="{881A2A50-1783-462E-B956-BDA64A7D899C}" srcOrd="1" destOrd="0" presId="urn:microsoft.com/office/officeart/2005/8/layout/radial5"/>
    <dgm:cxn modelId="{4A471648-02FB-4F1E-A73C-0A462E55411F}" type="presOf" srcId="{75822AE7-E6E2-42D7-AA1F-A033519E0052}" destId="{46BEEBCB-860B-46B5-90EF-5BDD05DCA500}" srcOrd="1" destOrd="0" presId="urn:microsoft.com/office/officeart/2005/8/layout/radial5"/>
    <dgm:cxn modelId="{7F500012-3B45-46FA-B569-444D2D41A287}" type="presOf" srcId="{E9ED235B-85B5-4378-B16A-92346399F3AD}" destId="{1FECFBC1-AEFB-47CC-8662-4A6BE2A62417}" srcOrd="0" destOrd="0" presId="urn:microsoft.com/office/officeart/2005/8/layout/radial5"/>
    <dgm:cxn modelId="{6EF3AC9B-0FB2-4C60-9DE0-4934216DAEAE}" srcId="{FEA632E6-67D5-476F-9819-55CB9F6D391C}" destId="{32D3DBFE-6728-474E-9A17-9B0BCD815F05}" srcOrd="1" destOrd="0" parTransId="{BD9BEC7C-D08A-44CC-9930-863AD572C3DC}" sibTransId="{9692B6A2-A89E-4782-8BE7-D772D491C755}"/>
    <dgm:cxn modelId="{E6D1939A-B096-4733-832E-3FEF048F3947}" srcId="{9F9C9D37-6E09-40BC-94E4-3E8A66307CBE}" destId="{44E4CA4F-74DF-4F76-BDD9-C9891B469178}" srcOrd="2" destOrd="0" parTransId="{EC1D821E-5A82-4681-AD61-055381839935}" sibTransId="{B6512FC7-8535-4055-8C93-AA68A3747259}"/>
    <dgm:cxn modelId="{87DCA57C-CC77-4EA7-A476-693D8928A59B}" type="presOf" srcId="{F082F386-4A7C-41BA-A087-22F8E821E7F8}" destId="{3498779F-BE92-4FE8-9968-C092D149F6FE}" srcOrd="0" destOrd="0" presId="urn:microsoft.com/office/officeart/2005/8/layout/radial5"/>
    <dgm:cxn modelId="{89D9D566-D96F-4A09-8204-EEF0B0FA0DE6}" type="presOf" srcId="{F2FA6EE9-1A85-4063-8B0A-FEC1ABC35838}" destId="{20906660-1592-481B-B16F-E0FA6A9F6717}" srcOrd="0" destOrd="0" presId="urn:microsoft.com/office/officeart/2005/8/layout/radial5"/>
    <dgm:cxn modelId="{B40FC04A-E33C-4095-AE6B-3F0D44EEF290}" srcId="{9F9C9D37-6E09-40BC-94E4-3E8A66307CBE}" destId="{E8FB0E8E-C1DC-4FD5-9A1E-ACB058BFA844}" srcOrd="4" destOrd="0" parTransId="{072EE731-CAF5-411C-AADD-4F9765BBEE64}" sibTransId="{30468874-DEE1-4CF3-B152-BC64C94EF7ED}"/>
    <dgm:cxn modelId="{181B9C7B-97EE-446A-9294-92E396E2865C}" srcId="{9F9C9D37-6E09-40BC-94E4-3E8A66307CBE}" destId="{A75DA917-05C0-4118-99EF-4E2E9A020FFC}" srcOrd="6" destOrd="0" parTransId="{F082F386-4A7C-41BA-A087-22F8E821E7F8}" sibTransId="{71BB0722-913A-4C65-AB64-68C04063B6FA}"/>
    <dgm:cxn modelId="{0C009A6C-FBA8-4810-9D65-9DF99A58CDF4}" type="presOf" srcId="{F2FA6EE9-1A85-4063-8B0A-FEC1ABC35838}" destId="{6B72421C-9041-4729-BF7F-B5BE2760470F}" srcOrd="1" destOrd="0" presId="urn:microsoft.com/office/officeart/2005/8/layout/radial5"/>
    <dgm:cxn modelId="{299CC1D3-2D5C-4ACC-B2CB-8802DAE14E0E}" type="presOf" srcId="{2B3EBDA7-0DBC-4084-B925-7FD6CFCE8312}" destId="{5C359AF3-E28F-4A49-8442-222A15547484}" srcOrd="0" destOrd="0" presId="urn:microsoft.com/office/officeart/2005/8/layout/radial5"/>
    <dgm:cxn modelId="{F8F3625E-E73A-4E6E-AB95-F585FEF88648}" type="presOf" srcId="{D83F2BD0-4583-4FDF-9446-3E8793201452}" destId="{6AD14D1C-35A1-43FE-9FE2-BF50CB5A7A57}" srcOrd="0" destOrd="0" presId="urn:microsoft.com/office/officeart/2005/8/layout/radial5"/>
    <dgm:cxn modelId="{E9D411CD-B64A-4438-8B31-60315A39A54D}" type="presOf" srcId="{8F7F35F1-DE9F-421E-BCF4-55708963C5BC}" destId="{AF2FA686-62F8-4F2F-AEFA-E915267C25EC}" srcOrd="1" destOrd="0" presId="urn:microsoft.com/office/officeart/2005/8/layout/radial5"/>
    <dgm:cxn modelId="{79F76215-0BB5-43CC-80BD-98740FF7D67F}" srcId="{FEA632E6-67D5-476F-9819-55CB9F6D391C}" destId="{9F9C9D37-6E09-40BC-94E4-3E8A66307CBE}" srcOrd="0" destOrd="0" parTransId="{930A7031-B8CE-442F-9358-5AF0BFE35EB3}" sibTransId="{F84876E4-5940-445B-B5D3-9A78F1026304}"/>
    <dgm:cxn modelId="{D7A836EE-0834-498A-93A3-BB73803905B3}" type="presOf" srcId="{63CB6C3E-7F3F-45DF-AA06-4881754D3E26}" destId="{BBA017C2-9952-4845-8157-2846A74B76AF}" srcOrd="0" destOrd="0" presId="urn:microsoft.com/office/officeart/2005/8/layout/radial5"/>
    <dgm:cxn modelId="{7BA65ACC-2204-4D8A-85F3-CF74ED4AC772}" type="presOf" srcId="{75822AE7-E6E2-42D7-AA1F-A033519E0052}" destId="{690DD668-597D-4997-9B70-07906FEFE6DC}" srcOrd="0" destOrd="0" presId="urn:microsoft.com/office/officeart/2005/8/layout/radial5"/>
    <dgm:cxn modelId="{71153A0B-36B9-4B85-8807-EC3C9042EB3F}" type="presOf" srcId="{63CB6C3E-7F3F-45DF-AA06-4881754D3E26}" destId="{F6FDF8D4-E2AF-4465-A331-04353E6A2782}" srcOrd="1" destOrd="0" presId="urn:microsoft.com/office/officeart/2005/8/layout/radial5"/>
    <dgm:cxn modelId="{0129C134-49EA-4721-81A0-2207147C20C2}" type="presOf" srcId="{F082F386-4A7C-41BA-A087-22F8E821E7F8}" destId="{528629BC-80C4-4DB7-8210-7FEE41B65F75}" srcOrd="1" destOrd="0" presId="urn:microsoft.com/office/officeart/2005/8/layout/radial5"/>
    <dgm:cxn modelId="{E6161BB9-BFEF-487C-94DB-35BDB5AE0CC6}" type="presOf" srcId="{44E4CA4F-74DF-4F76-BDD9-C9891B469178}" destId="{0BCA0B02-E436-443E-B5D5-ED8131E9B9DD}" srcOrd="0" destOrd="0" presId="urn:microsoft.com/office/officeart/2005/8/layout/radial5"/>
    <dgm:cxn modelId="{563DF7AF-389F-42B6-90AD-C1AD3C48EDD4}" type="presOf" srcId="{DD709617-6CC4-45DA-BB59-AF980D22652D}" destId="{3E5EC43F-21D3-4738-B403-E3BB37A879BD}" srcOrd="0" destOrd="0" presId="urn:microsoft.com/office/officeart/2005/8/layout/radial5"/>
    <dgm:cxn modelId="{DD9910E1-F4A8-4689-9F9E-40E509C6B499}" type="presOf" srcId="{A6FD1B07-FF30-4DB5-91DA-9E46C13FAF2A}" destId="{5F54DC30-5DA5-49D0-ACAA-5213C929A3F4}" srcOrd="0" destOrd="0" presId="urn:microsoft.com/office/officeart/2005/8/layout/radial5"/>
    <dgm:cxn modelId="{9EB8AB17-C255-4F90-B56C-3FF4CEA3A4F9}" type="presOf" srcId="{E8FB0E8E-C1DC-4FD5-9A1E-ACB058BFA844}" destId="{46050053-7426-4BE9-8F26-F3C44D10A53D}" srcOrd="0" destOrd="0" presId="urn:microsoft.com/office/officeart/2005/8/layout/radial5"/>
    <dgm:cxn modelId="{854BCBCD-8EA1-4270-B37C-6DD78F97D396}" srcId="{FEA632E6-67D5-476F-9819-55CB9F6D391C}" destId="{AB10E9F9-8AC4-4760-AECE-CDA8ADB2C87D}" srcOrd="2" destOrd="0" parTransId="{62D584C1-4129-4E43-BEE9-6A003B4F10C9}" sibTransId="{18D4D60E-8B59-438A-9593-108E0067CDB1}"/>
    <dgm:cxn modelId="{D93B06A2-F2AE-461D-9B10-F6C0336D023E}" type="presOf" srcId="{5D47FBE4-986B-45BA-B7D7-60835AF66ABE}" destId="{43C35CFB-AD14-407E-92FC-441254B53AAF}" srcOrd="0" destOrd="0" presId="urn:microsoft.com/office/officeart/2005/8/layout/radial5"/>
    <dgm:cxn modelId="{71805CDF-BCFE-462D-A553-7E8218DBC5D0}" type="presOf" srcId="{2203AE4A-017E-4EB3-A989-7CBF4EEB99D4}" destId="{41E61362-0FC5-4CD3-8FE0-49F90D80F81C}" srcOrd="0" destOrd="0" presId="urn:microsoft.com/office/officeart/2005/8/layout/radial5"/>
    <dgm:cxn modelId="{45A8B3AE-5F79-47A3-901D-DF4AF6428CF4}" type="presOf" srcId="{8F7F35F1-DE9F-421E-BCF4-55708963C5BC}" destId="{2492116C-ECCB-4B19-9597-6A95AC5B002C}" srcOrd="0" destOrd="0" presId="urn:microsoft.com/office/officeart/2005/8/layout/radial5"/>
    <dgm:cxn modelId="{A453BEAA-9BD5-48BA-9CD6-EF2685590F5B}" srcId="{9F9C9D37-6E09-40BC-94E4-3E8A66307CBE}" destId="{2B3EBDA7-0DBC-4084-B925-7FD6CFCE8312}" srcOrd="8" destOrd="0" parTransId="{2203AE4A-017E-4EB3-A989-7CBF4EEB99D4}" sibTransId="{1CAB5078-4FCB-4112-A7A6-DB73AEFAEE87}"/>
    <dgm:cxn modelId="{BCF6F9FE-5F79-4183-AD97-8B4A4950DEE0}" srcId="{9F9C9D37-6E09-40BC-94E4-3E8A66307CBE}" destId="{A6FD1B07-FF30-4DB5-91DA-9E46C13FAF2A}" srcOrd="0" destOrd="0" parTransId="{F2FA6EE9-1A85-4063-8B0A-FEC1ABC35838}" sibTransId="{8C70DE63-C9D2-473A-8BE1-B2B128A68DA2}"/>
    <dgm:cxn modelId="{FB800061-31E2-48CC-B527-F99CECDD9E73}" type="presParOf" srcId="{F524AA99-9DEA-42F1-AC95-24B913C516C2}" destId="{76AFDB00-13B5-431D-916A-64990E634935}" srcOrd="0" destOrd="0" presId="urn:microsoft.com/office/officeart/2005/8/layout/radial5"/>
    <dgm:cxn modelId="{36756B05-573C-4675-A80C-2FFFB82079F6}" type="presParOf" srcId="{F524AA99-9DEA-42F1-AC95-24B913C516C2}" destId="{20906660-1592-481B-B16F-E0FA6A9F6717}" srcOrd="1" destOrd="0" presId="urn:microsoft.com/office/officeart/2005/8/layout/radial5"/>
    <dgm:cxn modelId="{EAE00DCF-2138-444A-8F7B-99228D2412D8}" type="presParOf" srcId="{20906660-1592-481B-B16F-E0FA6A9F6717}" destId="{6B72421C-9041-4729-BF7F-B5BE2760470F}" srcOrd="0" destOrd="0" presId="urn:microsoft.com/office/officeart/2005/8/layout/radial5"/>
    <dgm:cxn modelId="{D2B29686-EFFF-44F0-80F5-A233F7D4800B}" type="presParOf" srcId="{F524AA99-9DEA-42F1-AC95-24B913C516C2}" destId="{5F54DC30-5DA5-49D0-ACAA-5213C929A3F4}" srcOrd="2" destOrd="0" presId="urn:microsoft.com/office/officeart/2005/8/layout/radial5"/>
    <dgm:cxn modelId="{B6328582-04E7-4C6E-B0A2-D127A0BE739C}" type="presParOf" srcId="{F524AA99-9DEA-42F1-AC95-24B913C516C2}" destId="{BBA017C2-9952-4845-8157-2846A74B76AF}" srcOrd="3" destOrd="0" presId="urn:microsoft.com/office/officeart/2005/8/layout/radial5"/>
    <dgm:cxn modelId="{50B01653-ACB9-41E9-B75F-7B692DBC0C93}" type="presParOf" srcId="{BBA017C2-9952-4845-8157-2846A74B76AF}" destId="{F6FDF8D4-E2AF-4465-A331-04353E6A2782}" srcOrd="0" destOrd="0" presId="urn:microsoft.com/office/officeart/2005/8/layout/radial5"/>
    <dgm:cxn modelId="{32B2925D-F352-45F3-BA92-220C0A96C10D}" type="presParOf" srcId="{F524AA99-9DEA-42F1-AC95-24B913C516C2}" destId="{3E5EC43F-21D3-4738-B403-E3BB37A879BD}" srcOrd="4" destOrd="0" presId="urn:microsoft.com/office/officeart/2005/8/layout/radial5"/>
    <dgm:cxn modelId="{7B4FE716-5AE1-42AC-8642-7A0568F6B358}" type="presParOf" srcId="{F524AA99-9DEA-42F1-AC95-24B913C516C2}" destId="{5D94A93F-2ED4-48BD-A9F0-5198C5F9D771}" srcOrd="5" destOrd="0" presId="urn:microsoft.com/office/officeart/2005/8/layout/radial5"/>
    <dgm:cxn modelId="{CF5F4C99-3711-4690-8EBD-354F8766C018}" type="presParOf" srcId="{5D94A93F-2ED4-48BD-A9F0-5198C5F9D771}" destId="{881A2A50-1783-462E-B956-BDA64A7D899C}" srcOrd="0" destOrd="0" presId="urn:microsoft.com/office/officeart/2005/8/layout/radial5"/>
    <dgm:cxn modelId="{0441CDEB-E096-4CF9-8545-D2C73CA72BEC}" type="presParOf" srcId="{F524AA99-9DEA-42F1-AC95-24B913C516C2}" destId="{0BCA0B02-E436-443E-B5D5-ED8131E9B9DD}" srcOrd="6" destOrd="0" presId="urn:microsoft.com/office/officeart/2005/8/layout/radial5"/>
    <dgm:cxn modelId="{987B7658-D111-4836-A93E-BAE58955B540}" type="presParOf" srcId="{F524AA99-9DEA-42F1-AC95-24B913C516C2}" destId="{43C35CFB-AD14-407E-92FC-441254B53AAF}" srcOrd="7" destOrd="0" presId="urn:microsoft.com/office/officeart/2005/8/layout/radial5"/>
    <dgm:cxn modelId="{FFD6622E-C89D-45EB-9176-6DA1231AA40D}" type="presParOf" srcId="{43C35CFB-AD14-407E-92FC-441254B53AAF}" destId="{7B695841-637A-4162-8ACA-0C020C50949F}" srcOrd="0" destOrd="0" presId="urn:microsoft.com/office/officeart/2005/8/layout/radial5"/>
    <dgm:cxn modelId="{C79D1B6D-3207-4F0D-9089-3A950E9029B1}" type="presParOf" srcId="{F524AA99-9DEA-42F1-AC95-24B913C516C2}" destId="{1FECFBC1-AEFB-47CC-8662-4A6BE2A62417}" srcOrd="8" destOrd="0" presId="urn:microsoft.com/office/officeart/2005/8/layout/radial5"/>
    <dgm:cxn modelId="{8A78E564-7B20-4A78-AFAD-98055868F395}" type="presParOf" srcId="{F524AA99-9DEA-42F1-AC95-24B913C516C2}" destId="{87BA9566-719C-4E89-8817-D4160961CCEE}" srcOrd="9" destOrd="0" presId="urn:microsoft.com/office/officeart/2005/8/layout/radial5"/>
    <dgm:cxn modelId="{F1D7697A-5522-4A30-9F38-51D63C5652EF}" type="presParOf" srcId="{87BA9566-719C-4E89-8817-D4160961CCEE}" destId="{2DAC5AE5-60C1-4C7C-A553-E282DCE70584}" srcOrd="0" destOrd="0" presId="urn:microsoft.com/office/officeart/2005/8/layout/radial5"/>
    <dgm:cxn modelId="{D90502BC-465C-4957-A010-23642ED392EB}" type="presParOf" srcId="{F524AA99-9DEA-42F1-AC95-24B913C516C2}" destId="{46050053-7426-4BE9-8F26-F3C44D10A53D}" srcOrd="10" destOrd="0" presId="urn:microsoft.com/office/officeart/2005/8/layout/radial5"/>
    <dgm:cxn modelId="{861DD0EC-B3DC-4A2C-8329-CCCF67355C08}" type="presParOf" srcId="{F524AA99-9DEA-42F1-AC95-24B913C516C2}" destId="{690DD668-597D-4997-9B70-07906FEFE6DC}" srcOrd="11" destOrd="0" presId="urn:microsoft.com/office/officeart/2005/8/layout/radial5"/>
    <dgm:cxn modelId="{42847B4F-1E77-4E75-877B-2E5C8F9EFA56}" type="presParOf" srcId="{690DD668-597D-4997-9B70-07906FEFE6DC}" destId="{46BEEBCB-860B-46B5-90EF-5BDD05DCA500}" srcOrd="0" destOrd="0" presId="urn:microsoft.com/office/officeart/2005/8/layout/radial5"/>
    <dgm:cxn modelId="{BE532134-2B88-44DA-9198-4A1BE1989CAF}" type="presParOf" srcId="{F524AA99-9DEA-42F1-AC95-24B913C516C2}" destId="{AF351427-C0E7-44DA-8D2D-7ACC0100DA45}" srcOrd="12" destOrd="0" presId="urn:microsoft.com/office/officeart/2005/8/layout/radial5"/>
    <dgm:cxn modelId="{E622B2CB-BDCE-48E8-9B5D-13F018854EA4}" type="presParOf" srcId="{F524AA99-9DEA-42F1-AC95-24B913C516C2}" destId="{3498779F-BE92-4FE8-9968-C092D149F6FE}" srcOrd="13" destOrd="0" presId="urn:microsoft.com/office/officeart/2005/8/layout/radial5"/>
    <dgm:cxn modelId="{F4159D1E-DF28-47AB-8378-287A54866CEB}" type="presParOf" srcId="{3498779F-BE92-4FE8-9968-C092D149F6FE}" destId="{528629BC-80C4-4DB7-8210-7FEE41B65F75}" srcOrd="0" destOrd="0" presId="urn:microsoft.com/office/officeart/2005/8/layout/radial5"/>
    <dgm:cxn modelId="{54EBBDC6-39A2-46EC-BFAC-F235B828122E}" type="presParOf" srcId="{F524AA99-9DEA-42F1-AC95-24B913C516C2}" destId="{2F2D34A7-C4B2-48D4-9263-ACAF00E259CD}" srcOrd="14" destOrd="0" presId="urn:microsoft.com/office/officeart/2005/8/layout/radial5"/>
    <dgm:cxn modelId="{2BF9B96A-7684-4428-9053-65E6BE34A3D4}" type="presParOf" srcId="{F524AA99-9DEA-42F1-AC95-24B913C516C2}" destId="{2492116C-ECCB-4B19-9597-6A95AC5B002C}" srcOrd="15" destOrd="0" presId="urn:microsoft.com/office/officeart/2005/8/layout/radial5"/>
    <dgm:cxn modelId="{C509FD74-E104-45A1-AD7C-574C05946D29}" type="presParOf" srcId="{2492116C-ECCB-4B19-9597-6A95AC5B002C}" destId="{AF2FA686-62F8-4F2F-AEFA-E915267C25EC}" srcOrd="0" destOrd="0" presId="urn:microsoft.com/office/officeart/2005/8/layout/radial5"/>
    <dgm:cxn modelId="{1E0B1A25-D1BE-4629-BA2E-822F36205885}" type="presParOf" srcId="{F524AA99-9DEA-42F1-AC95-24B913C516C2}" destId="{6AD14D1C-35A1-43FE-9FE2-BF50CB5A7A57}" srcOrd="16" destOrd="0" presId="urn:microsoft.com/office/officeart/2005/8/layout/radial5"/>
    <dgm:cxn modelId="{A85DE658-E530-4C7C-A06E-BEC62B84DC30}" type="presParOf" srcId="{F524AA99-9DEA-42F1-AC95-24B913C516C2}" destId="{41E61362-0FC5-4CD3-8FE0-49F90D80F81C}" srcOrd="17" destOrd="0" presId="urn:microsoft.com/office/officeart/2005/8/layout/radial5"/>
    <dgm:cxn modelId="{FE37D94D-7EEA-418D-BE20-9B751077CE33}" type="presParOf" srcId="{41E61362-0FC5-4CD3-8FE0-49F90D80F81C}" destId="{678CBAB1-B5FE-49CE-B22E-2A1A07FDA804}" srcOrd="0" destOrd="0" presId="urn:microsoft.com/office/officeart/2005/8/layout/radial5"/>
    <dgm:cxn modelId="{0C1EB1CE-9A3D-4499-A54F-36C20FA32143}" type="presParOf" srcId="{F524AA99-9DEA-42F1-AC95-24B913C516C2}" destId="{5C359AF3-E28F-4A49-8442-222A15547484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C8B978-C4E5-4D2A-822B-8FFF0775D47B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99D1FBC-87F4-4BFC-B9ED-D20999FBE93E}">
      <dgm:prSet custT="1"/>
      <dgm:spPr/>
      <dgm:t>
        <a:bodyPr/>
        <a:lstStyle/>
        <a:p>
          <a:pPr rtl="0"/>
          <a:r>
            <a:rPr lang="ru-RU" sz="2400" b="1" i="1" dirty="0" smtClean="0"/>
            <a:t>достаточной индивидуальной умственной нагрузки  </a:t>
          </a:r>
          <a:endParaRPr lang="ru-RU" sz="2400" dirty="0"/>
        </a:p>
      </dgm:t>
    </dgm:pt>
    <dgm:pt modelId="{84BBF8DE-3C1D-41DD-B2D7-B450798E54C8}" type="parTrans" cxnId="{483E16EC-FE9A-4B9C-9FD4-515E9D15C47E}">
      <dgm:prSet/>
      <dgm:spPr/>
      <dgm:t>
        <a:bodyPr/>
        <a:lstStyle/>
        <a:p>
          <a:endParaRPr lang="ru-RU" sz="2400"/>
        </a:p>
      </dgm:t>
    </dgm:pt>
    <dgm:pt modelId="{194394AA-81C5-4267-8AA1-DB34A917467B}" type="sibTrans" cxnId="{483E16EC-FE9A-4B9C-9FD4-515E9D15C47E}">
      <dgm:prSet/>
      <dgm:spPr/>
      <dgm:t>
        <a:bodyPr/>
        <a:lstStyle/>
        <a:p>
          <a:endParaRPr lang="ru-RU" sz="2400"/>
        </a:p>
      </dgm:t>
    </dgm:pt>
    <dgm:pt modelId="{221C6E3F-583F-41D6-9AA4-A5B105FDF0D0}">
      <dgm:prSet custT="1"/>
      <dgm:spPr/>
      <dgm:t>
        <a:bodyPr/>
        <a:lstStyle/>
        <a:p>
          <a:pPr rtl="0"/>
          <a:r>
            <a:rPr lang="ru-RU" sz="2400" b="1" i="1" dirty="0" smtClean="0"/>
            <a:t>обеспечение условий для преобладания положительных эмоциональных впечатлений </a:t>
          </a:r>
          <a:endParaRPr lang="ru-RU" sz="2400" dirty="0"/>
        </a:p>
      </dgm:t>
    </dgm:pt>
    <dgm:pt modelId="{3E2A01A6-DCED-479D-9F0B-0E691D3A8DE0}" type="parTrans" cxnId="{13D3828F-AF68-456D-9928-1E9B0DDD73B6}">
      <dgm:prSet/>
      <dgm:spPr/>
      <dgm:t>
        <a:bodyPr/>
        <a:lstStyle/>
        <a:p>
          <a:endParaRPr lang="ru-RU" sz="2400"/>
        </a:p>
      </dgm:t>
    </dgm:pt>
    <dgm:pt modelId="{19DD85D8-5BF9-4C85-9122-64F8164D8034}" type="sibTrans" cxnId="{13D3828F-AF68-456D-9928-1E9B0DDD73B6}">
      <dgm:prSet/>
      <dgm:spPr/>
      <dgm:t>
        <a:bodyPr/>
        <a:lstStyle/>
        <a:p>
          <a:endParaRPr lang="ru-RU" sz="2400"/>
        </a:p>
      </dgm:t>
    </dgm:pt>
    <dgm:pt modelId="{2CCC8280-5895-46BD-837B-26648AF5F99C}">
      <dgm:prSet custT="1"/>
      <dgm:spPr/>
      <dgm:t>
        <a:bodyPr/>
        <a:lstStyle/>
        <a:p>
          <a:pPr rtl="0"/>
          <a:r>
            <a:rPr lang="ru-RU" sz="2400" b="1" i="1" dirty="0" smtClean="0"/>
            <a:t>полное удовлетворение потребности в движении </a:t>
          </a:r>
          <a:endParaRPr lang="ru-RU" sz="2400" dirty="0"/>
        </a:p>
      </dgm:t>
    </dgm:pt>
    <dgm:pt modelId="{420A7779-2A40-41F4-9A03-FD1B5E373E28}" type="parTrans" cxnId="{1592308F-8989-4006-8B36-0750536A30EB}">
      <dgm:prSet/>
      <dgm:spPr/>
      <dgm:t>
        <a:bodyPr/>
        <a:lstStyle/>
        <a:p>
          <a:endParaRPr lang="ru-RU" sz="2400"/>
        </a:p>
      </dgm:t>
    </dgm:pt>
    <dgm:pt modelId="{DD495634-9FDE-4486-B14F-49D53A6CAE3E}" type="sibTrans" cxnId="{1592308F-8989-4006-8B36-0750536A30EB}">
      <dgm:prSet/>
      <dgm:spPr/>
      <dgm:t>
        <a:bodyPr/>
        <a:lstStyle/>
        <a:p>
          <a:endParaRPr lang="ru-RU" sz="2400"/>
        </a:p>
      </dgm:t>
    </dgm:pt>
    <dgm:pt modelId="{6BED2FE4-1BD8-4576-896B-CD5915EA741C}" type="pres">
      <dgm:prSet presAssocID="{19C8B978-C4E5-4D2A-822B-8FFF0775D4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D08599-2031-4E19-9E24-D6BFAA51AB71}" type="pres">
      <dgm:prSet presAssocID="{699D1FBC-87F4-4BFC-B9ED-D20999FBE93E}" presName="parentLin" presStyleCnt="0"/>
      <dgm:spPr/>
    </dgm:pt>
    <dgm:pt modelId="{E8AF1FB6-B870-4046-B954-E7B0F03CE669}" type="pres">
      <dgm:prSet presAssocID="{699D1FBC-87F4-4BFC-B9ED-D20999FBE93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1B4C1F-D07D-495E-BE11-11801A64A14F}" type="pres">
      <dgm:prSet presAssocID="{699D1FBC-87F4-4BFC-B9ED-D20999FBE93E}" presName="parentText" presStyleLbl="node1" presStyleIdx="0" presStyleCnt="3" custScaleX="142857" custScaleY="1268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E449B-01ED-433E-828D-0F461A53E7FF}" type="pres">
      <dgm:prSet presAssocID="{699D1FBC-87F4-4BFC-B9ED-D20999FBE93E}" presName="negativeSpace" presStyleCnt="0"/>
      <dgm:spPr/>
    </dgm:pt>
    <dgm:pt modelId="{60673E31-DBC9-4F85-86BE-9373A25E79B5}" type="pres">
      <dgm:prSet presAssocID="{699D1FBC-87F4-4BFC-B9ED-D20999FBE93E}" presName="childText" presStyleLbl="conFgAcc1" presStyleIdx="0" presStyleCnt="3">
        <dgm:presLayoutVars>
          <dgm:bulletEnabled val="1"/>
        </dgm:presLayoutVars>
      </dgm:prSet>
      <dgm:spPr>
        <a:solidFill>
          <a:srgbClr val="FDB2A5"/>
        </a:solidFill>
        <a:ln>
          <a:noFill/>
        </a:ln>
      </dgm:spPr>
    </dgm:pt>
    <dgm:pt modelId="{1D964F6B-D96E-454E-B968-70CD2166C067}" type="pres">
      <dgm:prSet presAssocID="{194394AA-81C5-4267-8AA1-DB34A917467B}" presName="spaceBetweenRectangles" presStyleCnt="0"/>
      <dgm:spPr/>
    </dgm:pt>
    <dgm:pt modelId="{2ACE269C-8F0D-4987-8454-D5283C33B2A4}" type="pres">
      <dgm:prSet presAssocID="{221C6E3F-583F-41D6-9AA4-A5B105FDF0D0}" presName="parentLin" presStyleCnt="0"/>
      <dgm:spPr/>
    </dgm:pt>
    <dgm:pt modelId="{7014B928-DEAB-4222-A6D4-98C204792627}" type="pres">
      <dgm:prSet presAssocID="{221C6E3F-583F-41D6-9AA4-A5B105FDF0D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EAA9623-69B5-4654-A1B4-2065A1FCFC9B}" type="pres">
      <dgm:prSet presAssocID="{221C6E3F-583F-41D6-9AA4-A5B105FDF0D0}" presName="parentText" presStyleLbl="node1" presStyleIdx="1" presStyleCnt="3" custScaleX="142857" custScaleY="1330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705FC-B2F0-4586-9909-7397ED832362}" type="pres">
      <dgm:prSet presAssocID="{221C6E3F-583F-41D6-9AA4-A5B105FDF0D0}" presName="negativeSpace" presStyleCnt="0"/>
      <dgm:spPr/>
    </dgm:pt>
    <dgm:pt modelId="{426D1EBF-0C2E-4D05-9F6C-69EFAE568180}" type="pres">
      <dgm:prSet presAssocID="{221C6E3F-583F-41D6-9AA4-A5B105FDF0D0}" presName="childText" presStyleLbl="conFgAcc1" presStyleIdx="1" presStyleCnt="3" custLinFactNeighborY="-1936">
        <dgm:presLayoutVars>
          <dgm:bulletEnabled val="1"/>
        </dgm:presLayoutVars>
      </dgm:prSet>
      <dgm:spPr>
        <a:solidFill>
          <a:srgbClr val="FDB2A5">
            <a:alpha val="90000"/>
          </a:srgbClr>
        </a:solidFill>
        <a:ln>
          <a:noFill/>
        </a:ln>
      </dgm:spPr>
    </dgm:pt>
    <dgm:pt modelId="{AA4B9B04-D7F0-4E4B-9461-CCFD36A023C9}" type="pres">
      <dgm:prSet presAssocID="{19DD85D8-5BF9-4C85-9122-64F8164D8034}" presName="spaceBetweenRectangles" presStyleCnt="0"/>
      <dgm:spPr/>
    </dgm:pt>
    <dgm:pt modelId="{B6C86A13-0673-4F99-B65F-4C595C992370}" type="pres">
      <dgm:prSet presAssocID="{2CCC8280-5895-46BD-837B-26648AF5F99C}" presName="parentLin" presStyleCnt="0"/>
      <dgm:spPr/>
    </dgm:pt>
    <dgm:pt modelId="{66EFE48E-F6A3-47F9-9597-AE7A2ACCAAAE}" type="pres">
      <dgm:prSet presAssocID="{2CCC8280-5895-46BD-837B-26648AF5F99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BD8B02B-012E-45A1-983E-10629E02F183}" type="pres">
      <dgm:prSet presAssocID="{2CCC8280-5895-46BD-837B-26648AF5F99C}" presName="parentText" presStyleLbl="node1" presStyleIdx="2" presStyleCnt="3" custScaleX="142857" custScaleY="1292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EF9E4-5D71-4FE1-8895-D9E393F8CFC5}" type="pres">
      <dgm:prSet presAssocID="{2CCC8280-5895-46BD-837B-26648AF5F99C}" presName="negativeSpace" presStyleCnt="0"/>
      <dgm:spPr/>
    </dgm:pt>
    <dgm:pt modelId="{F3F4D441-BE13-4195-AC70-E541CDE576C1}" type="pres">
      <dgm:prSet presAssocID="{2CCC8280-5895-46BD-837B-26648AF5F99C}" presName="childText" presStyleLbl="conFgAcc1" presStyleIdx="2" presStyleCnt="3">
        <dgm:presLayoutVars>
          <dgm:bulletEnabled val="1"/>
        </dgm:presLayoutVars>
      </dgm:prSet>
      <dgm:spPr>
        <a:solidFill>
          <a:srgbClr val="FDB2A5">
            <a:alpha val="90000"/>
          </a:srgbClr>
        </a:solidFill>
        <a:ln>
          <a:noFill/>
        </a:ln>
      </dgm:spPr>
    </dgm:pt>
  </dgm:ptLst>
  <dgm:cxnLst>
    <dgm:cxn modelId="{C8A3FC79-5C21-4C7B-9F9C-A52A0B045DDD}" type="presOf" srcId="{2CCC8280-5895-46BD-837B-26648AF5F99C}" destId="{7BD8B02B-012E-45A1-983E-10629E02F183}" srcOrd="1" destOrd="0" presId="urn:microsoft.com/office/officeart/2005/8/layout/list1"/>
    <dgm:cxn modelId="{7B8F06D4-4DD1-46BD-8537-8D5C46A0E4C7}" type="presOf" srcId="{221C6E3F-583F-41D6-9AA4-A5B105FDF0D0}" destId="{7014B928-DEAB-4222-A6D4-98C204792627}" srcOrd="0" destOrd="0" presId="urn:microsoft.com/office/officeart/2005/8/layout/list1"/>
    <dgm:cxn modelId="{3A679739-71ED-4ECD-B809-A2BFC3B3FC6C}" type="presOf" srcId="{2CCC8280-5895-46BD-837B-26648AF5F99C}" destId="{66EFE48E-F6A3-47F9-9597-AE7A2ACCAAAE}" srcOrd="0" destOrd="0" presId="urn:microsoft.com/office/officeart/2005/8/layout/list1"/>
    <dgm:cxn modelId="{9B62D6FB-6A4A-443E-89A7-9BAD873A6A7C}" type="presOf" srcId="{221C6E3F-583F-41D6-9AA4-A5B105FDF0D0}" destId="{0EAA9623-69B5-4654-A1B4-2065A1FCFC9B}" srcOrd="1" destOrd="0" presId="urn:microsoft.com/office/officeart/2005/8/layout/list1"/>
    <dgm:cxn modelId="{6E667AFA-452A-458D-8A97-9A147F89CE70}" type="presOf" srcId="{699D1FBC-87F4-4BFC-B9ED-D20999FBE93E}" destId="{E8AF1FB6-B870-4046-B954-E7B0F03CE669}" srcOrd="0" destOrd="0" presId="urn:microsoft.com/office/officeart/2005/8/layout/list1"/>
    <dgm:cxn modelId="{D27FA280-5B3A-41DA-B951-59FC85C42536}" type="presOf" srcId="{699D1FBC-87F4-4BFC-B9ED-D20999FBE93E}" destId="{AB1B4C1F-D07D-495E-BE11-11801A64A14F}" srcOrd="1" destOrd="0" presId="urn:microsoft.com/office/officeart/2005/8/layout/list1"/>
    <dgm:cxn modelId="{13D3828F-AF68-456D-9928-1E9B0DDD73B6}" srcId="{19C8B978-C4E5-4D2A-822B-8FFF0775D47B}" destId="{221C6E3F-583F-41D6-9AA4-A5B105FDF0D0}" srcOrd="1" destOrd="0" parTransId="{3E2A01A6-DCED-479D-9F0B-0E691D3A8DE0}" sibTransId="{19DD85D8-5BF9-4C85-9122-64F8164D8034}"/>
    <dgm:cxn modelId="{1592308F-8989-4006-8B36-0750536A30EB}" srcId="{19C8B978-C4E5-4D2A-822B-8FFF0775D47B}" destId="{2CCC8280-5895-46BD-837B-26648AF5F99C}" srcOrd="2" destOrd="0" parTransId="{420A7779-2A40-41F4-9A03-FD1B5E373E28}" sibTransId="{DD495634-9FDE-4486-B14F-49D53A6CAE3E}"/>
    <dgm:cxn modelId="{483E16EC-FE9A-4B9C-9FD4-515E9D15C47E}" srcId="{19C8B978-C4E5-4D2A-822B-8FFF0775D47B}" destId="{699D1FBC-87F4-4BFC-B9ED-D20999FBE93E}" srcOrd="0" destOrd="0" parTransId="{84BBF8DE-3C1D-41DD-B2D7-B450798E54C8}" sibTransId="{194394AA-81C5-4267-8AA1-DB34A917467B}"/>
    <dgm:cxn modelId="{523D7FBD-99CB-4EC2-B275-436CFB3C54C5}" type="presOf" srcId="{19C8B978-C4E5-4D2A-822B-8FFF0775D47B}" destId="{6BED2FE4-1BD8-4576-896B-CD5915EA741C}" srcOrd="0" destOrd="0" presId="urn:microsoft.com/office/officeart/2005/8/layout/list1"/>
    <dgm:cxn modelId="{9D986CAE-762D-41A7-8581-BD8B0C2F61E4}" type="presParOf" srcId="{6BED2FE4-1BD8-4576-896B-CD5915EA741C}" destId="{43D08599-2031-4E19-9E24-D6BFAA51AB71}" srcOrd="0" destOrd="0" presId="urn:microsoft.com/office/officeart/2005/8/layout/list1"/>
    <dgm:cxn modelId="{2C92B578-3678-4304-851A-56ACAEECC52E}" type="presParOf" srcId="{43D08599-2031-4E19-9E24-D6BFAA51AB71}" destId="{E8AF1FB6-B870-4046-B954-E7B0F03CE669}" srcOrd="0" destOrd="0" presId="urn:microsoft.com/office/officeart/2005/8/layout/list1"/>
    <dgm:cxn modelId="{75F9CE1F-6343-44DC-A1AF-E0A93D2218D4}" type="presParOf" srcId="{43D08599-2031-4E19-9E24-D6BFAA51AB71}" destId="{AB1B4C1F-D07D-495E-BE11-11801A64A14F}" srcOrd="1" destOrd="0" presId="urn:microsoft.com/office/officeart/2005/8/layout/list1"/>
    <dgm:cxn modelId="{098DAC24-43BD-453B-9CB0-1AD40FAF4CB0}" type="presParOf" srcId="{6BED2FE4-1BD8-4576-896B-CD5915EA741C}" destId="{643E449B-01ED-433E-828D-0F461A53E7FF}" srcOrd="1" destOrd="0" presId="urn:microsoft.com/office/officeart/2005/8/layout/list1"/>
    <dgm:cxn modelId="{CB34AC06-4577-4F41-84DE-DEC172830DA9}" type="presParOf" srcId="{6BED2FE4-1BD8-4576-896B-CD5915EA741C}" destId="{60673E31-DBC9-4F85-86BE-9373A25E79B5}" srcOrd="2" destOrd="0" presId="urn:microsoft.com/office/officeart/2005/8/layout/list1"/>
    <dgm:cxn modelId="{D3C459B7-0CCB-4B38-9D8B-74055963BA04}" type="presParOf" srcId="{6BED2FE4-1BD8-4576-896B-CD5915EA741C}" destId="{1D964F6B-D96E-454E-B968-70CD2166C067}" srcOrd="3" destOrd="0" presId="urn:microsoft.com/office/officeart/2005/8/layout/list1"/>
    <dgm:cxn modelId="{103E4355-188B-45E1-B1E2-9B09AF793D31}" type="presParOf" srcId="{6BED2FE4-1BD8-4576-896B-CD5915EA741C}" destId="{2ACE269C-8F0D-4987-8454-D5283C33B2A4}" srcOrd="4" destOrd="0" presId="urn:microsoft.com/office/officeart/2005/8/layout/list1"/>
    <dgm:cxn modelId="{368D722F-F073-4CE0-91A2-F7B3DE441BC9}" type="presParOf" srcId="{2ACE269C-8F0D-4987-8454-D5283C33B2A4}" destId="{7014B928-DEAB-4222-A6D4-98C204792627}" srcOrd="0" destOrd="0" presId="urn:microsoft.com/office/officeart/2005/8/layout/list1"/>
    <dgm:cxn modelId="{57571ACB-FC22-4EE3-BC95-A2F4AACE3884}" type="presParOf" srcId="{2ACE269C-8F0D-4987-8454-D5283C33B2A4}" destId="{0EAA9623-69B5-4654-A1B4-2065A1FCFC9B}" srcOrd="1" destOrd="0" presId="urn:microsoft.com/office/officeart/2005/8/layout/list1"/>
    <dgm:cxn modelId="{4361A6C5-C39B-4E14-A069-58C385B1AFD9}" type="presParOf" srcId="{6BED2FE4-1BD8-4576-896B-CD5915EA741C}" destId="{A96705FC-B2F0-4586-9909-7397ED832362}" srcOrd="5" destOrd="0" presId="urn:microsoft.com/office/officeart/2005/8/layout/list1"/>
    <dgm:cxn modelId="{606D410B-01B4-4C2A-9410-9E8527D4B664}" type="presParOf" srcId="{6BED2FE4-1BD8-4576-896B-CD5915EA741C}" destId="{426D1EBF-0C2E-4D05-9F6C-69EFAE568180}" srcOrd="6" destOrd="0" presId="urn:microsoft.com/office/officeart/2005/8/layout/list1"/>
    <dgm:cxn modelId="{5696ACD5-3761-45C2-A9AF-9EC1418B608E}" type="presParOf" srcId="{6BED2FE4-1BD8-4576-896B-CD5915EA741C}" destId="{AA4B9B04-D7F0-4E4B-9461-CCFD36A023C9}" srcOrd="7" destOrd="0" presId="urn:microsoft.com/office/officeart/2005/8/layout/list1"/>
    <dgm:cxn modelId="{A80A29BB-DA26-4890-B95A-9067405A07F9}" type="presParOf" srcId="{6BED2FE4-1BD8-4576-896B-CD5915EA741C}" destId="{B6C86A13-0673-4F99-B65F-4C595C992370}" srcOrd="8" destOrd="0" presId="urn:microsoft.com/office/officeart/2005/8/layout/list1"/>
    <dgm:cxn modelId="{2C4774C7-95FB-4FC8-9A63-3F41550363F5}" type="presParOf" srcId="{B6C86A13-0673-4F99-B65F-4C595C992370}" destId="{66EFE48E-F6A3-47F9-9597-AE7A2ACCAAAE}" srcOrd="0" destOrd="0" presId="urn:microsoft.com/office/officeart/2005/8/layout/list1"/>
    <dgm:cxn modelId="{2239F5FA-2335-4C4C-A0D0-095BB31FE915}" type="presParOf" srcId="{B6C86A13-0673-4F99-B65F-4C595C992370}" destId="{7BD8B02B-012E-45A1-983E-10629E02F183}" srcOrd="1" destOrd="0" presId="urn:microsoft.com/office/officeart/2005/8/layout/list1"/>
    <dgm:cxn modelId="{6FC5D3F7-8EFC-4D00-8589-3085A3BC833B}" type="presParOf" srcId="{6BED2FE4-1BD8-4576-896B-CD5915EA741C}" destId="{1AAEF9E4-5D71-4FE1-8895-D9E393F8CFC5}" srcOrd="9" destOrd="0" presId="urn:microsoft.com/office/officeart/2005/8/layout/list1"/>
    <dgm:cxn modelId="{3E0B35C6-2C6D-4B00-9895-17CEF752AAE2}" type="presParOf" srcId="{6BED2FE4-1BD8-4576-896B-CD5915EA741C}" destId="{F3F4D441-BE13-4195-AC70-E541CDE576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FDB00-13B5-431D-916A-64990E634935}">
      <dsp:nvSpPr>
        <dsp:cNvPr id="0" name=""/>
        <dsp:cNvSpPr/>
      </dsp:nvSpPr>
      <dsp:spPr>
        <a:xfrm>
          <a:off x="2881086" y="1197870"/>
          <a:ext cx="1985435" cy="19132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b="1" i="0" kern="1200" baseline="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3171846" y="1478058"/>
        <a:ext cx="1403915" cy="1352868"/>
      </dsp:txXfrm>
    </dsp:sp>
    <dsp:sp modelId="{20906660-1592-481B-B16F-E0FA6A9F6717}">
      <dsp:nvSpPr>
        <dsp:cNvPr id="0" name=""/>
        <dsp:cNvSpPr/>
      </dsp:nvSpPr>
      <dsp:spPr>
        <a:xfrm rot="16597954">
          <a:off x="3918248" y="860044"/>
          <a:ext cx="167637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3940489" y="961580"/>
        <a:ext cx="117346" cy="229679"/>
      </dsp:txXfrm>
    </dsp:sp>
    <dsp:sp modelId="{5F54DC30-5DA5-49D0-ACAA-5213C929A3F4}">
      <dsp:nvSpPr>
        <dsp:cNvPr id="0" name=""/>
        <dsp:cNvSpPr/>
      </dsp:nvSpPr>
      <dsp:spPr>
        <a:xfrm>
          <a:off x="3376544" y="-9791"/>
          <a:ext cx="1393112" cy="90069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3580561" y="122113"/>
        <a:ext cx="985078" cy="636891"/>
      </dsp:txXfrm>
    </dsp:sp>
    <dsp:sp modelId="{BBA017C2-9952-4845-8157-2846A74B76AF}">
      <dsp:nvSpPr>
        <dsp:cNvPr id="0" name=""/>
        <dsp:cNvSpPr/>
      </dsp:nvSpPr>
      <dsp:spPr>
        <a:xfrm rot="19168356">
          <a:off x="4674259" y="1152319"/>
          <a:ext cx="295840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4684905" y="1257714"/>
        <a:ext cx="207088" cy="229679"/>
      </dsp:txXfrm>
    </dsp:sp>
    <dsp:sp modelId="{3E5EC43F-21D3-4738-B403-E3BB37A879BD}">
      <dsp:nvSpPr>
        <dsp:cNvPr id="0" name=""/>
        <dsp:cNvSpPr/>
      </dsp:nvSpPr>
      <dsp:spPr>
        <a:xfrm>
          <a:off x="4792151" y="354519"/>
          <a:ext cx="1320660" cy="90069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baseline="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4985557" y="486423"/>
        <a:ext cx="933848" cy="636891"/>
      </dsp:txXfrm>
    </dsp:sp>
    <dsp:sp modelId="{5D94A93F-2ED4-48BD-A9F0-5198C5F9D771}">
      <dsp:nvSpPr>
        <dsp:cNvPr id="0" name=""/>
        <dsp:cNvSpPr/>
      </dsp:nvSpPr>
      <dsp:spPr>
        <a:xfrm rot="21227328">
          <a:off x="4961086" y="1831370"/>
          <a:ext cx="246108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4961303" y="1911923"/>
        <a:ext cx="172276" cy="229679"/>
      </dsp:txXfrm>
    </dsp:sp>
    <dsp:sp modelId="{0BCA0B02-E436-443E-B5D5-ED8131E9B9DD}">
      <dsp:nvSpPr>
        <dsp:cNvPr id="0" name=""/>
        <dsp:cNvSpPr/>
      </dsp:nvSpPr>
      <dsp:spPr>
        <a:xfrm>
          <a:off x="5312340" y="1472105"/>
          <a:ext cx="1387041" cy="90069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5515467" y="1604009"/>
        <a:ext cx="980787" cy="636891"/>
      </dsp:txXfrm>
    </dsp:sp>
    <dsp:sp modelId="{43C35CFB-AD14-407E-92FC-441254B53AAF}">
      <dsp:nvSpPr>
        <dsp:cNvPr id="0" name=""/>
        <dsp:cNvSpPr/>
      </dsp:nvSpPr>
      <dsp:spPr>
        <a:xfrm rot="1489632">
          <a:off x="4851359" y="2473183"/>
          <a:ext cx="250005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4854825" y="2533996"/>
        <a:ext cx="175004" cy="229679"/>
      </dsp:txXfrm>
    </dsp:sp>
    <dsp:sp modelId="{1FECFBC1-AEFB-47CC-8662-4A6BE2A62417}">
      <dsp:nvSpPr>
        <dsp:cNvPr id="0" name=""/>
        <dsp:cNvSpPr/>
      </dsp:nvSpPr>
      <dsp:spPr>
        <a:xfrm>
          <a:off x="5038325" y="2592287"/>
          <a:ext cx="1510410" cy="90069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5259519" y="2724191"/>
        <a:ext cx="1068022" cy="636891"/>
      </dsp:txXfrm>
    </dsp:sp>
    <dsp:sp modelId="{87BA9566-719C-4E89-8817-D4160961CCEE}">
      <dsp:nvSpPr>
        <dsp:cNvPr id="0" name=""/>
        <dsp:cNvSpPr/>
      </dsp:nvSpPr>
      <dsp:spPr>
        <a:xfrm rot="3917063">
          <a:off x="4258149" y="2966106"/>
          <a:ext cx="154640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4271646" y="3021594"/>
        <a:ext cx="108248" cy="229679"/>
      </dsp:txXfrm>
    </dsp:sp>
    <dsp:sp modelId="{46050053-7426-4BE9-8F26-F3C44D10A53D}">
      <dsp:nvSpPr>
        <dsp:cNvPr id="0" name=""/>
        <dsp:cNvSpPr/>
      </dsp:nvSpPr>
      <dsp:spPr>
        <a:xfrm>
          <a:off x="3886202" y="3271670"/>
          <a:ext cx="1457827" cy="986788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baseline="0" dirty="0">
            <a:solidFill>
              <a:srgbClr val="002060"/>
            </a:solidFill>
            <a:latin typeface="Times New Roman"/>
            <a:ea typeface="+mn-ea"/>
            <a:cs typeface="+mn-cs"/>
          </a:endParaRPr>
        </a:p>
      </dsp:txBody>
      <dsp:txXfrm>
        <a:off x="4099696" y="3416182"/>
        <a:ext cx="1030839" cy="697764"/>
      </dsp:txXfrm>
    </dsp:sp>
    <dsp:sp modelId="{690DD668-597D-4997-9B70-07906FEFE6DC}">
      <dsp:nvSpPr>
        <dsp:cNvPr id="0" name=""/>
        <dsp:cNvSpPr/>
      </dsp:nvSpPr>
      <dsp:spPr>
        <a:xfrm rot="7034222">
          <a:off x="3275980" y="2958834"/>
          <a:ext cx="170537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 rot="10800000">
        <a:off x="3313268" y="3012649"/>
        <a:ext cx="119376" cy="229679"/>
      </dsp:txXfrm>
    </dsp:sp>
    <dsp:sp modelId="{AF351427-C0E7-44DA-8D2D-7ACC0100DA45}">
      <dsp:nvSpPr>
        <dsp:cNvPr id="0" name=""/>
        <dsp:cNvSpPr/>
      </dsp:nvSpPr>
      <dsp:spPr>
        <a:xfrm>
          <a:off x="2374033" y="3264226"/>
          <a:ext cx="1341466" cy="1001677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baseline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2570486" y="3410918"/>
        <a:ext cx="948560" cy="708293"/>
      </dsp:txXfrm>
    </dsp:sp>
    <dsp:sp modelId="{3498779F-BE92-4FE8-9968-C092D149F6FE}">
      <dsp:nvSpPr>
        <dsp:cNvPr id="0" name=""/>
        <dsp:cNvSpPr/>
      </dsp:nvSpPr>
      <dsp:spPr>
        <a:xfrm rot="9576732">
          <a:off x="2650342" y="2377117"/>
          <a:ext cx="218920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 rot="10800000">
        <a:off x="2713961" y="2442236"/>
        <a:ext cx="153244" cy="229679"/>
      </dsp:txXfrm>
    </dsp:sp>
    <dsp:sp modelId="{2F2D34A7-C4B2-48D4-9263-ACAF00E259CD}">
      <dsp:nvSpPr>
        <dsp:cNvPr id="0" name=""/>
        <dsp:cNvSpPr/>
      </dsp:nvSpPr>
      <dsp:spPr>
        <a:xfrm>
          <a:off x="1221912" y="2448272"/>
          <a:ext cx="1453162" cy="843541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1434723" y="2571806"/>
        <a:ext cx="1027540" cy="596473"/>
      </dsp:txXfrm>
    </dsp:sp>
    <dsp:sp modelId="{2492116C-ECCB-4B19-9597-6A95AC5B002C}">
      <dsp:nvSpPr>
        <dsp:cNvPr id="0" name=""/>
        <dsp:cNvSpPr/>
      </dsp:nvSpPr>
      <dsp:spPr>
        <a:xfrm rot="11272044">
          <a:off x="2521357" y="1794375"/>
          <a:ext cx="262911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 rot="10800000">
        <a:off x="2599859" y="1876332"/>
        <a:ext cx="184038" cy="229679"/>
      </dsp:txXfrm>
    </dsp:sp>
    <dsp:sp modelId="{6AD14D1C-35A1-43FE-9FE2-BF50CB5A7A57}">
      <dsp:nvSpPr>
        <dsp:cNvPr id="0" name=""/>
        <dsp:cNvSpPr/>
      </dsp:nvSpPr>
      <dsp:spPr>
        <a:xfrm>
          <a:off x="1077881" y="1440161"/>
          <a:ext cx="1337458" cy="840785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>
        <a:off x="1273747" y="1563291"/>
        <a:ext cx="945726" cy="594525"/>
      </dsp:txXfrm>
    </dsp:sp>
    <dsp:sp modelId="{41E61362-0FC5-4CD3-8FE0-49F90D80F81C}">
      <dsp:nvSpPr>
        <dsp:cNvPr id="0" name=""/>
        <dsp:cNvSpPr/>
      </dsp:nvSpPr>
      <dsp:spPr>
        <a:xfrm rot="13598412">
          <a:off x="2975818" y="1120029"/>
          <a:ext cx="203717" cy="382797"/>
        </a:xfrm>
        <a:prstGeom prst="rightArrow">
          <a:avLst>
            <a:gd name="adj1" fmla="val 60000"/>
            <a:gd name="adj2" fmla="val 50000"/>
          </a:avLst>
        </a:prstGeom>
        <a:solidFill>
          <a:srgbClr val="00782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rgbClr val="008000">
                <a:hueOff val="0"/>
                <a:satOff val="0"/>
                <a:lumOff val="0"/>
                <a:alphaOff val="0"/>
              </a:srgbClr>
            </a:solidFill>
            <a:latin typeface="Times New Roman"/>
            <a:ea typeface="+mn-ea"/>
            <a:cs typeface="+mn-cs"/>
          </a:endParaRPr>
        </a:p>
      </dsp:txBody>
      <dsp:txXfrm rot="10800000">
        <a:off x="3027356" y="1218805"/>
        <a:ext cx="142602" cy="229679"/>
      </dsp:txXfrm>
    </dsp:sp>
    <dsp:sp modelId="{5C359AF3-E28F-4A49-8442-222A15547484}">
      <dsp:nvSpPr>
        <dsp:cNvPr id="0" name=""/>
        <dsp:cNvSpPr/>
      </dsp:nvSpPr>
      <dsp:spPr>
        <a:xfrm>
          <a:off x="1949968" y="342437"/>
          <a:ext cx="1275886" cy="900699"/>
        </a:xfrm>
        <a:prstGeom prst="ellipse">
          <a:avLst/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rgbClr val="00782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baseline="0">
            <a:solidFill>
              <a:srgbClr val="006C20"/>
            </a:solidFill>
            <a:latin typeface="Times New Roman"/>
            <a:ea typeface="+mn-ea"/>
            <a:cs typeface="+mn-cs"/>
          </a:endParaRPr>
        </a:p>
      </dsp:txBody>
      <dsp:txXfrm>
        <a:off x="2136817" y="474341"/>
        <a:ext cx="902188" cy="636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73E31-DBC9-4F85-86BE-9373A25E79B5}">
      <dsp:nvSpPr>
        <dsp:cNvPr id="0" name=""/>
        <dsp:cNvSpPr/>
      </dsp:nvSpPr>
      <dsp:spPr>
        <a:xfrm>
          <a:off x="0" y="776595"/>
          <a:ext cx="6948264" cy="781200"/>
        </a:xfrm>
        <a:prstGeom prst="rect">
          <a:avLst/>
        </a:prstGeom>
        <a:solidFill>
          <a:srgbClr val="FDB2A5"/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B4C1F-D07D-495E-BE11-11801A64A14F}">
      <dsp:nvSpPr>
        <dsp:cNvPr id="0" name=""/>
        <dsp:cNvSpPr/>
      </dsp:nvSpPr>
      <dsp:spPr>
        <a:xfrm>
          <a:off x="330788" y="73124"/>
          <a:ext cx="6615772" cy="116103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достаточной индивидуальной умственной нагрузки  </a:t>
          </a:r>
          <a:endParaRPr lang="ru-RU" sz="2400" kern="1200" dirty="0"/>
        </a:p>
      </dsp:txBody>
      <dsp:txXfrm>
        <a:off x="387465" y="129801"/>
        <a:ext cx="6502418" cy="1047677"/>
      </dsp:txXfrm>
    </dsp:sp>
    <dsp:sp modelId="{426D1EBF-0C2E-4D05-9F6C-69EFAE568180}">
      <dsp:nvSpPr>
        <dsp:cNvPr id="0" name=""/>
        <dsp:cNvSpPr/>
      </dsp:nvSpPr>
      <dsp:spPr>
        <a:xfrm>
          <a:off x="0" y="2481824"/>
          <a:ext cx="6948264" cy="781200"/>
        </a:xfrm>
        <a:prstGeom prst="rect">
          <a:avLst/>
        </a:prstGeom>
        <a:solidFill>
          <a:srgbClr val="FDB2A5">
            <a:alpha val="90000"/>
          </a:srgbClr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A9623-69B5-4654-A1B4-2065A1FCFC9B}">
      <dsp:nvSpPr>
        <dsp:cNvPr id="0" name=""/>
        <dsp:cNvSpPr/>
      </dsp:nvSpPr>
      <dsp:spPr>
        <a:xfrm>
          <a:off x="330788" y="1725195"/>
          <a:ext cx="6615772" cy="121742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обеспечение условий для преобладания положительных эмоциональных впечатлений </a:t>
          </a:r>
          <a:endParaRPr lang="ru-RU" sz="2400" kern="1200" dirty="0"/>
        </a:p>
      </dsp:txBody>
      <dsp:txXfrm>
        <a:off x="390218" y="1784625"/>
        <a:ext cx="6496912" cy="1098569"/>
      </dsp:txXfrm>
    </dsp:sp>
    <dsp:sp modelId="{F3F4D441-BE13-4195-AC70-E541CDE576C1}">
      <dsp:nvSpPr>
        <dsp:cNvPr id="0" name=""/>
        <dsp:cNvSpPr/>
      </dsp:nvSpPr>
      <dsp:spPr>
        <a:xfrm>
          <a:off x="0" y="4158851"/>
          <a:ext cx="6948264" cy="781200"/>
        </a:xfrm>
        <a:prstGeom prst="rect">
          <a:avLst/>
        </a:prstGeom>
        <a:solidFill>
          <a:srgbClr val="FDB2A5">
            <a:alpha val="90000"/>
          </a:srgbClr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8B02B-012E-45A1-983E-10629E02F183}">
      <dsp:nvSpPr>
        <dsp:cNvPr id="0" name=""/>
        <dsp:cNvSpPr/>
      </dsp:nvSpPr>
      <dsp:spPr>
        <a:xfrm>
          <a:off x="330788" y="3433665"/>
          <a:ext cx="6615772" cy="118274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полное удовлетворение потребности в движении </a:t>
          </a:r>
          <a:endParaRPr lang="ru-RU" sz="2400" kern="1200" dirty="0"/>
        </a:p>
      </dsp:txBody>
      <dsp:txXfrm>
        <a:off x="388525" y="3491402"/>
        <a:ext cx="6500298" cy="1067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10D5-19F7-4F77-ACF2-C2A40FD9A9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06ACF-741B-4F95-9D67-E04D5EABE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63DA3-61C9-48C8-B2AE-E240AF3DC2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CD922-5863-444E-9CC8-A623D450F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D6316-7DF1-4DFE-A3DA-332A2A734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E0073-A663-4F7F-848F-E7C486F6A0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BB06E-E770-4C31-AA84-62B5D9DDB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7A522-B7A3-453D-9199-DE8E0B9CD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DF3CC-F1E8-4955-B2A8-42138751B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A4D84-2ED1-4D1B-8733-7B7AFF445F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6086-4BA6-4D6E-B8E5-F311BAC93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FA5F6F0-0401-495F-989E-E2A8CADDED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88640"/>
            <a:ext cx="6696744" cy="1080120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Муниципальное </a:t>
            </a: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бюджетное дошкольное </a:t>
            </a:r>
            <a:r>
              <a:rPr lang="ru-RU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образовательное </a:t>
            </a: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учреждение </a:t>
            </a:r>
            <a:b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Детский </a:t>
            </a:r>
            <a:r>
              <a:rPr lang="ru-RU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сад № </a:t>
            </a: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 «Земляничка»  г. Бердск</a:t>
            </a:r>
            <a:endParaRPr lang="ru-RU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44881"/>
            <a:ext cx="7668344" cy="4869160"/>
          </a:xfrm>
        </p:spPr>
        <p:txBody>
          <a:bodyPr/>
          <a:lstStyle/>
          <a:p>
            <a:pPr algn="ctr">
              <a:lnSpc>
                <a:spcPts val="3600"/>
              </a:lnSpc>
              <a:buFontTx/>
              <a:buNone/>
            </a:pP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Verdana" pitchFamily="34" charset="0"/>
                <a:cs typeface="Verdana" pitchFamily="34" charset="0"/>
              </a:rPr>
              <a:t>Здоровьесберегающие</a:t>
            </a: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Verdana" pitchFamily="34" charset="0"/>
                <a:cs typeface="Verdana" pitchFamily="34" charset="0"/>
              </a:rPr>
              <a:t>Технологии в подготовительной логопедической группе.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ru-RU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ru-RU" b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843808" y="6228189"/>
            <a:ext cx="61206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ts val="3600"/>
              </a:lnSpc>
            </a:pP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Воспитатели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Павлова О.Ю. </a:t>
            </a:r>
            <a:r>
              <a:rPr lang="ru-RU" sz="20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Чибиряк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Н. М.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07930"/>
            <a:ext cx="29622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</a:rPr>
              <a:t>Самостоятельная 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деятельность  </a:t>
            </a:r>
            <a:r>
              <a:rPr lang="ru-RU" sz="3600" b="1" dirty="0">
                <a:solidFill>
                  <a:schemeClr val="bg1"/>
                </a:solidFill>
                <a:latin typeface="+mn-lt"/>
              </a:rPr>
              <a:t>детей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573" y="2232653"/>
            <a:ext cx="3840427" cy="2880320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  <a:sp3d extrusionH="76200" contourW="6350" prstMaterial="plastic">
            <a:bevelT/>
            <a:bevelB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67" y="1743719"/>
            <a:ext cx="3568666" cy="2676500"/>
          </a:xfrm>
          <a:prstGeom prst="rect">
            <a:avLst/>
          </a:prstGeom>
          <a:scene3d>
            <a:camera prst="orthographicFront">
              <a:rot lat="1200000" lon="1200000" rev="600000"/>
            </a:camera>
            <a:lightRig rig="threePt" dir="t"/>
          </a:scene3d>
          <a:sp3d extrusionH="76200" prstMaterial="plastic">
            <a:bevelT/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12" y="3349284"/>
            <a:ext cx="4678288" cy="3508716"/>
          </a:xfrm>
          <a:prstGeom prst="rect">
            <a:avLst/>
          </a:prstGeom>
          <a:scene3d>
            <a:camera prst="orthographicFront">
              <a:rot lat="0" lon="600000" rev="0"/>
            </a:camera>
            <a:lightRig rig="soft" dir="t">
              <a:rot lat="0" lon="0" rev="4800000"/>
            </a:lightRig>
          </a:scene3d>
          <a:sp3d extrusionH="82550" contourW="12700" prstMaterial="plastic">
            <a:bevelT/>
            <a:bevelB/>
            <a:contourClr>
              <a:schemeClr val="bg1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98" y="1285990"/>
            <a:ext cx="4693324" cy="3519993"/>
          </a:xfrm>
          <a:prstGeom prst="rect">
            <a:avLst/>
          </a:prstGeom>
          <a:scene3d>
            <a:camera prst="orthographicFront">
              <a:rot lat="600000" lon="2400000" rev="0"/>
            </a:camera>
            <a:lightRig rig="threePt" dir="t"/>
          </a:scene3d>
          <a:sp3d extrusionH="76200" contourW="12700" prstMaterial="plastic">
            <a:bevelT/>
            <a:bevelB/>
            <a:contourClr>
              <a:schemeClr val="bg1"/>
            </a:contourClr>
          </a:sp3d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87424"/>
            <a:ext cx="9396536" cy="2140024"/>
          </a:xfrm>
        </p:spPr>
        <p:txBody>
          <a:bodyPr/>
          <a:lstStyle/>
          <a:p>
            <a:r>
              <a:rPr lang="ru-RU" sz="4000" i="0" dirty="0">
                <a:solidFill>
                  <a:schemeClr val="tx1"/>
                </a:solidFill>
              </a:rPr>
              <a:t/>
            </a:r>
            <a:br>
              <a:rPr lang="ru-RU" sz="4000" i="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Подвижные и спортивные игры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 подбираются в соответствии с возрастом ребёнка, местом и временем её проведения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ru-RU" sz="2400" b="1" dirty="0">
                <a:solidFill>
                  <a:srgbClr val="9900CC"/>
                </a:solidFill>
                <a:latin typeface="Arial Black" pitchFamily="34" charset="0"/>
              </a:rPr>
              <a:t/>
            </a:r>
            <a:br>
              <a:rPr lang="ru-RU" sz="2400" b="1" dirty="0">
                <a:solidFill>
                  <a:srgbClr val="9900CC"/>
                </a:solidFill>
                <a:latin typeface="Arial Black" pitchFamily="34" charset="0"/>
              </a:rPr>
            </a:br>
            <a:endParaRPr lang="ru-RU" sz="2400" b="1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" y="1373508"/>
            <a:ext cx="4159099" cy="3119324"/>
          </a:xfrm>
          <a:prstGeom prst="rect">
            <a:avLst/>
          </a:prstGeom>
          <a:scene3d>
            <a:camera prst="orthographicFront">
              <a:rot lat="600000" lon="1800000" rev="600000"/>
            </a:camera>
            <a:lightRig rig="threePt" dir="t"/>
          </a:scene3d>
          <a:sp3d extrusionH="76200" prstMaterial="plastic">
            <a:bevelT w="152400"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10101" r="16870"/>
          <a:stretch/>
        </p:blipFill>
        <p:spPr>
          <a:xfrm>
            <a:off x="5436096" y="3645024"/>
            <a:ext cx="3168352" cy="308265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 extrusionH="76200" prstMaterial="plastic">
            <a:bevelT/>
            <a:bevelB w="139700" prst="cross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" y="3965482"/>
            <a:ext cx="5070052" cy="29321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9" y="3933056"/>
            <a:ext cx="3814761" cy="2924944"/>
          </a:xfr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996"/>
            <a:ext cx="4692802" cy="30856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" y="20464"/>
            <a:ext cx="4432197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01" y="3284984"/>
            <a:ext cx="1922978" cy="35730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69" y="39598"/>
            <a:ext cx="4615214" cy="34614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6257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Релаксация -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используется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спокойная 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классичесическая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музыка, самомассаж, </a:t>
            </a:r>
            <a:r>
              <a:rPr lang="ru-RU" sz="2800" b="1" dirty="0">
                <a:solidFill>
                  <a:schemeClr val="bg1"/>
                </a:solidFill>
              </a:rPr>
              <a:t>упражнения на </a:t>
            </a:r>
            <a:r>
              <a:rPr lang="ru-RU" sz="2800" b="1" dirty="0" smtClean="0">
                <a:solidFill>
                  <a:schemeClr val="bg1"/>
                </a:solidFill>
              </a:rPr>
              <a:t>кроватках 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4056"/>
            <a:ext cx="4562371" cy="342177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1200000" lon="600000" rev="600000"/>
            </a:camera>
            <a:lightRig rig="threePt" dir="t">
              <a:rot lat="0" lon="0" rev="11400000"/>
            </a:lightRig>
          </a:scene3d>
          <a:sp3d extrusionH="76200" prstMaterial="plastic">
            <a:bevelT prst="softRound"/>
            <a:bevelB prst="softRound"/>
          </a:sp3d>
        </p:spPr>
      </p:pic>
      <p:pic>
        <p:nvPicPr>
          <p:cNvPr id="6" name="Picture 2" descr="http://t0.gstatic.com/images?q=tbn:ANd9GcT9Vi1PGy2mXYmr0co0K9EPf6wh4owHj6tYs4RCzMGrfK6wn154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752600"/>
            <a:ext cx="312726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1200000" lon="600000" rev="600000"/>
            </a:camera>
            <a:lightRig rig="threePt" dir="t"/>
          </a:scene3d>
          <a:sp3d contourW="12700" prstMaterial="plastic">
            <a:bevelT/>
            <a:bevelB w="69850"/>
            <a:contourClr>
              <a:schemeClr val="bg1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92" y="188640"/>
            <a:ext cx="77724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Упражнения </a:t>
            </a:r>
            <a:r>
              <a:rPr lang="ru-RU" sz="3200" b="1" dirty="0">
                <a:solidFill>
                  <a:schemeClr val="bg1"/>
                </a:solidFill>
              </a:rPr>
              <a:t>на кроватках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9"/>
          <a:stretch/>
        </p:blipFill>
        <p:spPr>
          <a:xfrm>
            <a:off x="4601592" y="1844824"/>
            <a:ext cx="4584469" cy="270313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1200000" lon="600000" rev="0"/>
            </a:camera>
            <a:lightRig rig="threePt" dir="t"/>
          </a:scene3d>
          <a:sp3d>
            <a:bevelT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77477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1200000" lon="600000" rev="600000"/>
            </a:camera>
            <a:lightRig rig="threePt" dir="t"/>
          </a:scene3d>
          <a:sp3d prstMaterial="plastic"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4194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56932"/>
            <a:ext cx="9144000" cy="2235484"/>
          </a:xfrm>
        </p:spPr>
        <p:txBody>
          <a:bodyPr wrap="square" tIns="0" bIns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b="1" dirty="0">
                <a:solidFill>
                  <a:srgbClr val="0000FF"/>
                </a:solidFill>
              </a:rPr>
              <a:t/>
            </a:r>
            <a:br>
              <a:rPr lang="ru-RU" sz="3600" b="1" dirty="0">
                <a:solidFill>
                  <a:srgbClr val="0000FF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Гимнастика </a:t>
            </a:r>
            <a:r>
              <a:rPr lang="ru-RU" sz="2000" b="1" dirty="0">
                <a:solidFill>
                  <a:schemeClr val="bg1"/>
                </a:solidFill>
              </a:rPr>
              <a:t>бодрящая, закаливание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форма </a:t>
            </a:r>
            <a:r>
              <a:rPr lang="ru-RU" sz="2000" b="1" dirty="0" smtClean="0">
                <a:solidFill>
                  <a:schemeClr val="bg1"/>
                </a:solidFill>
              </a:rPr>
              <a:t>проведения: </a:t>
            </a:r>
            <a:r>
              <a:rPr lang="ru-RU" sz="2000" b="1" dirty="0">
                <a:solidFill>
                  <a:schemeClr val="bg1"/>
                </a:solidFill>
              </a:rPr>
              <a:t>упражнения на кроватках, обширное умывание, показана  детям  с  частыми  простудными заболеваниями  и  для  профилактики ОРЗ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177" y="1876295"/>
            <a:ext cx="4902672" cy="367700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1200000" lon="600000" rev="0"/>
            </a:camera>
            <a:lightRig rig="threePt" dir="t">
              <a:rot lat="0" lon="0" rev="1200000"/>
            </a:lightRig>
          </a:scene3d>
          <a:sp3d extrusionH="82550" prstMaterial="plastic">
            <a:bevelT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412" b="6598"/>
          <a:stretch/>
        </p:blipFill>
        <p:spPr>
          <a:xfrm rot="5400000">
            <a:off x="6241062" y="2391566"/>
            <a:ext cx="3753882" cy="205199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1200000" lon="600000" rev="600000"/>
            </a:camera>
            <a:lightRig rig="threePt" dir="t"/>
          </a:scene3d>
          <a:sp3d>
            <a:bevelT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7"/>
          <a:stretch/>
        </p:blipFill>
        <p:spPr>
          <a:xfrm rot="5400000">
            <a:off x="3980048" y="2500804"/>
            <a:ext cx="3410133" cy="170139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1200000" lon="600000" rev="0"/>
            </a:camera>
            <a:lightRig rig="threePt" dir="t"/>
          </a:scene3d>
          <a:sp3d extrusionH="76200" prstMaterial="plastic">
            <a:bevelT w="82550"/>
            <a:bevelB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2691" y="4195785"/>
            <a:ext cx="2958629" cy="2218300"/>
          </a:xfrm>
          <a:prstGeom prst="rect">
            <a:avLst/>
          </a:prstGeom>
          <a:scene3d>
            <a:camera prst="orthographicFront">
              <a:rot lat="1200000" lon="600000" rev="600000"/>
            </a:camera>
            <a:lightRig rig="threePt" dir="t"/>
          </a:scene3d>
          <a:sp3d extrusionH="76200" contourW="12700" prstMaterial="plastic">
            <a:bevelT w="146050" prst="cross"/>
            <a:bevelB/>
            <a:contourClr>
              <a:schemeClr val="tx1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9144000" cy="2304256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Д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ыхательная и пальчиковая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гимнастика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98428"/>
            <a:ext cx="4896544" cy="3672408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  <a:sp3d extrusionH="82550" contourW="76200" prstMaterial="plastic">
            <a:bevelT/>
            <a:bevelB/>
            <a:contourClr>
              <a:schemeClr val="bg1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5052053" cy="3789040"/>
          </a:xfrm>
          <a:prstGeom prst="rect">
            <a:avLst/>
          </a:prstGeom>
          <a:scene3d>
            <a:camera prst="orthographicFront">
              <a:rot lat="0" lon="600000" rev="600000"/>
            </a:camera>
            <a:lightRig rig="flat" dir="t"/>
          </a:scene3d>
          <a:sp3d extrusionH="76200" contourW="12700">
            <a:bevelT h="88900"/>
            <a:bevelB/>
            <a:contourClr>
              <a:schemeClr val="bg1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5416"/>
            <a:ext cx="9144000" cy="2068016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Гимнастика для глаз</a:t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рекомендуется использовать наглядный материал (ориентиры), показ педагога.</a:t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 descr="C:\Users\1\Desktop\0_10743f_ccd13d20_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" y="1556792"/>
            <a:ext cx="4464496" cy="29523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6350" prst="cross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22169" r="3264" b="17371"/>
          <a:stretch/>
        </p:blipFill>
        <p:spPr>
          <a:xfrm>
            <a:off x="4702448" y="1639292"/>
            <a:ext cx="4464496" cy="2160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14755" r="15548" b="17028"/>
          <a:stretch/>
        </p:blipFill>
        <p:spPr>
          <a:xfrm>
            <a:off x="1878089" y="4330080"/>
            <a:ext cx="3528392" cy="24864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" y="5072484"/>
            <a:ext cx="2336800" cy="1752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29" y="3742332"/>
            <a:ext cx="3803915" cy="28529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r="41539" b="26067"/>
          <a:stretch/>
        </p:blipFill>
        <p:spPr>
          <a:xfrm rot="5400000">
            <a:off x="509479" y="3704976"/>
            <a:ext cx="1080121" cy="1789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018"/>
            <a:ext cx="9144000" cy="79010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Профилактика плоскостопия.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1" y="736953"/>
            <a:ext cx="2158650" cy="31220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50" y="4615036"/>
            <a:ext cx="2817846" cy="21133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85" y="4077072"/>
            <a:ext cx="3515883" cy="26369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0" y="1389174"/>
            <a:ext cx="3419872" cy="25649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12" y="1267768"/>
            <a:ext cx="3123236" cy="33123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2" y="3693740"/>
            <a:ext cx="2126341" cy="314096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lastic">
            <a:bevelT w="139700" prst="cross"/>
            <a:bevelB w="146050" prst="cross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Мы пьём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коктель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и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фиточай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14550"/>
            <a:ext cx="4161499" cy="3121124"/>
          </a:xfrm>
          <a:prstGeom prst="rect">
            <a:avLst/>
          </a:prstGeom>
          <a:scene3d>
            <a:camera prst="orthographicFront">
              <a:rot lat="0" lon="1800000" rev="1200000"/>
            </a:camera>
            <a:lightRig rig="threePt" dir="t"/>
          </a:scene3d>
          <a:sp3d extrusionH="76200" prstMaterial="plastic">
            <a:bevelT w="95250" h="82550"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2601"/>
            <a:ext cx="4860031" cy="3645023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  <a:sp3d extrusionH="76200" prstMaterial="plastic">
            <a:bevelT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29614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Всемирная организация здравоохранения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9144000" cy="4536504"/>
          </a:xfrm>
        </p:spPr>
        <p:txBody>
          <a:bodyPr/>
          <a:lstStyle/>
          <a:p>
            <a:pPr algn="ctr">
              <a:buFontTx/>
              <a:buNone/>
            </a:pPr>
            <a:endParaRPr lang="ru-RU" sz="3600" b="1" dirty="0" smtClean="0">
              <a:solidFill>
                <a:srgbClr val="0000FF"/>
              </a:solidFill>
            </a:endParaRPr>
          </a:p>
          <a:p>
            <a:pPr algn="ctr">
              <a:buFontTx/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 - это состояние </a:t>
            </a:r>
          </a:p>
          <a:p>
            <a:pPr algn="ctr">
              <a:buFontTx/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полного физического, психического </a:t>
            </a:r>
          </a:p>
          <a:p>
            <a:pPr algn="ctr">
              <a:buFontTx/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социального благополучия, а не просто отсутствие болезней или</a:t>
            </a:r>
          </a:p>
          <a:p>
            <a:pPr algn="ctr">
              <a:buFontTx/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физических дефектов </a:t>
            </a:r>
            <a:endParaRPr lang="ru-RU" sz="3000" b="1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Сказкотерапия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 используется  для  </a:t>
            </a:r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психо-терапевтической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 и 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развивающей работы. Сказку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может  рассказывать  взрослый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, либо это может быть групповое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рассказывание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8868"/>
            <a:ext cx="5486400" cy="4114800"/>
          </a:xfrm>
          <a:scene3d>
            <a:camera prst="orthographicFront"/>
            <a:lightRig rig="threePt" dir="t"/>
          </a:scene3d>
          <a:sp3d>
            <a:bevelT w="190500"/>
            <a:bevelB w="19685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472"/>
            <a:ext cx="9144000" cy="936104"/>
          </a:xfrm>
        </p:spPr>
        <p:txBody>
          <a:bodyPr/>
          <a:lstStyle/>
          <a:p>
            <a: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Спортивные праздники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и развлечения.</a:t>
            </a: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endParaRPr lang="ru-RU" sz="3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" y="3885504"/>
            <a:ext cx="3682677" cy="2762008"/>
          </a:xfrm>
          <a:prstGeom prst="rect">
            <a:avLst/>
          </a:prstGeom>
          <a:scene3d>
            <a:camera prst="orthographicFront">
              <a:rot lat="600000" lon="1200000" rev="0"/>
            </a:camera>
            <a:lightRig rig="threePt" dir="t"/>
          </a:scene3d>
          <a:sp3d extrusionH="76200" prstMaterial="plastic">
            <a:bevelT/>
            <a:bevelB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00" y="4125304"/>
            <a:ext cx="3600400" cy="2700300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/>
          </a:scene3d>
          <a:sp3d prstMaterial="plastic">
            <a:bevelT/>
            <a:bevelB/>
          </a:sp3d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7" y="1367952"/>
            <a:ext cx="3611894" cy="2708920"/>
          </a:xfrm>
          <a:scene3d>
            <a:camera prst="orthographicFront">
              <a:rot lat="600000" lon="600000" rev="600000"/>
            </a:camera>
            <a:lightRig rig="threePt" dir="t"/>
          </a:scene3d>
          <a:sp3d extrusionH="76200" prstMaterial="plastic">
            <a:bevelT/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60" y="1367952"/>
            <a:ext cx="3611893" cy="2708920"/>
          </a:xfrm>
          <a:prstGeom prst="rect">
            <a:avLst/>
          </a:prstGeom>
          <a:scene3d>
            <a:camera prst="orthographicFront">
              <a:rot lat="600000" lon="1200000" rev="0"/>
            </a:camera>
            <a:lightRig rig="threePt" dir="t"/>
          </a:scene3d>
          <a:sp3d extrusionH="76200" prstMaterial="plastic">
            <a:bevelT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85" y="2986868"/>
            <a:ext cx="3035829" cy="2276872"/>
          </a:xfrm>
          <a:prstGeom prst="rect">
            <a:avLst/>
          </a:prstGeom>
          <a:scene3d>
            <a:camera prst="orthographicFront">
              <a:rot lat="1800000" lon="600000" rev="600000"/>
            </a:camera>
            <a:lightRig rig="threePt" dir="t"/>
          </a:scene3d>
          <a:sp3d extrusionH="76200" prstMaterial="plastic">
            <a:bevelT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Мы стремимся к полной реализации, в жизни каждого ребенка, трех моментов: </a:t>
            </a: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endParaRPr lang="ru-RU" sz="3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844824"/>
          <a:ext cx="6948264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</a:rPr>
              <a:t>Актуальность применения </a:t>
            </a:r>
            <a:r>
              <a:rPr lang="ru-RU" sz="3200" b="1" dirty="0" err="1">
                <a:solidFill>
                  <a:schemeClr val="bg1"/>
                </a:solidFill>
              </a:rPr>
              <a:t>здоровьесберегающих</a:t>
            </a:r>
            <a:r>
              <a:rPr lang="ru-RU" sz="3200" b="1" dirty="0">
                <a:solidFill>
                  <a:schemeClr val="bg1"/>
                </a:solidFill>
              </a:rPr>
              <a:t> технологий</a:t>
            </a:r>
            <a:endParaRPr lang="ru-RU" sz="3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844824"/>
            <a:ext cx="8172400" cy="396044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гиподинамия (нарушение функций опорно-двигательного аппарата, кровообращения, дыхания, пищеварения, нарушение зрения и т.п.)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детские стрессы (нервные расстройства вследствие отрицательной психологической обстановки в семье, излишнего шума и нервности в детском коллективе)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тревожность (недостаток эмоциональной поддержки в детском саду и семье, недостаток информации).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</a:rPr>
              <a:t>Цель </a:t>
            </a:r>
            <a:r>
              <a:rPr lang="ru-RU" sz="3200" b="1" dirty="0" err="1">
                <a:solidFill>
                  <a:schemeClr val="bg1"/>
                </a:solidFill>
              </a:rPr>
              <a:t>здоровьесберегающих</a:t>
            </a:r>
            <a:r>
              <a:rPr lang="ru-RU" sz="3200" b="1" dirty="0">
                <a:solidFill>
                  <a:schemeClr val="bg1"/>
                </a:solidFill>
              </a:rPr>
              <a:t> технологий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обеспечить дошкольнику возможность сохранения здоровья, сформировать у него необходимые знания, умения, навыки по здоровому образу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2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здоровьесбережения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844824"/>
            <a:ext cx="8748464" cy="475252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адекватных условий для развития, обучения, оздоровления детей</a:t>
            </a:r>
          </a:p>
          <a:p>
            <a:pPr>
              <a:lnSpc>
                <a:spcPts val="36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сохранение здоровья детей и повышение двигательной активности и умственной работоспособности </a:t>
            </a:r>
          </a:p>
          <a:p>
            <a:pPr>
              <a:lnSpc>
                <a:spcPts val="3600"/>
              </a:lnSpc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положительного эмоционального настроя и снятие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психоэмоционального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напряжения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</a:rPr>
              <a:t>Здоровьесберегающие технологии, используемые в </a:t>
            </a:r>
            <a:r>
              <a:rPr lang="ru-RU" sz="2400" b="1" dirty="0" err="1">
                <a:solidFill>
                  <a:schemeClr val="bg1"/>
                </a:solidFill>
              </a:rPr>
              <a:t>воспитательно</a:t>
            </a:r>
            <a:r>
              <a:rPr lang="ru-RU" sz="2400" b="1" dirty="0">
                <a:solidFill>
                  <a:schemeClr val="bg1"/>
                </a:solidFill>
              </a:rPr>
              <a:t>-образовательном процессе </a:t>
            </a:r>
            <a:r>
              <a:rPr lang="ru-RU" sz="2400" b="1" dirty="0" smtClean="0">
                <a:solidFill>
                  <a:schemeClr val="bg1"/>
                </a:solidFill>
              </a:rPr>
              <a:t>в группе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377232"/>
              </p:ext>
            </p:extLst>
          </p:nvPr>
        </p:nvGraphicFramePr>
        <p:xfrm>
          <a:off x="685800" y="1772816"/>
          <a:ext cx="7772400" cy="4256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89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4000" b="1"/>
              <a:t/>
            </a:r>
            <a:br>
              <a:rPr lang="ru-RU" sz="4000" b="1"/>
            </a:br>
            <a:endParaRPr lang="ru-RU" sz="4000" b="1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332656"/>
            <a:ext cx="9144000" cy="144058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Формы организации </a:t>
            </a:r>
          </a:p>
          <a:p>
            <a:pPr algn="ctr">
              <a:buFontTx/>
              <a:buNone/>
            </a:pPr>
            <a:r>
              <a:rPr lang="ru-RU" sz="2800" b="1" dirty="0" err="1" smtClean="0">
                <a:solidFill>
                  <a:schemeClr val="bg1"/>
                </a:solidFill>
              </a:rPr>
              <a:t>здоровьесберегающей</a:t>
            </a:r>
            <a:r>
              <a:rPr lang="ru-RU" sz="2800" b="1" dirty="0" smtClean="0">
                <a:solidFill>
                  <a:schemeClr val="bg1"/>
                </a:solidFill>
              </a:rPr>
              <a:t> работы в группе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795963" y="1700213"/>
            <a:ext cx="1547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0825" y="2133600"/>
            <a:ext cx="8424863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 sz="2400">
              <a:latin typeface="Times New Roman" pitchFamily="18" charset="0"/>
            </a:endParaRPr>
          </a:p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" t="16123" r="745" b="5280"/>
          <a:stretch/>
        </p:blipFill>
        <p:spPr>
          <a:xfrm>
            <a:off x="250329" y="2492896"/>
            <a:ext cx="5132881" cy="30257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06" y="2348880"/>
            <a:ext cx="3429294" cy="40770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Физкультурные занятия</a:t>
            </a:r>
            <a:r>
              <a:rPr lang="ru-RU" sz="2400" i="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i="0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занятия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по ЛФК проводятся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в соответствии с программой, перед занятием необходимо хорошо проветрить помещение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03" y="1585528"/>
            <a:ext cx="3675360" cy="2756520"/>
          </a:xfrm>
          <a:scene3d>
            <a:camera prst="orthographicFront">
              <a:rot lat="1200000" lon="1200000" rev="1200000"/>
            </a:camera>
            <a:lightRig rig="threePt" dir="t"/>
          </a:scene3d>
          <a:sp3d extrusionH="76200" contourW="12700" prstMaterial="plastic">
            <a:bevelT/>
            <a:bevelB/>
            <a:contourClr>
              <a:schemeClr val="bg1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96" y="3356012"/>
            <a:ext cx="4172677" cy="3129508"/>
          </a:xfrm>
          <a:prstGeom prst="rect">
            <a:avLst/>
          </a:prstGeom>
          <a:scene3d>
            <a:camera prst="orthographicFront">
              <a:rot lat="1200000" lon="600000" rev="1200000"/>
            </a:camera>
            <a:lightRig rig="threePt" dir="t"/>
          </a:scene3d>
          <a:sp3d contourW="12700" prstMaterial="plastic">
            <a:bevelT/>
            <a:bevelB/>
            <a:contourClr>
              <a:schemeClr val="bg1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2600"/>
            <a:ext cx="3452597" cy="2589448"/>
          </a:xfrm>
          <a:prstGeom prst="rect">
            <a:avLst/>
          </a:prstGeom>
          <a:scene3d>
            <a:camera prst="orthographicFront">
              <a:rot lat="1200000" lon="600000" rev="0"/>
            </a:camera>
            <a:lightRig rig="threePt" dir="t">
              <a:rot lat="0" lon="0" rev="1800000"/>
            </a:lightRig>
          </a:scene3d>
          <a:sp3d extrusionH="76200" contourW="76200" prstMaterial="plastic">
            <a:bevelT/>
            <a:bevelB/>
            <a:contourClr>
              <a:schemeClr val="bg1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240" y="188640"/>
            <a:ext cx="77724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Утренняя гимнастика, артикуляционная гимнастика проводиться ежедневно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" y="1758628"/>
            <a:ext cx="4519298" cy="338735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600000" lon="1200000" rev="0"/>
            </a:camera>
            <a:lightRig rig="threePt" dir="t"/>
          </a:scene3d>
          <a:sp3d extrusionH="76200" prstMaterial="plastic">
            <a:bevelT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19125"/>
          <a:stretch/>
        </p:blipFill>
        <p:spPr>
          <a:xfrm rot="5400000">
            <a:off x="3793604" y="3703340"/>
            <a:ext cx="364502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1200000" lon="1200000" rev="0"/>
            </a:camera>
            <a:lightRig rig="threePt" dir="t"/>
          </a:scene3d>
          <a:sp3d extrusionH="76200" prstMaterial="plastic">
            <a:bevelT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8" r="19939"/>
          <a:stretch/>
        </p:blipFill>
        <p:spPr>
          <a:xfrm>
            <a:off x="6588224" y="1788592"/>
            <a:ext cx="2376264" cy="3188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600000" lon="600000" rev="600000"/>
            </a:camera>
            <a:lightRig rig="threePt" dir="t"/>
          </a:scene3d>
          <a:sp3d extrusionH="82550" prstMaterial="plastic"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4990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</TotalTime>
  <Words>251</Words>
  <Application>Microsoft Office PowerPoint</Application>
  <PresentationFormat>Экран (4:3)</PresentationFormat>
  <Paragraphs>44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Times New Roman</vt:lpstr>
      <vt:lpstr>Verdana</vt:lpstr>
      <vt:lpstr>Оформление по умолчанию</vt:lpstr>
      <vt:lpstr>Муниципальное бюджетное дошкольное образовательное учреждение  Детский сад № 17 «Земляничка»  г. Бердск</vt:lpstr>
      <vt:lpstr>Всемирная организация здравоохранения</vt:lpstr>
      <vt:lpstr>Актуальность применения здоровьесберегающих технологий</vt:lpstr>
      <vt:lpstr>Цель здоровьесберегающих технологий </vt:lpstr>
      <vt:lpstr>Задачи здоровьесбережения </vt:lpstr>
      <vt:lpstr>Здоровьесберегающие технологии, используемые в воспитательно-образовательном процессе в группе</vt:lpstr>
      <vt:lpstr>       </vt:lpstr>
      <vt:lpstr>Физкультурные занятия занятия по ЛФК проводятся в соответствии с программой, перед занятием необходимо хорошо проветрить помещение</vt:lpstr>
      <vt:lpstr>Утренняя гимнастика, артикуляционная гимнастика проводиться ежедневно</vt:lpstr>
      <vt:lpstr>Самостоятельная деятельность  детей</vt:lpstr>
      <vt:lpstr> Подвижные и спортивные игры  подбираются в соответствии с возрастом ребёнка, местом и временем её проведения.  </vt:lpstr>
      <vt:lpstr>Презентация PowerPoint</vt:lpstr>
      <vt:lpstr>Релаксация - используется  спокойная  классичесическая музыка, самомассаж, упражнения на кроватках </vt:lpstr>
      <vt:lpstr>Упражнения на кроватках</vt:lpstr>
      <vt:lpstr> Гимнастика бодрящая, закаливание форма проведения: упражнения на кроватках, обширное умывание, показана  детям  с  частыми  простудными заболеваниями  и  для  профилактики ОРЗ</vt:lpstr>
      <vt:lpstr>Дыхательная и пальчиковая гимнастика</vt:lpstr>
      <vt:lpstr> Гимнастика для глаз рекомендуется использовать наглядный материал (ориентиры), показ педагога. </vt:lpstr>
      <vt:lpstr>Профилактика плоскостопия.</vt:lpstr>
      <vt:lpstr>Мы пьём коктель и фиточай</vt:lpstr>
      <vt:lpstr>Сказкотерапия  используется  для  психо-терапевтической  и  развивающей работы. Сказку  может  рассказывать  взрослый, либо это может быть групповое рассказывание.</vt:lpstr>
      <vt:lpstr>  Спортивные праздники и развлечения. </vt:lpstr>
      <vt:lpstr>Мы стремимся к полной реализации, в жизни каждого ребенка, трех моментов:  </vt:lpstr>
    </vt:vector>
  </TitlesOfParts>
  <Company>boy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Here…</dc:title>
  <dc:creator>side</dc:creator>
  <cp:lastModifiedBy>Computer</cp:lastModifiedBy>
  <cp:revision>98</cp:revision>
  <dcterms:created xsi:type="dcterms:W3CDTF">2008-05-28T10:20:44Z</dcterms:created>
  <dcterms:modified xsi:type="dcterms:W3CDTF">2017-02-03T08:31:31Z</dcterms:modified>
</cp:coreProperties>
</file>