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6" r:id="rId5"/>
    <p:sldId id="258" r:id="rId6"/>
    <p:sldId id="270" r:id="rId7"/>
    <p:sldId id="259" r:id="rId8"/>
    <p:sldId id="271" r:id="rId9"/>
    <p:sldId id="260" r:id="rId10"/>
    <p:sldId id="269" r:id="rId11"/>
    <p:sldId id="262" r:id="rId12"/>
    <p:sldId id="272" r:id="rId13"/>
    <p:sldId id="261" r:id="rId14"/>
    <p:sldId id="268" r:id="rId15"/>
    <p:sldId id="263" r:id="rId16"/>
    <p:sldId id="267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68" d="100"/>
          <a:sy n="68" d="100"/>
        </p:scale>
        <p:origin x="-58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0"/>
            <a:ext cx="3810000" cy="15240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Франция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1600x1200-1.4324175E+95560f4aa71e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7696200" cy="4800600"/>
          </a:xfrm>
          <a:prstGeom prst="rect">
            <a:avLst/>
          </a:prstGeom>
          <a:noFill/>
        </p:spPr>
      </p:pic>
      <p:pic>
        <p:nvPicPr>
          <p:cNvPr id="5" name="Picture 3" descr="C:\Users\Елена\Desktop\франс\102079159_fr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57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 Champs </a:t>
            </a:r>
            <a:r>
              <a:rPr lang="en-US" b="1" dirty="0" err="1" smtClean="0"/>
              <a:t>Elys</a:t>
            </a:r>
            <a:r>
              <a:rPr lang="ru-RU" b="1" dirty="0" smtClean="0"/>
              <a:t>е</a:t>
            </a:r>
            <a:r>
              <a:rPr lang="en-US" b="1" dirty="0" err="1" smtClean="0"/>
              <a:t>és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1. Протяженность (1915 м. 2045 м)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Ширина (71м, 100 м. 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Исполнитель одноименной песни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 (М. </a:t>
            </a:r>
            <a:r>
              <a:rPr lang="ru-RU" dirty="0" err="1" smtClean="0"/>
              <a:t>Матье</a:t>
            </a:r>
            <a:r>
              <a:rPr lang="ru-RU" dirty="0" smtClean="0"/>
              <a:t>, Д. </a:t>
            </a:r>
            <a:r>
              <a:rPr lang="ru-RU" dirty="0" err="1" smtClean="0"/>
              <a:t>Дассен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Триумфальная арка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Елена\Desktop\франс\cb4996320b8604b30bb3aa6e2815b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Елена\Desktop\франс\France-Paris-Triump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958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Arque</a:t>
            </a:r>
            <a:r>
              <a:rPr lang="en-US" b="1" dirty="0" smtClean="0"/>
              <a:t> de </a:t>
            </a:r>
            <a:r>
              <a:rPr lang="en-US" b="1" dirty="0" err="1" smtClean="0"/>
              <a:t>Triomphe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1. Находится на (площади Согласия, площади Звезды)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2. Высота и ширина Арки (50м/40м, 60м./50м.)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3. Торжественное открытие Арки состоялось в (1836г., 1913г)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Лувр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Елена\Desktop\франс\luvr-parizh-piramida-83ff8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556" r="23556"/>
          <a:stretch>
            <a:fillRect/>
          </a:stretch>
        </p:blipFill>
        <p:spPr bwMode="auto">
          <a:xfrm>
            <a:off x="381000" y="304800"/>
            <a:ext cx="8610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 Louvre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1.Лувр расположен на (правом, левом берегу Сены)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2.Лувр - это бывшая резиденция (королей, президентов Франции)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Как музей Лувр начал свою работу в (1893, 1903 гг.)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Эйфелева Башня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Елена\Desktop\франс\France_PAR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038600" cy="2686024"/>
          </a:xfrm>
          <a:prstGeom prst="rect">
            <a:avLst/>
          </a:prstGeom>
          <a:noFill/>
        </p:spPr>
      </p:pic>
      <p:pic>
        <p:nvPicPr>
          <p:cNvPr id="4099" name="Picture 3" descr="C:\Users\Елена\Desktop\франс\IMG_9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038600" cy="2691601"/>
          </a:xfrm>
          <a:prstGeom prst="rect">
            <a:avLst/>
          </a:prstGeom>
          <a:noFill/>
        </p:spPr>
      </p:pic>
      <p:pic>
        <p:nvPicPr>
          <p:cNvPr id="4100" name="Picture 4" descr="C:\Users\Елена\Desktop\франс\floor-shot-of-eifel-tower-pointing-to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10000"/>
            <a:ext cx="4191000" cy="278402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 Tour Eiffel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	1. Высота башни: ( 300м, 320м; )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2.Когда была построена башня: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(1918 г., 1889 г)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3. Радиус видимости со смотровой площадки: ( до 20 км., до 70 км.)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Презентация выполнена преподавателем французского языка  филиал ГБОУ ВО МО «Университет «Дубна» – Лыткаринский промышленно-гуманитарный колледж</a:t>
            </a:r>
          </a:p>
          <a:p>
            <a:pPr algn="ctr">
              <a:buNone/>
            </a:pPr>
            <a:r>
              <a:rPr lang="ru-RU" b="1" dirty="0" smtClean="0"/>
              <a:t>Жаровой Людмилой Гавриловной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000" b="1" dirty="0" smtClean="0"/>
              <a:t>Лыткарино, 2017г</a:t>
            </a:r>
            <a:endParaRPr lang="ru-RU" sz="20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Тест-викторина по достопримечательностям Парижа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Версаль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Desktop\франс\Palace_of_versailles,_p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699272" cy="2466181"/>
          </a:xfrm>
          <a:prstGeom prst="rect">
            <a:avLst/>
          </a:prstGeom>
          <a:noFill/>
        </p:spPr>
      </p:pic>
      <p:pic>
        <p:nvPicPr>
          <p:cNvPr id="2051" name="Picture 3" descr="C:\Users\Елена\Desktop\франс\puzzle_b5c6f0cf109e9c6437306a4131e113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038600" cy="2688749"/>
          </a:xfrm>
          <a:prstGeom prst="rect">
            <a:avLst/>
          </a:prstGeom>
          <a:noFill/>
        </p:spPr>
      </p:pic>
      <p:pic>
        <p:nvPicPr>
          <p:cNvPr id="2052" name="Picture 4" descr="C:\Users\Елена\Desktop\франс\Versai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038600"/>
            <a:ext cx="4002088" cy="25559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Versailles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1. Версаль получил статус музея и был открыт для публики в (1801г., 1960г.)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2. Площадь дворца с парковой зоной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ru-RU" dirty="0" smtClean="0"/>
              <a:t> (800 га., 600 га.)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 smtClean="0"/>
              <a:t>Это резиденция французских королей с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(1682г., 1705г.)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Собор Парижской Богоматери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Елена\Desktop\франс\notre-dame-de-paris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38600" cy="2692400"/>
          </a:xfrm>
          <a:prstGeom prst="rect">
            <a:avLst/>
          </a:prstGeom>
          <a:noFill/>
        </p:spPr>
      </p:pic>
      <p:pic>
        <p:nvPicPr>
          <p:cNvPr id="3075" name="Picture 3" descr="C:\Users\Елена\Desktop\франс\nd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038600" cy="2685239"/>
          </a:xfrm>
          <a:prstGeom prst="rect">
            <a:avLst/>
          </a:prstGeom>
          <a:noFill/>
        </p:spPr>
      </p:pic>
      <p:pic>
        <p:nvPicPr>
          <p:cNvPr id="3076" name="Picture 4" descr="C:\Users\Елена\Desktop\франс\647.17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67200"/>
            <a:ext cx="51816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Notre Dame  de Paris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1. Строительство собора началось в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(1163 г, 1261 г.)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Общая площадь собора (5500 м , 4500 м)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Автор одноименного романа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(А.Дюма, В. Гюго)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Базилика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Сакре-Кёр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Елена\Desktop\франс\ftgfilResim6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38600" cy="4724399"/>
          </a:xfrm>
          <a:prstGeom prst="rect">
            <a:avLst/>
          </a:prstGeom>
          <a:noFill/>
        </p:spPr>
      </p:pic>
      <p:pic>
        <p:nvPicPr>
          <p:cNvPr id="5122" name="Picture 2" descr="C:\Users\Елена\Desktop\франс\p15_RTX11Q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038600" cy="38070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 </a:t>
            </a:r>
            <a:r>
              <a:rPr lang="en-US" b="1" dirty="0" err="1" smtClean="0"/>
              <a:t>Sacré</a:t>
            </a:r>
            <a:r>
              <a:rPr lang="en-US" b="1" dirty="0" smtClean="0"/>
              <a:t> Coeur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1.Торжественное открытие состоялось в (1919 г, 1889 г.)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Высота храма (94 м, 105 м)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Длина лестницы от храма до основания холма ( 237 ступенек, 163 ступеньки)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Елисейские поля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Desktop\франс\walls.com.ua_559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038600" cy="2864820"/>
          </a:xfrm>
          <a:prstGeom prst="rect">
            <a:avLst/>
          </a:prstGeom>
          <a:noFill/>
        </p:spPr>
      </p:pic>
      <p:pic>
        <p:nvPicPr>
          <p:cNvPr id="2051" name="Picture 3" descr="C:\Users\Елена\Desktop\франс\3750x2561_vid-s-ejfelevoj-bashni-parizh-frantsi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99905"/>
            <a:ext cx="4038600" cy="2758095"/>
          </a:xfrm>
          <a:prstGeom prst="rect">
            <a:avLst/>
          </a:prstGeom>
          <a:noFill/>
        </p:spPr>
      </p:pic>
      <p:pic>
        <p:nvPicPr>
          <p:cNvPr id="2052" name="Picture 4" descr="C:\Users\Елена\Desktop\франс\Champs-Elys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44196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</TotalTime>
  <Words>213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Франция </vt:lpstr>
      <vt:lpstr>Тест-викторина по достопримечательностям Парижа</vt:lpstr>
      <vt:lpstr>Версаль</vt:lpstr>
      <vt:lpstr>Versailles</vt:lpstr>
      <vt:lpstr>Собор Парижской Богоматери</vt:lpstr>
      <vt:lpstr>Notre Dame  de Paris </vt:lpstr>
      <vt:lpstr>Базилика Сакре-Кёр</vt:lpstr>
      <vt:lpstr>Le Sacré Coeur</vt:lpstr>
      <vt:lpstr>Елисейские поля</vt:lpstr>
      <vt:lpstr>Les Champs Elysеés </vt:lpstr>
      <vt:lpstr>Триумфальная арка</vt:lpstr>
      <vt:lpstr>Arque de Triomphe </vt:lpstr>
      <vt:lpstr>Лувр</vt:lpstr>
      <vt:lpstr>Le Louvre </vt:lpstr>
      <vt:lpstr>Эйфелева Башня</vt:lpstr>
      <vt:lpstr>La  Tour Eiffel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 </dc:title>
  <dc:creator>Елена Бурцева</dc:creator>
  <cp:lastModifiedBy>Жарова</cp:lastModifiedBy>
  <cp:revision>33</cp:revision>
  <dcterms:created xsi:type="dcterms:W3CDTF">2015-06-23T10:29:48Z</dcterms:created>
  <dcterms:modified xsi:type="dcterms:W3CDTF">2017-02-01T16:31:07Z</dcterms:modified>
</cp:coreProperties>
</file>