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AE4"/>
    <a:srgbClr val="FE0000"/>
    <a:srgbClr val="FD5E00"/>
    <a:srgbClr val="C6A64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21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B6ED-20B3-4271-B219-A7E9BBB860DA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C9BDB-8E9A-4AFE-B7F9-86F3FD47BE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7121675"/>
      </p:ext>
    </p:extLst>
  </p:cSld>
  <p:clrMapOvr>
    <a:masterClrMapping/>
  </p:clrMapOvr>
  <p:transition spd="slow" advTm="8665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B6ED-20B3-4271-B219-A7E9BBB860DA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C9BDB-8E9A-4AFE-B7F9-86F3FD47BE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1607524"/>
      </p:ext>
    </p:extLst>
  </p:cSld>
  <p:clrMapOvr>
    <a:masterClrMapping/>
  </p:clrMapOvr>
  <p:transition spd="slow" advTm="8665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B6ED-20B3-4271-B219-A7E9BBB860DA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C9BDB-8E9A-4AFE-B7F9-86F3FD47BE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5614908"/>
      </p:ext>
    </p:extLst>
  </p:cSld>
  <p:clrMapOvr>
    <a:masterClrMapping/>
  </p:clrMapOvr>
  <p:transition spd="slow" advTm="8665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B6ED-20B3-4271-B219-A7E9BBB860DA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C9BDB-8E9A-4AFE-B7F9-86F3FD47BE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4107894"/>
      </p:ext>
    </p:extLst>
  </p:cSld>
  <p:clrMapOvr>
    <a:masterClrMapping/>
  </p:clrMapOvr>
  <p:transition spd="slow" advTm="8665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B6ED-20B3-4271-B219-A7E9BBB860DA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C9BDB-8E9A-4AFE-B7F9-86F3FD47BE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3914980"/>
      </p:ext>
    </p:extLst>
  </p:cSld>
  <p:clrMapOvr>
    <a:masterClrMapping/>
  </p:clrMapOvr>
  <p:transition spd="slow" advTm="8665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B6ED-20B3-4271-B219-A7E9BBB860DA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C9BDB-8E9A-4AFE-B7F9-86F3FD47BE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6277315"/>
      </p:ext>
    </p:extLst>
  </p:cSld>
  <p:clrMapOvr>
    <a:masterClrMapping/>
  </p:clrMapOvr>
  <p:transition spd="slow" advTm="8665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B6ED-20B3-4271-B219-A7E9BBB860DA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C9BDB-8E9A-4AFE-B7F9-86F3FD47BE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5786250"/>
      </p:ext>
    </p:extLst>
  </p:cSld>
  <p:clrMapOvr>
    <a:masterClrMapping/>
  </p:clrMapOvr>
  <p:transition spd="slow" advTm="8665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B6ED-20B3-4271-B219-A7E9BBB860DA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C9BDB-8E9A-4AFE-B7F9-86F3FD47BE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4862754"/>
      </p:ext>
    </p:extLst>
  </p:cSld>
  <p:clrMapOvr>
    <a:masterClrMapping/>
  </p:clrMapOvr>
  <p:transition spd="slow" advTm="8665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B6ED-20B3-4271-B219-A7E9BBB860DA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C9BDB-8E9A-4AFE-B7F9-86F3FD47BE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0226240"/>
      </p:ext>
    </p:extLst>
  </p:cSld>
  <p:clrMapOvr>
    <a:masterClrMapping/>
  </p:clrMapOvr>
  <p:transition spd="slow" advTm="8665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B6ED-20B3-4271-B219-A7E9BBB860DA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C9BDB-8E9A-4AFE-B7F9-86F3FD47BE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1439085"/>
      </p:ext>
    </p:extLst>
  </p:cSld>
  <p:clrMapOvr>
    <a:masterClrMapping/>
  </p:clrMapOvr>
  <p:transition spd="slow" advTm="8665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B6ED-20B3-4271-B219-A7E9BBB860DA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C9BDB-8E9A-4AFE-B7F9-86F3FD47BE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2751982"/>
      </p:ext>
    </p:extLst>
  </p:cSld>
  <p:clrMapOvr>
    <a:masterClrMapping/>
  </p:clrMapOvr>
  <p:transition spd="slow" advTm="8665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7B6ED-20B3-4271-B219-A7E9BBB860DA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C9BDB-8E9A-4AFE-B7F9-86F3FD47BE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84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8665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file:///F:\&#1092;&#1086;&#1090;&#1086;%20&#1076;&#1083;&#1103;%20&#1087;&#1088;&#1077;&#1079;&#1077;&#1085;&#1090;&#1072;&#1094;&#1080;&#1080;\&#1053;&#1077;&#1080;&#1079;&#1074;&#1077;&#1089;&#1090;&#1077;&#1085;%20-%20&#1040;%20&#1103;%20&#1074;&#1086;&#1089;&#1087;&#1080;&#1090;&#1072;&#1090;&#1077;&#1083;&#1100;.mp3" TargetMode="Externa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493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598051" y="105382"/>
            <a:ext cx="10995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140AE4"/>
                </a:solidFill>
                <a:effectLst>
                  <a:reflection blurRad="6350" stA="53000" endA="300" endPos="35500" dir="5400000" sy="-90000" algn="bl" rotWithShape="0"/>
                </a:effectLst>
              </a:rPr>
              <a:t>Детский сад «</a:t>
            </a:r>
            <a:r>
              <a:rPr lang="ru-RU" sz="5400" dirty="0" smtClean="0">
                <a:ln w="0"/>
                <a:solidFill>
                  <a:srgbClr val="140AE4"/>
                </a:solidFill>
                <a:effectLst>
                  <a:reflection blurRad="6350" stA="53000" endA="300" endPos="35500" dir="5400000" sy="-90000" algn="bl" rotWithShape="0"/>
                </a:effectLst>
              </a:rPr>
              <a:t>Маячок</a:t>
            </a:r>
            <a:r>
              <a:rPr lang="ru-RU" sz="5400" b="0" cap="none" spc="0" dirty="0" smtClean="0">
                <a:ln w="0"/>
                <a:solidFill>
                  <a:srgbClr val="140AE4"/>
                </a:solidFill>
                <a:effectLst>
                  <a:reflection blurRad="6350" stA="53000" endA="300" endPos="35500" dir="5400000" sy="-90000" algn="bl" rotWithShape="0"/>
                </a:effectLst>
              </a:rPr>
              <a:t>» представляет</a:t>
            </a:r>
            <a:endParaRPr lang="ru-RU" sz="5400" b="0" cap="none" spc="0" dirty="0">
              <a:ln w="0"/>
              <a:solidFill>
                <a:srgbClr val="140AE4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Неизвестен - А я воспитатель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289146" y="6115594"/>
            <a:ext cx="609600" cy="609600"/>
          </a:xfrm>
          <a:prstGeom prst="rect">
            <a:avLst/>
          </a:prstGeom>
        </p:spPr>
      </p:pic>
      <p:pic>
        <p:nvPicPr>
          <p:cNvPr id="6" name="Неизвестен - А я воспитатель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014345"/>
      </p:ext>
    </p:extLst>
  </p:cSld>
  <p:clrMapOvr>
    <a:masterClrMapping/>
  </p:clrMapOvr>
  <p:transition spd="slow" advTm="8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audio>
              <p:cMediaNode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 xmlns="">
        <p14:playEvt time="2016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3577" y="0"/>
            <a:ext cx="10287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883796" y="0"/>
            <a:ext cx="8004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Лишь мы затянем песню…</a:t>
            </a:r>
            <a:endParaRPr lang="ru-RU" sz="5400" b="0" cap="none" spc="0" dirty="0">
              <a:ln w="0">
                <a:solidFill>
                  <a:srgbClr val="FFFF00"/>
                </a:solidFill>
              </a:ln>
              <a:gradFill flip="none" rotWithShape="1">
                <a:gsLst>
                  <a:gs pos="0">
                    <a:schemeClr val="tx1"/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3577988"/>
      </p:ext>
    </p:extLst>
  </p:cSld>
  <p:clrMapOvr>
    <a:masterClrMapping/>
  </p:clrMapOvr>
  <p:transition spd="slow" advTm="8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9965" y="0"/>
            <a:ext cx="5144448" cy="685926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Прямоугольник 1"/>
          <p:cNvSpPr/>
          <p:nvPr/>
        </p:nvSpPr>
        <p:spPr>
          <a:xfrm>
            <a:off x="2593047" y="-105649"/>
            <a:ext cx="7035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140AE4"/>
                    </a:gs>
                    <a:gs pos="100000">
                      <a:srgbClr val="FE0000"/>
                    </a:gs>
                  </a:gsLst>
                  <a:lin ang="81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</a:rPr>
              <a:t>Мы строили, строили…</a:t>
            </a:r>
            <a:endParaRPr lang="ru-RU" sz="5400" b="0" cap="none" spc="0" dirty="0">
              <a:ln w="0">
                <a:solidFill>
                  <a:srgbClr val="7030A0"/>
                </a:solidFill>
              </a:ln>
              <a:gradFill flip="none" rotWithShape="1">
                <a:gsLst>
                  <a:gs pos="0">
                    <a:srgbClr val="140AE4"/>
                  </a:gs>
                  <a:gs pos="100000">
                    <a:srgbClr val="FE0000"/>
                  </a:gs>
                </a:gsLst>
                <a:lin ang="8100000" scaled="1"/>
                <a:tileRect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4129883"/>
      </p:ext>
    </p:extLst>
  </p:cSld>
  <p:clrMapOvr>
    <a:masterClrMapping/>
  </p:clrMapOvr>
  <p:transition spd="slow" advTm="8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8607" y="0"/>
            <a:ext cx="10287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 rot="638193">
            <a:off x="2336029" y="5272347"/>
            <a:ext cx="7262566" cy="9233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Топ, топ, топает малыш!</a:t>
            </a:r>
            <a:endParaRPr lang="ru-RU" sz="5400" b="0" cap="none" spc="0" dirty="0">
              <a:ln w="0">
                <a:solidFill>
                  <a:schemeClr val="tx1"/>
                </a:solidFill>
              </a:ln>
              <a:gradFill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9364036"/>
      </p:ext>
    </p:extLst>
  </p:cSld>
  <p:clrMapOvr>
    <a:masterClrMapping/>
  </p:clrMapOvr>
  <p:transition spd="slow" advTm="8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519" y="0"/>
            <a:ext cx="10287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693519" y="0"/>
            <a:ext cx="90148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rgbClr val="FFFF00"/>
                    </a:gs>
                    <a:gs pos="100000">
                      <a:srgbClr val="7030A0"/>
                    </a:gs>
                  </a:gsLst>
                  <a:lin ang="27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Нам, девчонкам развеселым, </a:t>
            </a:r>
          </a:p>
          <a:p>
            <a:pPr algn="ctr"/>
            <a:r>
              <a:rPr lang="ru-RU" sz="5400" b="0" cap="none" spc="0" dirty="0" smtClean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rgbClr val="FFFF00"/>
                    </a:gs>
                    <a:gs pos="100000">
                      <a:srgbClr val="7030A0"/>
                    </a:gs>
                  </a:gsLst>
                  <a:lin ang="27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</a:rPr>
              <a:t>нипочем любое шоу!</a:t>
            </a:r>
            <a:endParaRPr lang="ru-RU" sz="5400" b="0" cap="none" spc="0" dirty="0">
              <a:ln w="0">
                <a:solidFill>
                  <a:srgbClr val="FF0000"/>
                </a:solidFill>
              </a:ln>
              <a:gradFill flip="none" rotWithShape="1">
                <a:gsLst>
                  <a:gs pos="0">
                    <a:srgbClr val="FFFF00"/>
                  </a:gs>
                  <a:gs pos="100000">
                    <a:srgbClr val="7030A0"/>
                  </a:gs>
                </a:gsLst>
                <a:lin ang="2700000" scaled="1"/>
                <a:tileRect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Неизвестен - А я воспитатель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57285" y="6422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8445223"/>
      </p:ext>
    </p:extLst>
  </p:cSld>
  <p:clrMapOvr>
    <a:masterClrMapping/>
  </p:clrMapOvr>
  <p:transition spd="slow" advTm="8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9627" y="0"/>
            <a:ext cx="4781862" cy="12003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cap="none" spc="0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5000">
                      <a:schemeClr val="accent1">
                        <a:lumMod val="89000"/>
                      </a:schemeClr>
                    </a:gs>
                    <a:gs pos="28000">
                      <a:srgbClr val="FF0000"/>
                    </a:gs>
                    <a:gs pos="77000">
                      <a:schemeClr val="tx1"/>
                    </a:gs>
                    <a:gs pos="53000">
                      <a:srgbClr val="00B050"/>
                    </a:gs>
                    <a:gs pos="97000">
                      <a:srgbClr val="7030A0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/>
              </a:rPr>
              <a:t>Спасибо</a:t>
            </a:r>
            <a:endParaRPr lang="ru-RU" sz="7200" b="1" cap="none" spc="0" dirty="0">
              <a:ln>
                <a:solidFill>
                  <a:schemeClr val="tx1"/>
                </a:solidFill>
              </a:ln>
              <a:gradFill flip="none" rotWithShape="1">
                <a:gsLst>
                  <a:gs pos="5000">
                    <a:schemeClr val="accent1">
                      <a:lumMod val="89000"/>
                    </a:schemeClr>
                  </a:gs>
                  <a:gs pos="28000">
                    <a:srgbClr val="FF0000"/>
                  </a:gs>
                  <a:gs pos="77000">
                    <a:schemeClr val="tx1"/>
                  </a:gs>
                  <a:gs pos="53000">
                    <a:srgbClr val="00B050"/>
                  </a:gs>
                  <a:gs pos="97000">
                    <a:srgbClr val="7030A0"/>
                  </a:gs>
                </a:gsLst>
                <a:path path="rect">
                  <a:fillToRect l="50000" t="50000" r="50000" b="50000"/>
                </a:path>
                <a:tileRect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1352" y="2983043"/>
            <a:ext cx="1304144" cy="132343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5000">
                      <a:schemeClr val="accent1">
                        <a:lumMod val="89000"/>
                      </a:schemeClr>
                    </a:gs>
                    <a:gs pos="28000">
                      <a:srgbClr val="FF0000"/>
                    </a:gs>
                    <a:gs pos="77000">
                      <a:schemeClr val="tx1"/>
                    </a:gs>
                    <a:gs pos="53000">
                      <a:srgbClr val="00B050"/>
                    </a:gs>
                    <a:gs pos="97000">
                      <a:srgbClr val="7030A0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</a:rPr>
              <a:t>за</a:t>
            </a:r>
            <a:endParaRPr lang="ru-RU" sz="8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357118" y="5534561"/>
            <a:ext cx="5834882" cy="132343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8000" b="1" cap="none" spc="0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140AE4"/>
                    </a:gs>
                    <a:gs pos="23000">
                      <a:srgbClr val="FF0000"/>
                    </a:gs>
                    <a:gs pos="43700">
                      <a:srgbClr val="A13552"/>
                    </a:gs>
                    <a:gs pos="69000">
                      <a:srgbClr val="00B050"/>
                    </a:gs>
                    <a:gs pos="97000">
                      <a:schemeClr val="tx1"/>
                    </a:gs>
                  </a:gsLst>
                  <a:path path="rect">
                    <a:fillToRect l="50000" t="50000" r="50000" b="50000"/>
                  </a:path>
                </a:gradFill>
                <a:effectLst/>
              </a:rPr>
              <a:t>внимание!!!</a:t>
            </a:r>
            <a:endParaRPr lang="ru-RU" sz="8000" b="1" cap="none" spc="0" dirty="0">
              <a:ln>
                <a:solidFill>
                  <a:schemeClr val="tx1"/>
                </a:solidFill>
              </a:ln>
              <a:gradFill>
                <a:gsLst>
                  <a:gs pos="0">
                    <a:srgbClr val="140AE4"/>
                  </a:gs>
                  <a:gs pos="23000">
                    <a:srgbClr val="FF0000"/>
                  </a:gs>
                  <a:gs pos="43700">
                    <a:srgbClr val="A13552"/>
                  </a:gs>
                  <a:gs pos="69000">
                    <a:srgbClr val="00B050"/>
                  </a:gs>
                  <a:gs pos="97000">
                    <a:schemeClr val="tx1"/>
                  </a:gs>
                </a:gsLst>
                <a:path path="rect">
                  <a:fillToRect l="50000" t="50000" r="50000" b="50000"/>
                </a:path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143444"/>
      </p:ext>
    </p:extLst>
  </p:cSld>
  <p:clrMapOvr>
    <a:masterClrMapping/>
  </p:clrMapOvr>
  <p:transition spd="slow" advTm="8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50" y="2553689"/>
            <a:ext cx="10515600" cy="13255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p3d prstMaterial="translucentPowder"/>
          </a:bodyPr>
          <a:lstStyle/>
          <a:p>
            <a:pPr algn="ctr"/>
            <a:r>
              <a:rPr lang="ru-RU" sz="6000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schemeClr val="tx1">
                      <a:alpha val="32000"/>
                    </a:schemeClr>
                  </a:outerShdw>
                </a:effectLst>
                <a:latin typeface="Gabriola" panose="04040605051002020D02" pitchFamily="82" charset="0"/>
              </a:rPr>
              <a:t>Презентация воспитателя </a:t>
            </a:r>
            <a:br>
              <a:rPr lang="ru-RU" sz="6000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schemeClr val="tx1">
                      <a:alpha val="32000"/>
                    </a:schemeClr>
                  </a:outerShdw>
                </a:effectLst>
                <a:latin typeface="Gabriola" panose="04040605051002020D02" pitchFamily="82" charset="0"/>
              </a:rPr>
            </a:br>
            <a:r>
              <a:rPr lang="ru-RU" sz="6000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schemeClr val="tx1">
                      <a:alpha val="32000"/>
                    </a:schemeClr>
                  </a:outerShdw>
                </a:effectLst>
                <a:latin typeface="Gabriola" panose="04040605051002020D02" pitchFamily="82" charset="0"/>
              </a:rPr>
              <a:t>Чернецкой Елены Юрьевны </a:t>
            </a:r>
            <a:endParaRPr lang="ru-RU" sz="6000" dirty="0">
              <a:ln>
                <a:solidFill>
                  <a:schemeClr val="tx1"/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glow rad="228600">
                  <a:schemeClr val="accent1">
                    <a:alpha val="40000"/>
                  </a:schemeClr>
                </a:glow>
                <a:outerShdw blurRad="60007" dist="310007" dir="7680000" sy="30000" kx="1300200" algn="ctr" rotWithShape="0">
                  <a:schemeClr val="tx1">
                    <a:alpha val="32000"/>
                  </a:scheme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965979"/>
      </p:ext>
    </p:extLst>
  </p:cSld>
  <p:clrMapOvr>
    <a:masterClrMapping/>
  </p:clrMapOvr>
  <p:transition spd="slow" advTm="8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651 -0.25 L -0.35339 -0.25 C -0.19505 -0.25 2.08333E-7 -0.18102 2.08333E-7 -0.125 L 2.08333E-7 -1.48148E-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26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5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064941" y="176634"/>
            <a:ext cx="10062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rgbClr val="FFFF00"/>
                    </a:gs>
                    <a:gs pos="100000">
                      <a:srgbClr val="00B05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 здоровом теле – здоровый дух!</a:t>
            </a:r>
            <a:endParaRPr lang="ru-RU" sz="5400" b="0" cap="none" spc="0" dirty="0">
              <a:ln w="0">
                <a:solidFill>
                  <a:schemeClr val="tx1"/>
                </a:solidFill>
              </a:ln>
              <a:gradFill>
                <a:gsLst>
                  <a:gs pos="0">
                    <a:srgbClr val="FFFF00"/>
                  </a:gs>
                  <a:gs pos="100000">
                    <a:srgbClr val="00B050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2011844"/>
      </p:ext>
    </p:extLst>
  </p:cSld>
  <p:clrMapOvr>
    <a:masterClrMapping/>
  </p:clrMapOvr>
  <p:transition spd="slow" advTm="8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78934515"/>
      </p:ext>
    </p:extLst>
  </p:cSld>
  <p:clrMapOvr>
    <a:masterClrMapping/>
  </p:clrMapOvr>
  <p:transition spd="slow" advTm="8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537" y="0"/>
            <a:ext cx="10268262" cy="6845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307669" y="0"/>
            <a:ext cx="706199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rgbClr val="FD5E0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Как молоды мы были…</a:t>
            </a:r>
            <a:endParaRPr lang="ru-RU" sz="5400" b="0" cap="none" spc="0" dirty="0">
              <a:ln w="0">
                <a:solidFill>
                  <a:srgbClr val="FF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rgbClr val="FD5E00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5767250"/>
      </p:ext>
    </p:extLst>
  </p:cSld>
  <p:clrMapOvr>
    <a:masterClrMapping/>
  </p:clrMapOvr>
  <p:transition spd="slow" advTm="8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077" y="0"/>
            <a:ext cx="5114467" cy="68192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33369">
            <a:off x="5712815" y="-584617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10315580"/>
      </p:ext>
    </p:extLst>
  </p:cSld>
  <p:clrMapOvr>
    <a:masterClrMapping/>
  </p:clrMapOvr>
  <p:transition spd="slow" advTm="8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6287" y="-9590"/>
            <a:ext cx="9156787" cy="68675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021770" y="0"/>
            <a:ext cx="79058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rgbClr val="FF0000"/>
                    </a:gs>
                    <a:gs pos="100000">
                      <a:srgbClr val="140AE4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Дети наши много знают,</a:t>
            </a:r>
          </a:p>
          <a:p>
            <a:pPr algn="ctr"/>
            <a:r>
              <a:rPr lang="ru-RU" sz="5400" dirty="0" smtClean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rgbClr val="FF0000"/>
                    </a:gs>
                    <a:gs pos="100000">
                      <a:srgbClr val="140AE4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но про игру не забывают!</a:t>
            </a:r>
            <a:endParaRPr lang="ru-RU" sz="5400" b="0" cap="none" spc="0" dirty="0">
              <a:ln w="0">
                <a:solidFill>
                  <a:srgbClr val="FF0000"/>
                </a:solidFill>
              </a:ln>
              <a:gradFill>
                <a:gsLst>
                  <a:gs pos="0">
                    <a:srgbClr val="FF0000"/>
                  </a:gs>
                  <a:gs pos="100000">
                    <a:srgbClr val="140AE4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767999"/>
      </p:ext>
    </p:extLst>
  </p:cSld>
  <p:clrMapOvr>
    <a:masterClrMapping/>
  </p:clrMapOvr>
  <p:transition spd="slow" advTm="8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3696" y="0"/>
            <a:ext cx="10287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10671464"/>
      </p:ext>
    </p:extLst>
  </p:cSld>
  <p:clrMapOvr>
    <a:masterClrMapping/>
  </p:clrMapOvr>
  <p:transition spd="slow" advTm="8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3598" y="0"/>
            <a:ext cx="10287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605529" y="0"/>
            <a:ext cx="70709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</a:rPr>
              <a:t>Ты гулять беги скорей, </a:t>
            </a:r>
          </a:p>
          <a:p>
            <a:pPr algn="ctr"/>
            <a:r>
              <a:rPr lang="ru-RU" sz="5400" b="0" cap="none" spc="0" dirty="0" smtClean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</a:rPr>
              <a:t>и зови с собой друзей! </a:t>
            </a:r>
            <a:endParaRPr lang="ru-RU" sz="5400" b="0" cap="none" spc="0" dirty="0">
              <a:ln w="0">
                <a:solidFill>
                  <a:srgbClr val="FF0000"/>
                </a:solidFill>
              </a:ln>
              <a:gradFill flip="none" rotWithShape="1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lin ang="10800000" scaled="1"/>
                <a:tileRect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5210030"/>
      </p:ext>
    </p:extLst>
  </p:cSld>
  <p:clrMapOvr>
    <a:masterClrMapping/>
  </p:clrMapOvr>
  <p:transition spd="slow" advTm="8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73</Words>
  <Application>Microsoft Office PowerPoint</Application>
  <PresentationFormat>Произвольный</PresentationFormat>
  <Paragraphs>16</Paragraphs>
  <Slides>14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Презентация воспитателя  Чернецкой Елены Юрьевны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Саня Черный</dc:creator>
  <cp:lastModifiedBy>admin</cp:lastModifiedBy>
  <cp:revision>28</cp:revision>
  <dcterms:created xsi:type="dcterms:W3CDTF">2016-10-30T11:59:03Z</dcterms:created>
  <dcterms:modified xsi:type="dcterms:W3CDTF">2016-11-04T19:00:21Z</dcterms:modified>
</cp:coreProperties>
</file>