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6"/>
  </p:notesMasterIdLst>
  <p:sldIdLst>
    <p:sldId id="275" r:id="rId2"/>
    <p:sldId id="271" r:id="rId3"/>
    <p:sldId id="272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4" r:id="rId23"/>
    <p:sldId id="295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н-Коровай" initials="Д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D2B"/>
    <a:srgbClr val="0B0E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34" autoAdjust="0"/>
    <p:restoredTop sz="94638" autoAdjust="0"/>
  </p:normalViewPr>
  <p:slideViewPr>
    <p:cSldViewPr>
      <p:cViewPr varScale="1">
        <p:scale>
          <a:sx n="67" d="100"/>
          <a:sy n="67" d="100"/>
        </p:scale>
        <p:origin x="-2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ABA96-3330-4DD4-864D-F1F8CA49873A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9C62-DA9A-430B-A406-7FE5E0265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0"/>
            <a:ext cx="8763000" cy="1265238"/>
          </a:xfrm>
        </p:spPr>
        <p:txBody>
          <a:bodyPr>
            <a:normAutofit/>
          </a:bodyPr>
          <a:lstStyle/>
          <a:p>
            <a:pPr algn="ctr"/>
            <a:r>
              <a:rPr lang="ru-RU" sz="3600" b="0" i="1" dirty="0" smtClean="0">
                <a:solidFill>
                  <a:srgbClr val="002060"/>
                </a:solidFill>
              </a:rPr>
              <a:t>        </a:t>
            </a:r>
            <a: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МАМА, ПАПА, Я - СПОРТИВНАЯ СЕМЬЯ!</a:t>
            </a:r>
            <a:b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(часть 2)</a:t>
            </a:r>
            <a: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600" b="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НЕ БЫЛ ХИЛЫМ,ВЯЛЫМ,</a:t>
            </a:r>
          </a:p>
          <a:p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ЛЕЖАЛ ПОД ОДЕЯЛОМ,</a:t>
            </a:r>
          </a:p>
          <a:p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ХВОРАЛ И БЫЛ В ПОРЯДКЕ,</a:t>
            </a:r>
          </a:p>
          <a:p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ДЕЛАЙ КАЖДЫЙ ДЕНЬ ЗАРЯДКУ.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6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/>
          </a:bodyPr>
          <a:lstStyle/>
          <a:p>
            <a:r>
              <a:rPr lang="ru-RU" sz="3600" b="0" i="1" dirty="0" smtClean="0">
                <a:solidFill>
                  <a:srgbClr val="0070C0"/>
                </a:solidFill>
              </a:rPr>
              <a:t>             </a:t>
            </a:r>
            <a:r>
              <a:rPr lang="ru-RU" sz="3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Добрым быть – долго жить.</a:t>
            </a:r>
            <a:endParaRPr lang="ru-RU" sz="3600" b="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7856" y="1935163"/>
            <a:ext cx="3188287" cy="4389437"/>
          </a:xfrm>
        </p:spPr>
      </p:pic>
    </p:spTree>
  </p:cSld>
  <p:clrMapOvr>
    <a:masterClrMapping/>
  </p:clrMapOvr>
  <p:transition spd="med" advClick="0" advTm="3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rmAutofit/>
          </a:bodyPr>
          <a:lstStyle/>
          <a:p>
            <a:r>
              <a:rPr lang="ru-RU" sz="3600" b="0" i="1" dirty="0" smtClean="0">
                <a:solidFill>
                  <a:srgbClr val="0070C0"/>
                </a:solidFill>
              </a:rPr>
              <a:t>      </a:t>
            </a:r>
            <a:r>
              <a:rPr lang="ru-RU" sz="3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много лежит, у того бок болит.</a:t>
            </a:r>
            <a:endParaRPr lang="ru-RU" sz="3600" b="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7856" y="1935163"/>
            <a:ext cx="3188287" cy="4389437"/>
          </a:xfrm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Ешь чеснок и лук -</a:t>
            </a:r>
            <a:br>
              <a:rPr lang="ru-RU" sz="3600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не возьмет тебя недуг.</a:t>
            </a:r>
            <a:endParaRPr lang="ru-RU" sz="3600" b="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3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987" y="1935163"/>
            <a:ext cx="6042026" cy="4389437"/>
          </a:xfrm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4088"/>
          </a:xfrm>
        </p:spPr>
        <p:txBody>
          <a:bodyPr>
            <a:normAutofit/>
          </a:bodyPr>
          <a:lstStyle/>
          <a:p>
            <a:r>
              <a:rPr lang="ru-RU" sz="3600" b="0" i="1" dirty="0" smtClean="0"/>
              <a:t>             </a:t>
            </a:r>
            <a: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Чистота – залог здоровья.</a:t>
            </a:r>
            <a:endParaRPr lang="ru-RU" sz="3600" b="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3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987" y="1935163"/>
            <a:ext cx="6042026" cy="4389437"/>
          </a:xfrm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838200"/>
            <a:ext cx="8458200" cy="1189038"/>
          </a:xfrm>
        </p:spPr>
        <p:txBody>
          <a:bodyPr>
            <a:noAutofit/>
          </a:bodyPr>
          <a:lstStyle/>
          <a:p>
            <a:r>
              <a:rPr lang="ru-RU" sz="3600" b="0" i="1" dirty="0" smtClean="0">
                <a:solidFill>
                  <a:srgbClr val="002060"/>
                </a:solidFill>
              </a:rPr>
              <a:t>  </a:t>
            </a:r>
            <a: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Холода не бойся, </a:t>
            </a:r>
            <a:b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сам по пояс мойся.</a:t>
            </a:r>
            <a:endParaRPr lang="ru-RU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987" y="1935163"/>
            <a:ext cx="6042026" cy="4389437"/>
          </a:xfr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8028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ru-RU" sz="3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 - Сила.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3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987" y="1935163"/>
            <a:ext cx="6042026" cy="4389437"/>
          </a:xfrm>
        </p:spPr>
      </p:pic>
    </p:spTree>
  </p:cSld>
  <p:clrMapOvr>
    <a:masterClrMapping/>
  </p:clrMapOvr>
  <p:transition spd="med" advClick="0" advTm="3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458200" cy="1112838"/>
          </a:xfrm>
        </p:spPr>
        <p:txBody>
          <a:bodyPr>
            <a:normAutofit/>
          </a:bodyPr>
          <a:lstStyle/>
          <a:p>
            <a:r>
              <a:rPr lang="ru-RU" sz="3600" b="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Здоровью цены нет.</a:t>
            </a:r>
            <a:endParaRPr lang="ru-RU" sz="3600" b="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987" y="1935163"/>
            <a:ext cx="6042026" cy="4389437"/>
          </a:xfrm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ru-RU" sz="3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Пешком ходить — долго жить</a:t>
            </a:r>
            <a:r>
              <a:rPr lang="ru-RU" sz="3600" b="0" i="1" dirty="0" smtClean="0">
                <a:solidFill>
                  <a:srgbClr val="0070C0"/>
                </a:solidFill>
              </a:rPr>
              <a:t>.</a:t>
            </a:r>
            <a:endParaRPr lang="ru-RU" sz="36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7856" y="1935163"/>
            <a:ext cx="3188287" cy="4389437"/>
          </a:xfrm>
        </p:spPr>
      </p:pic>
    </p:spTree>
  </p:cSld>
  <p:clrMapOvr>
    <a:masterClrMapping/>
  </p:clrMapOvr>
  <p:transition spd="med" advClick="0" advTm="3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i="1" dirty="0" smtClean="0">
                <a:solidFill>
                  <a:srgbClr val="002060"/>
                </a:solidFill>
              </a:rPr>
              <a:t>           </a:t>
            </a:r>
            <a: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кузнец своего здоровья.</a:t>
            </a:r>
            <a:endParaRPr lang="ru-RU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987" y="1935163"/>
            <a:ext cx="6042026" cy="4389437"/>
          </a:xfrm>
        </p:spPr>
      </p:pic>
    </p:spTree>
  </p:cSld>
  <p:clrMapOvr>
    <a:masterClrMapping/>
  </p:clrMapOvr>
  <p:transition spd="med" advClick="0" advTm="3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Люби спорт смолоду.</a:t>
            </a:r>
            <a:endParaRPr lang="ru-RU" sz="3600" b="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7856" y="1935163"/>
            <a:ext cx="3188287" cy="4389437"/>
          </a:xfrm>
        </p:spPr>
      </p:pic>
    </p:spTree>
  </p:cSld>
  <p:clrMapOvr>
    <a:masterClrMapping/>
  </p:clrMapOvr>
  <p:transition spd="med" advClick="0" advTm="3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10600" cy="762000"/>
          </a:xfrm>
        </p:spPr>
        <p:txBody>
          <a:bodyPr>
            <a:normAutofit/>
          </a:bodyPr>
          <a:lstStyle/>
          <a:p>
            <a:r>
              <a:rPr lang="ru-RU" sz="4000" b="0" i="1" dirty="0" smtClean="0">
                <a:solidFill>
                  <a:srgbClr val="002060"/>
                </a:solidFill>
              </a:rPr>
              <a:t>   </a:t>
            </a:r>
            <a:r>
              <a:rPr lang="ru-RU" sz="3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Ловкий спортсмен - выносливый воин</a:t>
            </a:r>
            <a:r>
              <a:rPr lang="ru-RU" sz="40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b="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_488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2494" y="1935163"/>
            <a:ext cx="6259012" cy="4389437"/>
          </a:xfrm>
        </p:spPr>
      </p:pic>
    </p:spTree>
  </p:cSld>
  <p:clrMapOvr>
    <a:masterClrMapping/>
  </p:clrMapOvr>
  <p:transition spd="med" advClick="0" advTm="4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1189038"/>
          </a:xfrm>
        </p:spPr>
        <p:txBody>
          <a:bodyPr>
            <a:noAutofit/>
          </a:bodyPr>
          <a:lstStyle/>
          <a:p>
            <a:r>
              <a:rPr lang="ru-RU" sz="3600" b="0" i="1" dirty="0" smtClean="0">
                <a:solidFill>
                  <a:srgbClr val="002060"/>
                </a:solidFill>
              </a:rPr>
              <a:t/>
            </a:r>
            <a:br>
              <a:rPr lang="ru-RU" sz="3600" b="0" i="1" dirty="0" smtClean="0">
                <a:solidFill>
                  <a:srgbClr val="002060"/>
                </a:solidFill>
              </a:rPr>
            </a:br>
            <a:r>
              <a:rPr lang="ru-RU" sz="3600" b="0" i="1" dirty="0" smtClean="0">
                <a:solidFill>
                  <a:srgbClr val="002060"/>
                </a:solidFill>
              </a:rPr>
              <a:t>     </a:t>
            </a:r>
            <a: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порядка бездельником не будешь.</a:t>
            </a:r>
            <a:b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987" y="1935163"/>
            <a:ext cx="6042026" cy="4389437"/>
          </a:xfrm>
        </p:spPr>
      </p:pic>
    </p:spTree>
  </p:cSld>
  <p:clrMapOvr>
    <a:masterClrMapping/>
  </p:clrMapOvr>
  <p:transition spd="med" advClick="0" advTm="4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85088"/>
          </a:xfrm>
        </p:spPr>
        <p:txBody>
          <a:bodyPr>
            <a:noAutofit/>
          </a:bodyPr>
          <a:lstStyle/>
          <a:p>
            <a:r>
              <a:rPr lang="ru-RU" sz="3600" b="0" i="1" dirty="0" smtClean="0">
                <a:solidFill>
                  <a:srgbClr val="0070C0"/>
                </a:solidFill>
              </a:rPr>
              <a:t>                </a:t>
            </a:r>
            <a:r>
              <a:rPr lang="ru-RU" sz="3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 есть свой порядок.</a:t>
            </a:r>
            <a:br>
              <a:rPr lang="ru-RU" sz="3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987" y="1935163"/>
            <a:ext cx="6042026" cy="4389437"/>
          </a:xfrm>
        </p:spPr>
      </p:pic>
    </p:spTree>
  </p:cSld>
  <p:clrMapOvr>
    <a:masterClrMapping/>
  </p:clrMapOvr>
  <p:transition spd="med" advClick="0" advTm="3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04088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Мама, папа, я - спортивная семья!</a:t>
            </a:r>
            <a:endParaRPr lang="ru-RU" sz="3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_48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6711" y="1935163"/>
            <a:ext cx="5090578" cy="4389437"/>
          </a:xfrm>
        </p:spPr>
      </p:pic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Аппетит от больного бежит, а к   здоровому катится.</a:t>
            </a:r>
            <a:endParaRPr lang="ru-RU" sz="4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3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1752" y="1935163"/>
            <a:ext cx="6040496" cy="4389437"/>
          </a:xfrm>
        </p:spPr>
      </p:pic>
    </p:spTree>
  </p:cSld>
  <p:clrMapOvr>
    <a:masterClrMapping/>
  </p:clrMapOvr>
  <p:transition spd="med" advClick="0" advTm="4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ГРУППА </a:t>
            </a:r>
            <a:r>
              <a:rPr lang="ru-RU" dirty="0" smtClean="0">
                <a:solidFill>
                  <a:srgbClr val="F5AD2B"/>
                </a:solidFill>
              </a:rPr>
              <a:t>«СОЛНЫШКО»</a:t>
            </a:r>
            <a:endParaRPr lang="ru-RU" dirty="0">
              <a:solidFill>
                <a:srgbClr val="F5AD2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Уважаемые родители! Спасибо большое за участие в жизни наших детей в детском саду. За активность и ответственный подход к праздникам!</a:t>
            </a:r>
          </a:p>
          <a:p>
            <a:r>
              <a:rPr lang="ru-RU" dirty="0" smtClean="0"/>
              <a:t>Выражаем искреннюю благодарность нашим родителям за </a:t>
            </a:r>
            <a:r>
              <a:rPr lang="ru-RU" dirty="0" err="1" smtClean="0"/>
              <a:t>креативный</a:t>
            </a:r>
            <a:r>
              <a:rPr lang="ru-RU" dirty="0" smtClean="0"/>
              <a:t> подход к мероприятиям.</a:t>
            </a:r>
          </a:p>
          <a:p>
            <a:r>
              <a:rPr lang="ru-RU" dirty="0" smtClean="0"/>
              <a:t>Спасибо за дружелюбную и теплую атмосферу на празднике, благодаря чему ваши дети считают детский сад вторым домом.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20000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686800" cy="9144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3600" b="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— спутник здоровья.</a:t>
            </a:r>
            <a:endParaRPr lang="ru-RU" sz="3600" b="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_488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2052" y="1935163"/>
            <a:ext cx="6199895" cy="4389437"/>
          </a:xfrm>
        </p:spPr>
      </p:pic>
    </p:spTree>
  </p:cSld>
  <p:clrMapOvr>
    <a:masterClrMapping/>
  </p:clrMapOvr>
  <p:transition spd="med" advClick="0" advTm="4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1143000"/>
          </a:xfrm>
        </p:spPr>
        <p:txBody>
          <a:bodyPr>
            <a:noAutofit/>
          </a:bodyPr>
          <a:lstStyle/>
          <a:p>
            <a: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Смолоду закалишься, на весь век    сгодишься.</a:t>
            </a:r>
            <a:endParaRPr lang="ru-RU" sz="3600" b="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_489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3578" y="1935163"/>
            <a:ext cx="6236843" cy="4389437"/>
          </a:xfrm>
        </p:spPr>
      </p:pic>
    </p:spTree>
  </p:cSld>
  <p:clrMapOvr>
    <a:masterClrMapping/>
  </p:clrMapOvr>
  <p:transition spd="med" advClick="0" advTm="4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10600" cy="990600"/>
          </a:xfrm>
        </p:spPr>
        <p:txBody>
          <a:bodyPr>
            <a:noAutofit/>
          </a:bodyPr>
          <a:lstStyle/>
          <a:p>
            <a:r>
              <a:rPr lang="ru-RU" sz="3600" b="0" i="1" dirty="0" smtClean="0">
                <a:solidFill>
                  <a:srgbClr val="002060"/>
                </a:solidFill>
              </a:rPr>
              <a:t> </a:t>
            </a:r>
            <a: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Солнце, воздух и вода – </a:t>
            </a:r>
            <a:b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наши верные друзья.</a:t>
            </a:r>
            <a:endParaRPr lang="ru-RU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7856" y="1935163"/>
            <a:ext cx="3188287" cy="4389437"/>
          </a:xfrm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86800" cy="1066800"/>
          </a:xfrm>
        </p:spPr>
        <p:txBody>
          <a:bodyPr>
            <a:noAutofit/>
          </a:bodyPr>
          <a:lstStyle/>
          <a:p>
            <a:r>
              <a:rPr lang="ru-RU" sz="3600" b="0" i="1" dirty="0" smtClean="0">
                <a:solidFill>
                  <a:srgbClr val="002060"/>
                </a:solidFill>
              </a:rPr>
              <a:t>  </a:t>
            </a:r>
            <a: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Ловкий спортсмен –</a:t>
            </a:r>
            <a:b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выносливый воин.</a:t>
            </a:r>
            <a:endParaRPr lang="ru-RU" sz="3600" b="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987" y="1935163"/>
            <a:ext cx="6042026" cy="4389437"/>
          </a:xfr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162800" cy="1173162"/>
          </a:xfrm>
        </p:spPr>
        <p:txBody>
          <a:bodyPr>
            <a:normAutofit/>
          </a:bodyPr>
          <a:lstStyle/>
          <a:p>
            <a:r>
              <a:rPr lang="ru-RU" sz="36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ru-RU" sz="3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 - жизнь.</a:t>
            </a:r>
            <a:endParaRPr lang="ru-RU" sz="3600" b="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987" y="1935163"/>
            <a:ext cx="6042026" cy="4389437"/>
          </a:xfrm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685800"/>
            <a:ext cx="8686800" cy="1219200"/>
          </a:xfrm>
        </p:spPr>
        <p:txBody>
          <a:bodyPr>
            <a:noAutofit/>
          </a:bodyPr>
          <a:lstStyle/>
          <a:p>
            <a: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Аппетит от больного бежит, </a:t>
            </a:r>
            <a:b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а к здоровому катится.</a:t>
            </a:r>
            <a:endParaRPr lang="ru-RU" sz="3600" b="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3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987" y="1935163"/>
            <a:ext cx="6042026" cy="4389437"/>
          </a:xfr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219200"/>
          </a:xfrm>
        </p:spPr>
        <p:txBody>
          <a:bodyPr>
            <a:noAutofit/>
          </a:bodyPr>
          <a:lstStyle/>
          <a:p>
            <a:r>
              <a:rPr lang="ru-RU" sz="3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Вечерние прогулки полезны, </a:t>
            </a:r>
            <a:br>
              <a:rPr lang="ru-RU" sz="3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они удаляют от болезни.</a:t>
            </a:r>
            <a:endParaRPr lang="ru-RU" sz="3600" b="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987" y="1935163"/>
            <a:ext cx="6042026" cy="4389437"/>
          </a:xfr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</TotalTime>
  <Words>226</Words>
  <Application>Microsoft Office PowerPoint</Application>
  <PresentationFormat>Экран (4:3)</PresentationFormat>
  <Paragraphs>31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       МАМА, ПАПА, Я - СПОРТИВНАЯ СЕМЬЯ! (часть 2)  </vt:lpstr>
      <vt:lpstr>   Ловкий спортсмен - выносливый воин.</vt:lpstr>
      <vt:lpstr>              Движение — спутник здоровья.</vt:lpstr>
      <vt:lpstr>Смолоду закалишься, на весь век    сгодишься.</vt:lpstr>
      <vt:lpstr> Солнце, воздух и вода –                                           наши верные друзья.</vt:lpstr>
      <vt:lpstr>  Ловкий спортсмен –                                          выносливый воин.</vt:lpstr>
      <vt:lpstr>                     Спорт - жизнь.</vt:lpstr>
      <vt:lpstr>  Аппетит от больного бежит,                                       а к здоровому катится.</vt:lpstr>
      <vt:lpstr> Вечерние прогулки полезны,                                   они удаляют от болезни.</vt:lpstr>
      <vt:lpstr>             Добрым быть – долго жить.</vt:lpstr>
      <vt:lpstr>      Кто много лежит, у того бок болит.</vt:lpstr>
      <vt:lpstr>Ешь чеснок и лук -                                  не возьмет тебя недуг.</vt:lpstr>
      <vt:lpstr>             Чистота – залог здоровья.</vt:lpstr>
      <vt:lpstr>  Холода не бойся,                                    сам по пояс мойся.</vt:lpstr>
      <vt:lpstr>                          Спорт - Сила.</vt:lpstr>
      <vt:lpstr>                    Здоровью цены нет.</vt:lpstr>
      <vt:lpstr>         Пешком ходить — долго жить.</vt:lpstr>
      <vt:lpstr>           Каждый кузнец своего здоровья.</vt:lpstr>
      <vt:lpstr>                   Люби спорт смолоду.</vt:lpstr>
      <vt:lpstr>      От порядка бездельником не будешь. </vt:lpstr>
      <vt:lpstr>                На все есть свой порядок. </vt:lpstr>
      <vt:lpstr> Мама, папа, я - спортивная семья!</vt:lpstr>
      <vt:lpstr>Аппетит от больного бежит, а к   здоровому катится.</vt:lpstr>
      <vt:lpstr>      ГРУППА «СОЛНЫШКО»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веселая зарядка</dc:title>
  <dc:creator>Korovai</dc:creator>
  <cp:lastModifiedBy>Пользователь</cp:lastModifiedBy>
  <cp:revision>36</cp:revision>
  <dcterms:created xsi:type="dcterms:W3CDTF">2015-12-07T15:31:25Z</dcterms:created>
  <dcterms:modified xsi:type="dcterms:W3CDTF">2015-12-27T10:20:44Z</dcterms:modified>
</cp:coreProperties>
</file>