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714620"/>
            <a:ext cx="6000792" cy="11430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Хищные животные</a:t>
            </a: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7728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338067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205634" cy="26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261" y="4000504"/>
            <a:ext cx="33380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24900"/>
            <a:ext cx="3286148" cy="24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42984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Длина тела рыси составляет 80—130 см и 70 см в холке. Обычно, рысь размером с крупную собаку. Вес взрослых самцов от 18 до 25 кг, очень редко может достигать и 30 кг; самки весят в среднем 18 кг. Питается рыжая рысь  большей частью мелкими млекопитающими: грызунами, типа полевок, белок и кроликов, но порой нападает на птиц (диких индеек, домашних кур) и даже белохвостых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400565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515" y="3357562"/>
            <a:ext cx="3795765" cy="29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Снежный барс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357718" cy="27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978" y="2571744"/>
            <a:ext cx="3092652" cy="31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39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42889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Барс обитает в горных массивах Центральной Азии. Отличается тонким, длинным, гибким телом, относительно короткими лапами, небольшой головой и очень длинным хвостом. Достигая вместе с хвостом длины 200—230 см, весит до 55 кг. Окраска меха светлая дымчато-серая с кольцеобразными и сплошными тёмными пятнами. В настоящее время численность барсов катастрофически мала. Он внесён в  Красную книгу России, а также в охранные документы других стран. Охота на ирбисов запрещена. Снежный барс способен справиться с добычей, втрое превосходящей его по массе. Питаются копытными: голубыми баранами, сибирскими горными козлами, винторогими козлами, архарами, косулями, маралами, кабаргой, оленями, кабанами.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72" y="321313"/>
            <a:ext cx="4967521" cy="339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40" y="357166"/>
            <a:ext cx="27344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Амурский тигр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41964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7849" y="2071678"/>
            <a:ext cx="4334151" cy="32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самых малочисленных подвидов тигра, самый северный тигр. Занесён в Красную книгу. Обитает  по берегам рек Амур и Уссури в Хабаровском и Приморском краях. Это единственный тигр, имеющий на брюхе пятисантиметровый слой жира, защищающий от леденящего ветра при крайне низких температурах. Основу рациона составляют изюбрь, пятнистый и благородный олени, косули, кабаны, лось, рысь.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072410" cy="18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232841" cy="219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482917"/>
            <a:ext cx="2872036" cy="215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81439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представителей этого отряда являются плотоядными животными, охотящимися главным образом на позвоночных. Хищников иногда также делят на две группы, сильно отличающиеся друг от друга по образу жизни: сухопутные хищные  и ластоногие.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хищным относят всех крупных плотоядных наземных животных, а также многочисленные виды средней и малой величины. Телосложение хищных варьирует от грубых форм, как у медведей до изящных форм, как у семейства кошачьих. Величина варьирует от маленькой ласки, вес которой всего 35—70 г, до огромного  медведя гризли. Величина гризли обычно составляет 2—3 м, вес — до 500 кг, но встречаются особи до 4 метров.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214710" cy="24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673201" cy="25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57200"/>
            <a:ext cx="6276988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714776" cy="44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5848"/>
            <a:ext cx="4357750" cy="32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14942" y="2857496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714356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медведь, или полярный медведь - хищное млекопитающее семейства медвежьих, близкий родственник бурого медведя. Его длина достигает 3 м, масса до 1 т. Обычно самцы весят 400—450 кг, длина тела 200—250 см. Обитает на дрейфующих и припайных морских льдах, где охотится на свою основную добычу: кольчатую нерпу, морского зайца, моржа и др. морских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7200"/>
            <a:ext cx="6643734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71966" cy="30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142623" cy="27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3500438"/>
            <a:ext cx="3571900" cy="27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 — самое крупное современное животное в своём семействе: длина его тела (без хвоста) может достигать 160 см, хвоста до 52 см,  масса тела до 86 кг. Основу питания волков составляют копытные животные: в тундре — северные олени; в лесной зоне — лоси, олени, косули, кабаны; в степях и пустынях — антилопы. Нападают волки и на домашних животных (овец, коров, лошадей), в том числе на собак. Ловят, особенно одиночные волки, и более мелкую добычу: зайцев, сусликов, мышевидных грызунов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4214842" cy="31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6715172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786214" cy="30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653703" cy="29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лисы отличная память, хорошее обоняние и замечательно острый слух. Писк полевки, например, лиса слышит за 100 м. Охотится лиса обычно вечером и ночью, хотя имеются и исключения. Она с удовольствием ест мышей, зайцев, кроликов, земноводных, пресмыкающихся, после дождя выкапывает из земли дождевых червей, в реке ловит рыбу и раков. Но особенно любит рыжая плутовка полакомиться птицей. Поэтому она частенько заглядывает в курятники.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4258028" cy="26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890973" cy="3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57200"/>
            <a:ext cx="5776922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94797" cy="30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286280" cy="34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635</Words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Хищные животные</vt:lpstr>
      <vt:lpstr>Слайд 2</vt:lpstr>
      <vt:lpstr>Белый медведь</vt:lpstr>
      <vt:lpstr>Слайд 4</vt:lpstr>
      <vt:lpstr> Волк</vt:lpstr>
      <vt:lpstr>Слайд 6</vt:lpstr>
      <vt:lpstr>Лиса</vt:lpstr>
      <vt:lpstr>Слайд 8</vt:lpstr>
      <vt:lpstr>Рысь</vt:lpstr>
      <vt:lpstr>Слайд 10</vt:lpstr>
      <vt:lpstr>Снежный барс</vt:lpstr>
      <vt:lpstr>Слайд 12</vt:lpstr>
      <vt:lpstr>Амурский тигр</vt:lpstr>
      <vt:lpstr>Один из самых малочисленных подвидов тигра, самый северный тигр. Занесён в Красную книгу. Обитает  по берегам рек Амур и Уссури в Хабаровском и Приморском краях. Это единственный тигр, имеющий на брюхе пятисантиметровый слой жира, защищающий от леденящего ветра при крайне низких температурах. Основу рациона составляют изюбрь, пятнистый и благородный олени, косули, кабаны, лось, рысь.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хищные животные</dc:title>
  <dc:creator>Пользователь</dc:creator>
  <cp:lastModifiedBy>Пользователь</cp:lastModifiedBy>
  <cp:revision>15</cp:revision>
  <dcterms:created xsi:type="dcterms:W3CDTF">2013-12-10T11:35:35Z</dcterms:created>
  <dcterms:modified xsi:type="dcterms:W3CDTF">2016-12-24T14:16:05Z</dcterms:modified>
</cp:coreProperties>
</file>