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9B015-70DE-44A8-84BB-4E61212B01A4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1EC34-EECB-426F-9985-E8FB23B93C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Состав числа</a:t>
            </a:r>
            <a:r>
              <a:rPr lang="ru-RU" baseline="0" dirty="0" smtClean="0"/>
              <a:t> 10 и 9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1EC34-EECB-426F-9985-E8FB23B93C4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Вставь</a:t>
            </a:r>
            <a:r>
              <a:rPr lang="ru-RU" baseline="0" dirty="0" smtClean="0"/>
              <a:t> недостающую фигуру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1EC34-EECB-426F-9985-E8FB23B93C4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Реши задачу в стихах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1EC34-EECB-426F-9985-E8FB23B93C4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Сравни равенства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1EC34-EECB-426F-9985-E8FB23B93C4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Проверь</a:t>
            </a:r>
            <a:r>
              <a:rPr lang="ru-RU" baseline="0" dirty="0" smtClean="0"/>
              <a:t> арифметический диктант.1) Число, которое стоит за числом 3. 2) Число, которое стоит перед числом 7. 3) Количество дней в неделе. 4)Число ,которое на 1 меньше, чем 8. 5) Число, которое на 2 больше, чем 4. 6) Найди сумму 5 и 4.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1EC34-EECB-426F-9985-E8FB23B93C4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1A7225-BF7B-443D-8894-5F6C05D4F4C7}" type="datetimeFigureOut">
              <a:rPr lang="ru-RU" smtClean="0"/>
              <a:pPr/>
              <a:t>23.01.2017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4412BD-4CBE-485A-9246-FD2B08C93E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Устный счёт в пределах 10.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33256"/>
            <a:ext cx="6400800" cy="57606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Учитель начальной школы : Погорелова Е.Ю.</a:t>
            </a:r>
            <a:endParaRPr lang="ru-RU" sz="2000" dirty="0"/>
          </a:p>
        </p:txBody>
      </p:sp>
      <p:pic>
        <p:nvPicPr>
          <p:cNvPr id="23554" name="Picture 2" descr="https://fs00.infourok.ru/images/doc/109/128811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7704856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-1260648" y="1268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052" name="Picture 4" descr="http://festival.1september.ru/articles/504973/pril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980728"/>
            <a:ext cx="4900414" cy="5112568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2915816" y="234888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1</a:t>
            </a:r>
            <a:endParaRPr lang="ru-RU" sz="32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2195736" y="2996952"/>
            <a:ext cx="391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</a:t>
            </a:r>
            <a:endParaRPr lang="ru-RU" sz="28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2987824" y="3573016"/>
            <a:ext cx="607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3</a:t>
            </a:r>
            <a:endParaRPr lang="ru-RU" sz="28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2195736" y="4221088"/>
            <a:ext cx="607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4</a:t>
            </a:r>
            <a:endParaRPr lang="ru-RU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2987824" y="4941168"/>
            <a:ext cx="535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5</a:t>
            </a:r>
            <a:endParaRPr lang="ru-RU" sz="28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195736" y="5445224"/>
            <a:ext cx="535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6</a:t>
            </a:r>
            <a:endParaRPr lang="ru-RU" sz="28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6156176" y="2348880"/>
            <a:ext cx="535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1</a:t>
            </a:r>
            <a:endParaRPr lang="ru-RU" sz="28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5292080" y="2852936"/>
            <a:ext cx="607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</a:t>
            </a:r>
            <a:endParaRPr lang="ru-RU" sz="28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6156176" y="3573016"/>
            <a:ext cx="607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3</a:t>
            </a:r>
            <a:endParaRPr lang="ru-RU" sz="28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64088" y="4221088"/>
            <a:ext cx="463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4</a:t>
            </a:r>
            <a:endParaRPr lang="ru-RU" sz="24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084168" y="486916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5</a:t>
            </a:r>
            <a:endParaRPr lang="ru-RU" sz="28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5364088" y="5445224"/>
            <a:ext cx="607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6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/>
          <p:cNvSpPr/>
          <p:nvPr/>
        </p:nvSpPr>
        <p:spPr>
          <a:xfrm>
            <a:off x="1331640" y="1196752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483768" y="1412776"/>
            <a:ext cx="6793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+</a:t>
            </a:r>
            <a:endParaRPr lang="ru-RU" sz="3600" dirty="0"/>
          </a:p>
        </p:txBody>
      </p:sp>
      <p:sp>
        <p:nvSpPr>
          <p:cNvPr id="4" name="Сердце 3"/>
          <p:cNvSpPr/>
          <p:nvPr/>
        </p:nvSpPr>
        <p:spPr>
          <a:xfrm>
            <a:off x="3203848" y="1340768"/>
            <a:ext cx="842392" cy="77038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427984" y="1412776"/>
            <a:ext cx="679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=</a:t>
            </a:r>
            <a:endParaRPr lang="ru-RU" sz="3200" dirty="0"/>
          </a:p>
        </p:txBody>
      </p:sp>
      <p:sp>
        <p:nvSpPr>
          <p:cNvPr id="6" name="Сердце 5"/>
          <p:cNvSpPr/>
          <p:nvPr/>
        </p:nvSpPr>
        <p:spPr>
          <a:xfrm>
            <a:off x="4860032" y="1340768"/>
            <a:ext cx="792088" cy="79208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868144" y="1412776"/>
            <a:ext cx="463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+</a:t>
            </a:r>
            <a:endParaRPr lang="ru-RU" sz="3200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6300192" y="1268760"/>
            <a:ext cx="936104" cy="8640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187624" y="2708920"/>
            <a:ext cx="864096" cy="936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267744" y="2924944"/>
            <a:ext cx="535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+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87824" y="2780928"/>
            <a:ext cx="86409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139952" y="2924944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=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2780928"/>
            <a:ext cx="86409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156176" y="2852936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+</a:t>
            </a:r>
            <a:endParaRPr lang="ru-RU" sz="3600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6588224" y="270892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235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РАСШИФРУЙ</a:t>
            </a:r>
            <a:endParaRPr lang="ru-RU" dirty="0"/>
          </a:p>
        </p:txBody>
      </p:sp>
      <p:pic>
        <p:nvPicPr>
          <p:cNvPr id="19" name="Содержимое 18" descr="671138017873681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87824" y="5229200"/>
            <a:ext cx="2520280" cy="16287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563888" y="4725144"/>
            <a:ext cx="1152128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                          10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2"/>
          </p:nvPr>
        </p:nvSpPr>
        <p:spPr>
          <a:xfrm>
            <a:off x="281444" y="692697"/>
            <a:ext cx="4290556" cy="3528391"/>
          </a:xfrm>
          <a:solidFill>
            <a:srgbClr val="92D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    НА листке сидит лягушка,</a:t>
            </a:r>
          </a:p>
          <a:p>
            <a:pPr>
              <a:buNone/>
            </a:pPr>
            <a:r>
              <a:rPr lang="ru-RU" dirty="0" smtClean="0"/>
              <a:t>    Похваляется подружке:</a:t>
            </a:r>
          </a:p>
          <a:p>
            <a:pPr>
              <a:buNone/>
            </a:pPr>
            <a:r>
              <a:rPr lang="ru-RU" dirty="0" smtClean="0"/>
              <a:t>    «Съела пять я комаров, </a:t>
            </a:r>
          </a:p>
          <a:p>
            <a:pPr>
              <a:buNone/>
            </a:pPr>
            <a:r>
              <a:rPr lang="ru-RU" dirty="0" smtClean="0"/>
              <a:t>    Ну и столько же жуков».</a:t>
            </a:r>
          </a:p>
          <a:p>
            <a:pPr>
              <a:buNone/>
            </a:pPr>
            <a:r>
              <a:rPr lang="ru-RU" dirty="0" smtClean="0"/>
              <a:t>    Как ей бедной подсчитать Сколько будет пять да пять?</a:t>
            </a:r>
            <a:endParaRPr lang="ru-RU" dirty="0"/>
          </a:p>
        </p:txBody>
      </p:sp>
      <p:pic>
        <p:nvPicPr>
          <p:cNvPr id="16386" name="Picture 2" descr="C:\Users\ЕЛЕНА\Downloads\frog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196753"/>
            <a:ext cx="3384377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699792" y="1772816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4+5=5+4</a:t>
            </a: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27784" y="3140968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4+5=2+3+4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2564904"/>
            <a:ext cx="4032448" cy="1015663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4,6,7,7,6,9.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ЕЛЕНА\Downloads\0023-023-Molodts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164</TotalTime>
  <Words>152</Words>
  <Application>Microsoft Office PowerPoint</Application>
  <PresentationFormat>Экран (4:3)</PresentationFormat>
  <Paragraphs>40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Устный счёт в пределах 10.</vt:lpstr>
      <vt:lpstr>Слайд 2</vt:lpstr>
      <vt:lpstr>                       РАСШИФРУЙ</vt:lpstr>
      <vt:lpstr>                              10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счёт в пределах 10.</dc:title>
  <dc:creator>ЕЛЕНА</dc:creator>
  <cp:lastModifiedBy>ЕЛЕНА</cp:lastModifiedBy>
  <cp:revision>42</cp:revision>
  <dcterms:created xsi:type="dcterms:W3CDTF">2017-01-23T11:00:31Z</dcterms:created>
  <dcterms:modified xsi:type="dcterms:W3CDTF">2017-01-23T13:54:01Z</dcterms:modified>
</cp:coreProperties>
</file>