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diagrams/quickStyle17.xml" ContentType="application/vnd.openxmlformats-officedocument.drawingml.diagram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layout13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charts/chart2.xml" ContentType="application/vnd.openxmlformats-officedocument.drawingml.char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layout11.xml" ContentType="application/vnd.openxmlformats-officedocument.drawingml.diagramLayout+xml"/>
  <Override PartName="/ppt/charts/chart1.xml" ContentType="application/vnd.openxmlformats-officedocument.drawingml.chart+xml"/>
  <Override PartName="/ppt/diagrams/colors14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Употребляете ли вы в своей речи слова паразиты?</c:v>
                </c:pt>
              </c:strCache>
            </c:strRef>
          </c:tx>
          <c:explosion val="25"/>
          <c:dPt>
            <c:idx val="0"/>
            <c:explosion val="26"/>
          </c:dPt>
          <c:cat>
            <c:strRef>
              <c:f>Лист1!$A$2:$A$5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99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4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Какие способы борьбы вы можете предложить?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Физически</c:v>
                </c:pt>
                <c:pt idx="1">
                  <c:v>Меньше говорить</c:v>
                </c:pt>
                <c:pt idx="2">
                  <c:v>нечего не предпринимать</c:v>
                </c:pt>
                <c:pt idx="3">
                  <c:v>Больше читать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62</c:v>
                </c:pt>
                <c:pt idx="1">
                  <c:v>18</c:v>
                </c:pt>
                <c:pt idx="2">
                  <c:v>2</c:v>
                </c:pt>
                <c:pt idx="3">
                  <c:v>1.2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Какие слова "паразиты" вы употребляете в речи?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Ну</c:v>
                </c:pt>
                <c:pt idx="2">
                  <c:v>Блин</c:v>
                </c:pt>
                <c:pt idx="3">
                  <c:v>Короче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  <c:firstSliceAng val="0"/>
      </c:pieChart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84496306017303391"/>
          <c:y val="0.46526130798270071"/>
          <c:w val="0.14577768056770682"/>
          <c:h val="0.3595929439973203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3AAA34-C2FA-4905-AB82-A5B39F95A366}" type="doc">
      <dgm:prSet loTypeId="urn:microsoft.com/office/officeart/2005/8/layout/vList2" loCatId="list" qsTypeId="urn:microsoft.com/office/officeart/2005/8/quickstyle/3d2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BFDC8AC5-79AA-4498-9FAE-C015DBB6053B}">
      <dgm:prSet/>
      <dgm:spPr/>
      <dgm:t>
        <a:bodyPr/>
        <a:lstStyle/>
        <a:p>
          <a:pPr rtl="0"/>
          <a:r>
            <a:rPr lang="ru-RU" b="0" dirty="0" smtClean="0"/>
            <a:t>Проанализировав различную литературу, проведя исследование среди учащихся нашей школы, я могу сделать вывод, что слова-паразиты - это пустые слова, которые сбивают ритм речи. Говорящий человек их обычно не замечает.</a:t>
          </a:r>
          <a:endParaRPr lang="ru-RU" b="1" dirty="0"/>
        </a:p>
      </dgm:t>
    </dgm:pt>
    <dgm:pt modelId="{27FB1180-437B-4AE6-82EB-07D22EE67C19}" type="parTrans" cxnId="{82A9FAD9-C1C2-4B25-975E-3A26A33F0B96}">
      <dgm:prSet/>
      <dgm:spPr/>
      <dgm:t>
        <a:bodyPr/>
        <a:lstStyle/>
        <a:p>
          <a:endParaRPr lang="ru-RU"/>
        </a:p>
      </dgm:t>
    </dgm:pt>
    <dgm:pt modelId="{718093E2-6796-4CBB-AD00-D46C387DB707}" type="sibTrans" cxnId="{82A9FAD9-C1C2-4B25-975E-3A26A33F0B96}">
      <dgm:prSet/>
      <dgm:spPr/>
      <dgm:t>
        <a:bodyPr/>
        <a:lstStyle/>
        <a:p>
          <a:endParaRPr lang="ru-RU"/>
        </a:p>
      </dgm:t>
    </dgm:pt>
    <dgm:pt modelId="{BE418439-6789-4054-AA0C-A6A9EA8D439B}" type="pres">
      <dgm:prSet presAssocID="{1C3AAA34-C2FA-4905-AB82-A5B39F95A3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7EADCD-9F46-4A8D-8616-A8A93B328FE9}" type="pres">
      <dgm:prSet presAssocID="{BFDC8AC5-79AA-4498-9FAE-C015DBB6053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545009-8491-4991-9570-944746FF81EC}" type="presOf" srcId="{1C3AAA34-C2FA-4905-AB82-A5B39F95A366}" destId="{BE418439-6789-4054-AA0C-A6A9EA8D439B}" srcOrd="0" destOrd="0" presId="urn:microsoft.com/office/officeart/2005/8/layout/vList2"/>
    <dgm:cxn modelId="{82A9FAD9-C1C2-4B25-975E-3A26A33F0B96}" srcId="{1C3AAA34-C2FA-4905-AB82-A5B39F95A366}" destId="{BFDC8AC5-79AA-4498-9FAE-C015DBB6053B}" srcOrd="0" destOrd="0" parTransId="{27FB1180-437B-4AE6-82EB-07D22EE67C19}" sibTransId="{718093E2-6796-4CBB-AD00-D46C387DB707}"/>
    <dgm:cxn modelId="{70B895FD-26F9-4E2B-B1A6-24025CF72223}" type="presOf" srcId="{BFDC8AC5-79AA-4498-9FAE-C015DBB6053B}" destId="{797EADCD-9F46-4A8D-8616-A8A93B328FE9}" srcOrd="0" destOrd="0" presId="urn:microsoft.com/office/officeart/2005/8/layout/vList2"/>
    <dgm:cxn modelId="{C725B124-125D-45C5-96BF-C93313946804}" type="presParOf" srcId="{BE418439-6789-4054-AA0C-A6A9EA8D439B}" destId="{797EADCD-9F46-4A8D-8616-A8A93B328FE9}" srcOrd="0" destOrd="0" presId="urn:microsoft.com/office/officeart/2005/8/layout/vList2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7CB02D7-0644-4204-B9C9-7619AB20F938}" type="doc">
      <dgm:prSet loTypeId="urn:microsoft.com/office/officeart/2005/8/layout/hList6" loCatId="list" qsTypeId="urn:microsoft.com/office/officeart/2005/8/quickstyle/3d2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7EAC26DC-19DD-439A-83CC-58B0E275A244}">
      <dgm:prSet/>
      <dgm:spPr/>
      <dgm:t>
        <a:bodyPr/>
        <a:lstStyle/>
        <a:p>
          <a:pPr rtl="0"/>
          <a:r>
            <a:rPr lang="ru-RU" b="1" i="1" dirty="0" smtClean="0"/>
            <a:t>«Вообще-то»</a:t>
          </a:r>
          <a:r>
            <a:rPr lang="ru-RU" b="1" dirty="0" smtClean="0"/>
            <a:t> – словечко людей не уверенных в себе, быстро теряющих самообладание, вечно ищущих во всем происходящем подвох, и тех, кто даже из-за ерунды готов затеять словесную перепалку.</a:t>
          </a:r>
          <a:br>
            <a:rPr lang="ru-RU" b="1" dirty="0" smtClean="0"/>
          </a:br>
          <a:endParaRPr lang="ru-RU" b="1" dirty="0"/>
        </a:p>
      </dgm:t>
    </dgm:pt>
    <dgm:pt modelId="{B2D35AA1-10D7-401E-A145-6282F0EC16AA}" type="parTrans" cxnId="{ADC93DE5-AA1F-42F1-8259-07A803D405DA}">
      <dgm:prSet/>
      <dgm:spPr/>
      <dgm:t>
        <a:bodyPr/>
        <a:lstStyle/>
        <a:p>
          <a:endParaRPr lang="ru-RU"/>
        </a:p>
      </dgm:t>
    </dgm:pt>
    <dgm:pt modelId="{748B1701-A0C9-4947-A270-427027653C0D}" type="sibTrans" cxnId="{ADC93DE5-AA1F-42F1-8259-07A803D405DA}">
      <dgm:prSet/>
      <dgm:spPr/>
      <dgm:t>
        <a:bodyPr/>
        <a:lstStyle/>
        <a:p>
          <a:endParaRPr lang="ru-RU"/>
        </a:p>
      </dgm:t>
    </dgm:pt>
    <dgm:pt modelId="{B018EE50-EAE9-4854-BE1F-B4C3BED8CE34}" type="pres">
      <dgm:prSet presAssocID="{C7CB02D7-0644-4204-B9C9-7619AB20F9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FE5AA3-BECC-4A40-ABE8-A025743864AB}" type="pres">
      <dgm:prSet presAssocID="{7EAC26DC-19DD-439A-83CC-58B0E275A244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CCB195-3B52-4F0F-B52B-656DACBC58DE}" type="presOf" srcId="{7EAC26DC-19DD-439A-83CC-58B0E275A244}" destId="{79FE5AA3-BECC-4A40-ABE8-A025743864AB}" srcOrd="0" destOrd="0" presId="urn:microsoft.com/office/officeart/2005/8/layout/hList6"/>
    <dgm:cxn modelId="{ADC93DE5-AA1F-42F1-8259-07A803D405DA}" srcId="{C7CB02D7-0644-4204-B9C9-7619AB20F938}" destId="{7EAC26DC-19DD-439A-83CC-58B0E275A244}" srcOrd="0" destOrd="0" parTransId="{B2D35AA1-10D7-401E-A145-6282F0EC16AA}" sibTransId="{748B1701-A0C9-4947-A270-427027653C0D}"/>
    <dgm:cxn modelId="{6342D6E3-FDA3-4D19-8503-20A1A62788E7}" type="presOf" srcId="{C7CB02D7-0644-4204-B9C9-7619AB20F938}" destId="{B018EE50-EAE9-4854-BE1F-B4C3BED8CE34}" srcOrd="0" destOrd="0" presId="urn:microsoft.com/office/officeart/2005/8/layout/hList6"/>
    <dgm:cxn modelId="{97ACE3A3-EDF3-4371-8720-D69AB3E68F78}" type="presParOf" srcId="{B018EE50-EAE9-4854-BE1F-B4C3BED8CE34}" destId="{79FE5AA3-BECC-4A40-ABE8-A025743864AB}" srcOrd="0" destOrd="0" presId="urn:microsoft.com/office/officeart/2005/8/layout/hList6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28B075B-E23E-4AE1-B31C-3BA7BA378957}" type="doc">
      <dgm:prSet loTypeId="urn:microsoft.com/office/officeart/2005/8/layout/default" loCatId="list" qsTypeId="urn:microsoft.com/office/officeart/2005/8/quickstyle/3d5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82D32B9E-3B8C-4E1D-B763-D3198F8D751F}">
      <dgm:prSet/>
      <dgm:spPr/>
      <dgm:t>
        <a:bodyPr/>
        <a:lstStyle/>
        <a:p>
          <a:pPr rtl="0"/>
          <a:r>
            <a:rPr lang="ru-RU" b="1" i="1" dirty="0" smtClean="0"/>
            <a:t>«Так сказать»</a:t>
          </a:r>
          <a:r>
            <a:rPr lang="ru-RU" b="1" dirty="0" smtClean="0"/>
            <a:t> и </a:t>
          </a:r>
          <a:r>
            <a:rPr lang="ru-RU" b="1" i="1" dirty="0" smtClean="0"/>
            <a:t>«собственно»</a:t>
          </a:r>
          <a:r>
            <a:rPr lang="ru-RU" b="1" dirty="0" smtClean="0"/>
            <a:t> – используют в речи интеллектуалы.</a:t>
          </a:r>
          <a:br>
            <a:rPr lang="ru-RU" b="1" dirty="0" smtClean="0"/>
          </a:br>
          <a:endParaRPr lang="ru-RU" b="1" dirty="0"/>
        </a:p>
      </dgm:t>
    </dgm:pt>
    <dgm:pt modelId="{E917C7BD-A5AB-4E9D-9A99-032A3742CDBE}" type="parTrans" cxnId="{2F42201E-0B15-4EFA-8C40-915DF828D550}">
      <dgm:prSet/>
      <dgm:spPr/>
      <dgm:t>
        <a:bodyPr/>
        <a:lstStyle/>
        <a:p>
          <a:endParaRPr lang="ru-RU"/>
        </a:p>
      </dgm:t>
    </dgm:pt>
    <dgm:pt modelId="{69A5B938-A431-43C8-862F-9012FAE9D53B}" type="sibTrans" cxnId="{2F42201E-0B15-4EFA-8C40-915DF828D550}">
      <dgm:prSet/>
      <dgm:spPr/>
      <dgm:t>
        <a:bodyPr/>
        <a:lstStyle/>
        <a:p>
          <a:endParaRPr lang="ru-RU"/>
        </a:p>
      </dgm:t>
    </dgm:pt>
    <dgm:pt modelId="{CAA95F1B-4C91-449A-B470-30A9D66CC174}" type="pres">
      <dgm:prSet presAssocID="{528B075B-E23E-4AE1-B31C-3BA7BA37895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188354-8710-4375-8FB9-7FB41088C1CF}" type="pres">
      <dgm:prSet presAssocID="{82D32B9E-3B8C-4E1D-B763-D3198F8D751F}" presName="node" presStyleLbl="node1" presStyleIdx="0" presStyleCnt="1" custScaleX="160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42201E-0B15-4EFA-8C40-915DF828D550}" srcId="{528B075B-E23E-4AE1-B31C-3BA7BA378957}" destId="{82D32B9E-3B8C-4E1D-B763-D3198F8D751F}" srcOrd="0" destOrd="0" parTransId="{E917C7BD-A5AB-4E9D-9A99-032A3742CDBE}" sibTransId="{69A5B938-A431-43C8-862F-9012FAE9D53B}"/>
    <dgm:cxn modelId="{9F7A201B-32B3-4315-84C5-D45B0F5CA486}" type="presOf" srcId="{82D32B9E-3B8C-4E1D-B763-D3198F8D751F}" destId="{15188354-8710-4375-8FB9-7FB41088C1CF}" srcOrd="0" destOrd="0" presId="urn:microsoft.com/office/officeart/2005/8/layout/default"/>
    <dgm:cxn modelId="{9A141945-9D63-499D-9ADD-03633476E1AD}" type="presOf" srcId="{528B075B-E23E-4AE1-B31C-3BA7BA378957}" destId="{CAA95F1B-4C91-449A-B470-30A9D66CC174}" srcOrd="0" destOrd="0" presId="urn:microsoft.com/office/officeart/2005/8/layout/default"/>
    <dgm:cxn modelId="{09ACCA92-2580-4D37-8914-AC461F2AB645}" type="presParOf" srcId="{CAA95F1B-4C91-449A-B470-30A9D66CC174}" destId="{15188354-8710-4375-8FB9-7FB41088C1CF}" srcOrd="0" destOrd="0" presId="urn:microsoft.com/office/officeart/2005/8/layout/default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B78F55E-A192-426C-9F69-59C1E9DEA25C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267EAD-E9F7-4CFC-AE52-B7AF5A18F1E6}">
      <dgm:prSet/>
      <dgm:spPr/>
      <dgm:t>
        <a:bodyPr/>
        <a:lstStyle/>
        <a:p>
          <a:pPr rtl="0"/>
          <a:r>
            <a:rPr lang="ru-RU" b="1" dirty="0" smtClean="0"/>
            <a:t>А.П.Чехов. образ Ивана </a:t>
          </a:r>
          <a:r>
            <a:rPr lang="ru-RU" b="1" dirty="0" err="1" smtClean="0"/>
            <a:t>Прохорыча</a:t>
          </a:r>
          <a:r>
            <a:rPr lang="ru-RU" b="1" dirty="0" smtClean="0"/>
            <a:t>  Гауптвахтова в рассказе «Забыл!!».  </a:t>
          </a:r>
          <a:br>
            <a:rPr lang="ru-RU" b="1" dirty="0" smtClean="0"/>
          </a:br>
          <a:endParaRPr lang="ru-RU" b="1" dirty="0"/>
        </a:p>
      </dgm:t>
    </dgm:pt>
    <dgm:pt modelId="{EC4C1B64-798A-4A39-985C-F5DD7C4F03F0}" type="parTrans" cxnId="{2C3E3B67-9EDD-4C10-926E-B42698E2E330}">
      <dgm:prSet/>
      <dgm:spPr/>
      <dgm:t>
        <a:bodyPr/>
        <a:lstStyle/>
        <a:p>
          <a:endParaRPr lang="ru-RU"/>
        </a:p>
      </dgm:t>
    </dgm:pt>
    <dgm:pt modelId="{B11C3DD5-9ACA-4E6F-80CD-669FF6A78806}" type="sibTrans" cxnId="{2C3E3B67-9EDD-4C10-926E-B42698E2E330}">
      <dgm:prSet/>
      <dgm:spPr/>
      <dgm:t>
        <a:bodyPr/>
        <a:lstStyle/>
        <a:p>
          <a:endParaRPr lang="ru-RU"/>
        </a:p>
      </dgm:t>
    </dgm:pt>
    <dgm:pt modelId="{EF6086CB-3BA1-4540-8B61-6F520283E867}" type="pres">
      <dgm:prSet presAssocID="{1B78F55E-A192-426C-9F69-59C1E9DEA25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BA2322-D1E3-4608-AAF3-04560F068339}" type="pres">
      <dgm:prSet presAssocID="{65267EAD-E9F7-4CFC-AE52-B7AF5A18F1E6}" presName="node" presStyleLbl="node1" presStyleIdx="0" presStyleCnt="1" custScaleX="3488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B9ACE9-A80D-4DE2-A88D-6FEE167F3262}" type="presOf" srcId="{1B78F55E-A192-426C-9F69-59C1E9DEA25C}" destId="{EF6086CB-3BA1-4540-8B61-6F520283E867}" srcOrd="0" destOrd="0" presId="urn:microsoft.com/office/officeart/2005/8/layout/default"/>
    <dgm:cxn modelId="{2C3E3B67-9EDD-4C10-926E-B42698E2E330}" srcId="{1B78F55E-A192-426C-9F69-59C1E9DEA25C}" destId="{65267EAD-E9F7-4CFC-AE52-B7AF5A18F1E6}" srcOrd="0" destOrd="0" parTransId="{EC4C1B64-798A-4A39-985C-F5DD7C4F03F0}" sibTransId="{B11C3DD5-9ACA-4E6F-80CD-669FF6A78806}"/>
    <dgm:cxn modelId="{9FD7FB33-0874-4939-B547-3D578D34CED6}" type="presOf" srcId="{65267EAD-E9F7-4CFC-AE52-B7AF5A18F1E6}" destId="{46BA2322-D1E3-4608-AAF3-04560F068339}" srcOrd="0" destOrd="0" presId="urn:microsoft.com/office/officeart/2005/8/layout/default"/>
    <dgm:cxn modelId="{19BFD696-061C-480C-B7BB-6E4141EC96A0}" type="presParOf" srcId="{EF6086CB-3BA1-4540-8B61-6F520283E867}" destId="{46BA2322-D1E3-4608-AAF3-04560F068339}" srcOrd="0" destOrd="0" presId="urn:microsoft.com/office/officeart/2005/8/layout/default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16C8374-FB11-4246-8733-2D28E75E3CE6}" type="doc">
      <dgm:prSet loTypeId="urn:microsoft.com/office/officeart/2005/8/layout/default" loCatId="list" qsTypeId="urn:microsoft.com/office/officeart/2005/8/quickstyle/3d2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2B67CA04-33E4-4408-ABCA-4D2B95DD86B4}">
      <dgm:prSet/>
      <dgm:spPr/>
      <dgm:t>
        <a:bodyPr/>
        <a:lstStyle/>
        <a:p>
          <a:pPr rtl="0"/>
          <a:r>
            <a:rPr lang="ru-RU" dirty="0" smtClean="0"/>
            <a:t>1.Знаете ли Вы, что такое слова-паразиты?</a:t>
          </a:r>
          <a:endParaRPr lang="ru-RU" dirty="0"/>
        </a:p>
      </dgm:t>
    </dgm:pt>
    <dgm:pt modelId="{55E3E23C-A676-4D25-9BE7-5EDD8593642D}" type="parTrans" cxnId="{F459E009-B1A8-42CE-A07C-0270B75C61FC}">
      <dgm:prSet/>
      <dgm:spPr/>
      <dgm:t>
        <a:bodyPr/>
        <a:lstStyle/>
        <a:p>
          <a:endParaRPr lang="ru-RU"/>
        </a:p>
      </dgm:t>
    </dgm:pt>
    <dgm:pt modelId="{5CB58737-E5A1-42D3-B162-03089C389BD5}" type="sibTrans" cxnId="{F459E009-B1A8-42CE-A07C-0270B75C61FC}">
      <dgm:prSet/>
      <dgm:spPr/>
      <dgm:t>
        <a:bodyPr/>
        <a:lstStyle/>
        <a:p>
          <a:endParaRPr lang="ru-RU"/>
        </a:p>
      </dgm:t>
    </dgm:pt>
    <dgm:pt modelId="{B6453B13-4FAA-499C-B6CE-4B57F750E1B0}">
      <dgm:prSet/>
      <dgm:spPr/>
      <dgm:t>
        <a:bodyPr/>
        <a:lstStyle/>
        <a:p>
          <a:pPr rtl="0"/>
          <a:r>
            <a:rPr lang="ru-RU" dirty="0" smtClean="0"/>
            <a:t>2. Какие Вы знаете  слова-паразиты?</a:t>
          </a:r>
          <a:endParaRPr lang="ru-RU" dirty="0"/>
        </a:p>
      </dgm:t>
    </dgm:pt>
    <dgm:pt modelId="{5D654FB7-BB1F-430F-A880-0EE243DEDDA1}" type="parTrans" cxnId="{077A2715-1BE7-455D-B76C-7B08552A4411}">
      <dgm:prSet/>
      <dgm:spPr/>
      <dgm:t>
        <a:bodyPr/>
        <a:lstStyle/>
        <a:p>
          <a:endParaRPr lang="ru-RU"/>
        </a:p>
      </dgm:t>
    </dgm:pt>
    <dgm:pt modelId="{904445AA-CC12-4CE1-A874-C5308785E7E2}" type="sibTrans" cxnId="{077A2715-1BE7-455D-B76C-7B08552A4411}">
      <dgm:prSet/>
      <dgm:spPr/>
      <dgm:t>
        <a:bodyPr/>
        <a:lstStyle/>
        <a:p>
          <a:endParaRPr lang="ru-RU"/>
        </a:p>
      </dgm:t>
    </dgm:pt>
    <dgm:pt modelId="{918A64F3-FA35-4911-BD8A-BF237F6DD343}">
      <dgm:prSet/>
      <dgm:spPr/>
      <dgm:t>
        <a:bodyPr/>
        <a:lstStyle/>
        <a:p>
          <a:pPr rtl="0"/>
          <a:r>
            <a:rPr lang="ru-RU" dirty="0" smtClean="0"/>
            <a:t>3. Какие из этих  слов  Вы чаще всего употребляете?</a:t>
          </a:r>
          <a:endParaRPr lang="ru-RU" dirty="0"/>
        </a:p>
      </dgm:t>
    </dgm:pt>
    <dgm:pt modelId="{B927AE12-1833-4250-87A3-BF3C51203E9D}" type="parTrans" cxnId="{85A79CAD-5823-4E47-A4E5-CECF89171712}">
      <dgm:prSet/>
      <dgm:spPr/>
      <dgm:t>
        <a:bodyPr/>
        <a:lstStyle/>
        <a:p>
          <a:endParaRPr lang="ru-RU"/>
        </a:p>
      </dgm:t>
    </dgm:pt>
    <dgm:pt modelId="{94A8F5AA-123B-4C03-9548-A12F3FDE0C37}" type="sibTrans" cxnId="{85A79CAD-5823-4E47-A4E5-CECF89171712}">
      <dgm:prSet/>
      <dgm:spPr/>
      <dgm:t>
        <a:bodyPr/>
        <a:lstStyle/>
        <a:p>
          <a:endParaRPr lang="ru-RU"/>
        </a:p>
      </dgm:t>
    </dgm:pt>
    <dgm:pt modelId="{4146AFDE-7031-4CA3-BCE1-3DFC97F07504}">
      <dgm:prSet/>
      <dgm:spPr/>
      <dgm:t>
        <a:bodyPr/>
        <a:lstStyle/>
        <a:p>
          <a:pPr rtl="0"/>
          <a:r>
            <a:rPr lang="ru-RU" dirty="0" smtClean="0"/>
            <a:t>4. Замечаете ли Вы в своей речи  слова-паразиты?</a:t>
          </a:r>
          <a:endParaRPr lang="ru-RU" dirty="0"/>
        </a:p>
      </dgm:t>
    </dgm:pt>
    <dgm:pt modelId="{E20FA1AE-0EC5-4D2F-8109-EE31F66E8EF3}" type="parTrans" cxnId="{B0989AB0-241E-489B-9ED7-CD4E4C3233BC}">
      <dgm:prSet/>
      <dgm:spPr/>
      <dgm:t>
        <a:bodyPr/>
        <a:lstStyle/>
        <a:p>
          <a:endParaRPr lang="ru-RU"/>
        </a:p>
      </dgm:t>
    </dgm:pt>
    <dgm:pt modelId="{86F97356-519B-4A12-86EE-1A03F1DD7A2D}" type="sibTrans" cxnId="{B0989AB0-241E-489B-9ED7-CD4E4C3233BC}">
      <dgm:prSet/>
      <dgm:spPr/>
      <dgm:t>
        <a:bodyPr/>
        <a:lstStyle/>
        <a:p>
          <a:endParaRPr lang="ru-RU"/>
        </a:p>
      </dgm:t>
    </dgm:pt>
    <dgm:pt modelId="{17987D85-617C-41BD-8FBE-F4A58FFAACFB}">
      <dgm:prSet/>
      <dgm:spPr/>
      <dgm:t>
        <a:bodyPr/>
        <a:lstStyle/>
        <a:p>
          <a:pPr rtl="0"/>
          <a:r>
            <a:rPr lang="ru-RU" dirty="0" smtClean="0"/>
            <a:t>5. Встречали ли Вы в своей жизни человека, который не употреблял в своей речи  слова-паразиты?</a:t>
          </a:r>
          <a:endParaRPr lang="ru-RU" dirty="0"/>
        </a:p>
      </dgm:t>
    </dgm:pt>
    <dgm:pt modelId="{278402AA-4484-4E1B-B38A-E2EE3BE2036F}" type="parTrans" cxnId="{F7C78072-8B8B-40CB-91C0-2786ACF907F6}">
      <dgm:prSet/>
      <dgm:spPr/>
      <dgm:t>
        <a:bodyPr/>
        <a:lstStyle/>
        <a:p>
          <a:endParaRPr lang="ru-RU"/>
        </a:p>
      </dgm:t>
    </dgm:pt>
    <dgm:pt modelId="{851FFD9F-7FAA-47A7-BD88-BD2ECDB0F4E7}" type="sibTrans" cxnId="{F7C78072-8B8B-40CB-91C0-2786ACF907F6}">
      <dgm:prSet/>
      <dgm:spPr/>
      <dgm:t>
        <a:bodyPr/>
        <a:lstStyle/>
        <a:p>
          <a:endParaRPr lang="ru-RU"/>
        </a:p>
      </dgm:t>
    </dgm:pt>
    <dgm:pt modelId="{7CFC99CD-04CB-4682-86A2-06CCACD7A368}">
      <dgm:prSet/>
      <dgm:spPr/>
      <dgm:t>
        <a:bodyPr/>
        <a:lstStyle/>
        <a:p>
          <a:pPr rtl="0"/>
          <a:r>
            <a:rPr lang="ru-RU" dirty="0" smtClean="0"/>
            <a:t>6.Какие способы борьбы Вы можете предложить?</a:t>
          </a:r>
          <a:endParaRPr lang="ru-RU" dirty="0"/>
        </a:p>
      </dgm:t>
    </dgm:pt>
    <dgm:pt modelId="{666A463A-5D9D-4D86-99AC-F1021D03FDD2}" type="parTrans" cxnId="{10710870-FD0D-4AEF-95A0-116F7E10D44A}">
      <dgm:prSet/>
      <dgm:spPr/>
      <dgm:t>
        <a:bodyPr/>
        <a:lstStyle/>
        <a:p>
          <a:endParaRPr lang="ru-RU"/>
        </a:p>
      </dgm:t>
    </dgm:pt>
    <dgm:pt modelId="{AF302664-887B-495D-A9CC-65DBEFE719EE}" type="sibTrans" cxnId="{10710870-FD0D-4AEF-95A0-116F7E10D44A}">
      <dgm:prSet/>
      <dgm:spPr/>
      <dgm:t>
        <a:bodyPr/>
        <a:lstStyle/>
        <a:p>
          <a:endParaRPr lang="ru-RU"/>
        </a:p>
      </dgm:t>
    </dgm:pt>
    <dgm:pt modelId="{D8F94226-7601-4CDB-9302-D4CB3F8B35D1}" type="pres">
      <dgm:prSet presAssocID="{816C8374-FB11-4246-8733-2D28E75E3CE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A0F2C4-0135-4A06-B964-681C8FAD90AD}" type="pres">
      <dgm:prSet presAssocID="{2B67CA04-33E4-4408-ABCA-4D2B95DD86B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008178-02D7-4EFA-B7AC-B09AB6FFB460}" type="pres">
      <dgm:prSet presAssocID="{5CB58737-E5A1-42D3-B162-03089C389BD5}" presName="sibTrans" presStyleCnt="0"/>
      <dgm:spPr/>
    </dgm:pt>
    <dgm:pt modelId="{7D0888E2-42B0-44B8-8FE6-6C5DA6E1BA4E}" type="pres">
      <dgm:prSet presAssocID="{B6453B13-4FAA-499C-B6CE-4B57F750E1B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6B5555-7840-4965-B38A-AEE121D29164}" type="pres">
      <dgm:prSet presAssocID="{904445AA-CC12-4CE1-A874-C5308785E7E2}" presName="sibTrans" presStyleCnt="0"/>
      <dgm:spPr/>
    </dgm:pt>
    <dgm:pt modelId="{11FF1BB7-DC93-42FB-A65E-FFBA1465875A}" type="pres">
      <dgm:prSet presAssocID="{918A64F3-FA35-4911-BD8A-BF237F6DD34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99D094-803A-484A-A4B5-EF9D74DEA457}" type="pres">
      <dgm:prSet presAssocID="{94A8F5AA-123B-4C03-9548-A12F3FDE0C37}" presName="sibTrans" presStyleCnt="0"/>
      <dgm:spPr/>
    </dgm:pt>
    <dgm:pt modelId="{677A7733-AD1C-4666-9963-741F3ED9AB1F}" type="pres">
      <dgm:prSet presAssocID="{4146AFDE-7031-4CA3-BCE1-3DFC97F0750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E994BF-3F1D-4744-8F80-3734839A191C}" type="pres">
      <dgm:prSet presAssocID="{86F97356-519B-4A12-86EE-1A03F1DD7A2D}" presName="sibTrans" presStyleCnt="0"/>
      <dgm:spPr/>
    </dgm:pt>
    <dgm:pt modelId="{494C5A6E-8808-4976-96A0-25AE28801CF1}" type="pres">
      <dgm:prSet presAssocID="{17987D85-617C-41BD-8FBE-F4A58FFAACF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C86B9C-A745-4D99-BA48-BE5607CDBA5E}" type="pres">
      <dgm:prSet presAssocID="{851FFD9F-7FAA-47A7-BD88-BD2ECDB0F4E7}" presName="sibTrans" presStyleCnt="0"/>
      <dgm:spPr/>
    </dgm:pt>
    <dgm:pt modelId="{E6B67C53-2993-4989-819C-4F214B067B56}" type="pres">
      <dgm:prSet presAssocID="{7CFC99CD-04CB-4682-86A2-06CCACD7A36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640533-B515-41A1-BE7D-105F225CD495}" type="presOf" srcId="{816C8374-FB11-4246-8733-2D28E75E3CE6}" destId="{D8F94226-7601-4CDB-9302-D4CB3F8B35D1}" srcOrd="0" destOrd="0" presId="urn:microsoft.com/office/officeart/2005/8/layout/default"/>
    <dgm:cxn modelId="{2488528B-1015-4A0A-BB4E-841B4E51599D}" type="presOf" srcId="{7CFC99CD-04CB-4682-86A2-06CCACD7A368}" destId="{E6B67C53-2993-4989-819C-4F214B067B56}" srcOrd="0" destOrd="0" presId="urn:microsoft.com/office/officeart/2005/8/layout/default"/>
    <dgm:cxn modelId="{EBBBC803-E85A-412F-9CCB-A3BC2C9E13CE}" type="presOf" srcId="{4146AFDE-7031-4CA3-BCE1-3DFC97F07504}" destId="{677A7733-AD1C-4666-9963-741F3ED9AB1F}" srcOrd="0" destOrd="0" presId="urn:microsoft.com/office/officeart/2005/8/layout/default"/>
    <dgm:cxn modelId="{85A79CAD-5823-4E47-A4E5-CECF89171712}" srcId="{816C8374-FB11-4246-8733-2D28E75E3CE6}" destId="{918A64F3-FA35-4911-BD8A-BF237F6DD343}" srcOrd="2" destOrd="0" parTransId="{B927AE12-1833-4250-87A3-BF3C51203E9D}" sibTransId="{94A8F5AA-123B-4C03-9548-A12F3FDE0C37}"/>
    <dgm:cxn modelId="{DB80F72E-D57B-4A3B-9B17-6B18EB12564B}" type="presOf" srcId="{918A64F3-FA35-4911-BD8A-BF237F6DD343}" destId="{11FF1BB7-DC93-42FB-A65E-FFBA1465875A}" srcOrd="0" destOrd="0" presId="urn:microsoft.com/office/officeart/2005/8/layout/default"/>
    <dgm:cxn modelId="{F7C78072-8B8B-40CB-91C0-2786ACF907F6}" srcId="{816C8374-FB11-4246-8733-2D28E75E3CE6}" destId="{17987D85-617C-41BD-8FBE-F4A58FFAACFB}" srcOrd="4" destOrd="0" parTransId="{278402AA-4484-4E1B-B38A-E2EE3BE2036F}" sibTransId="{851FFD9F-7FAA-47A7-BD88-BD2ECDB0F4E7}"/>
    <dgm:cxn modelId="{4F82E6CC-8F3E-46FF-B40E-3687F33F9A9D}" type="presOf" srcId="{2B67CA04-33E4-4408-ABCA-4D2B95DD86B4}" destId="{AEA0F2C4-0135-4A06-B964-681C8FAD90AD}" srcOrd="0" destOrd="0" presId="urn:microsoft.com/office/officeart/2005/8/layout/default"/>
    <dgm:cxn modelId="{EF2349E0-C0A4-41A9-9A2C-7926B378D8DE}" type="presOf" srcId="{17987D85-617C-41BD-8FBE-F4A58FFAACFB}" destId="{494C5A6E-8808-4976-96A0-25AE28801CF1}" srcOrd="0" destOrd="0" presId="urn:microsoft.com/office/officeart/2005/8/layout/default"/>
    <dgm:cxn modelId="{8CA588EA-B43B-40A8-BEB3-565DEDF1EF47}" type="presOf" srcId="{B6453B13-4FAA-499C-B6CE-4B57F750E1B0}" destId="{7D0888E2-42B0-44B8-8FE6-6C5DA6E1BA4E}" srcOrd="0" destOrd="0" presId="urn:microsoft.com/office/officeart/2005/8/layout/default"/>
    <dgm:cxn modelId="{B0989AB0-241E-489B-9ED7-CD4E4C3233BC}" srcId="{816C8374-FB11-4246-8733-2D28E75E3CE6}" destId="{4146AFDE-7031-4CA3-BCE1-3DFC97F07504}" srcOrd="3" destOrd="0" parTransId="{E20FA1AE-0EC5-4D2F-8109-EE31F66E8EF3}" sibTransId="{86F97356-519B-4A12-86EE-1A03F1DD7A2D}"/>
    <dgm:cxn modelId="{F459E009-B1A8-42CE-A07C-0270B75C61FC}" srcId="{816C8374-FB11-4246-8733-2D28E75E3CE6}" destId="{2B67CA04-33E4-4408-ABCA-4D2B95DD86B4}" srcOrd="0" destOrd="0" parTransId="{55E3E23C-A676-4D25-9BE7-5EDD8593642D}" sibTransId="{5CB58737-E5A1-42D3-B162-03089C389BD5}"/>
    <dgm:cxn modelId="{10710870-FD0D-4AEF-95A0-116F7E10D44A}" srcId="{816C8374-FB11-4246-8733-2D28E75E3CE6}" destId="{7CFC99CD-04CB-4682-86A2-06CCACD7A368}" srcOrd="5" destOrd="0" parTransId="{666A463A-5D9D-4D86-99AC-F1021D03FDD2}" sibTransId="{AF302664-887B-495D-A9CC-65DBEFE719EE}"/>
    <dgm:cxn modelId="{077A2715-1BE7-455D-B76C-7B08552A4411}" srcId="{816C8374-FB11-4246-8733-2D28E75E3CE6}" destId="{B6453B13-4FAA-499C-B6CE-4B57F750E1B0}" srcOrd="1" destOrd="0" parTransId="{5D654FB7-BB1F-430F-A880-0EE243DEDDA1}" sibTransId="{904445AA-CC12-4CE1-A874-C5308785E7E2}"/>
    <dgm:cxn modelId="{F5B9FC3A-AAE9-4EE8-96EF-FE670B1790E4}" type="presParOf" srcId="{D8F94226-7601-4CDB-9302-D4CB3F8B35D1}" destId="{AEA0F2C4-0135-4A06-B964-681C8FAD90AD}" srcOrd="0" destOrd="0" presId="urn:microsoft.com/office/officeart/2005/8/layout/default"/>
    <dgm:cxn modelId="{78605784-0D43-405A-8509-FD0BA0AACD91}" type="presParOf" srcId="{D8F94226-7601-4CDB-9302-D4CB3F8B35D1}" destId="{19008178-02D7-4EFA-B7AC-B09AB6FFB460}" srcOrd="1" destOrd="0" presId="urn:microsoft.com/office/officeart/2005/8/layout/default"/>
    <dgm:cxn modelId="{2D8D705E-0BCB-4A52-852A-1B89F8C6054A}" type="presParOf" srcId="{D8F94226-7601-4CDB-9302-D4CB3F8B35D1}" destId="{7D0888E2-42B0-44B8-8FE6-6C5DA6E1BA4E}" srcOrd="2" destOrd="0" presId="urn:microsoft.com/office/officeart/2005/8/layout/default"/>
    <dgm:cxn modelId="{6352E4E4-E9DC-44D4-B560-500FBA814076}" type="presParOf" srcId="{D8F94226-7601-4CDB-9302-D4CB3F8B35D1}" destId="{CA6B5555-7840-4965-B38A-AEE121D29164}" srcOrd="3" destOrd="0" presId="urn:microsoft.com/office/officeart/2005/8/layout/default"/>
    <dgm:cxn modelId="{3438F234-E40E-4626-A509-5F0D0B4D98D3}" type="presParOf" srcId="{D8F94226-7601-4CDB-9302-D4CB3F8B35D1}" destId="{11FF1BB7-DC93-42FB-A65E-FFBA1465875A}" srcOrd="4" destOrd="0" presId="urn:microsoft.com/office/officeart/2005/8/layout/default"/>
    <dgm:cxn modelId="{074094EB-63A0-43CC-AB16-236104844029}" type="presParOf" srcId="{D8F94226-7601-4CDB-9302-D4CB3F8B35D1}" destId="{DF99D094-803A-484A-A4B5-EF9D74DEA457}" srcOrd="5" destOrd="0" presId="urn:microsoft.com/office/officeart/2005/8/layout/default"/>
    <dgm:cxn modelId="{39D0724B-D3B6-4414-9A2B-3D594BCDD575}" type="presParOf" srcId="{D8F94226-7601-4CDB-9302-D4CB3F8B35D1}" destId="{677A7733-AD1C-4666-9963-741F3ED9AB1F}" srcOrd="6" destOrd="0" presId="urn:microsoft.com/office/officeart/2005/8/layout/default"/>
    <dgm:cxn modelId="{45E1D2C7-8BAC-46A6-9CCD-1F1828C79664}" type="presParOf" srcId="{D8F94226-7601-4CDB-9302-D4CB3F8B35D1}" destId="{53E994BF-3F1D-4744-8F80-3734839A191C}" srcOrd="7" destOrd="0" presId="urn:microsoft.com/office/officeart/2005/8/layout/default"/>
    <dgm:cxn modelId="{1FB93BBA-2972-40C0-9099-D34F79C3E7E1}" type="presParOf" srcId="{D8F94226-7601-4CDB-9302-D4CB3F8B35D1}" destId="{494C5A6E-8808-4976-96A0-25AE28801CF1}" srcOrd="8" destOrd="0" presId="urn:microsoft.com/office/officeart/2005/8/layout/default"/>
    <dgm:cxn modelId="{066FBDFB-9E41-4753-A038-8C63CD78B11A}" type="presParOf" srcId="{D8F94226-7601-4CDB-9302-D4CB3F8B35D1}" destId="{34C86B9C-A745-4D99-BA48-BE5607CDBA5E}" srcOrd="9" destOrd="0" presId="urn:microsoft.com/office/officeart/2005/8/layout/default"/>
    <dgm:cxn modelId="{BC763ECE-52CC-4D4C-927A-1F1B1FDB4038}" type="presParOf" srcId="{D8F94226-7601-4CDB-9302-D4CB3F8B35D1}" destId="{E6B67C53-2993-4989-819C-4F214B067B56}" srcOrd="10" destOrd="0" presId="urn:microsoft.com/office/officeart/2005/8/layout/default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96A119B-B654-47A4-B7A3-C0792FCC8250}" type="doc">
      <dgm:prSet loTypeId="urn:microsoft.com/office/officeart/2005/8/layout/hList6" loCatId="list" qsTypeId="urn:microsoft.com/office/officeart/2005/8/quickstyle/3d2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6CAD3840-9B30-423E-AC15-332A43EB7660}">
      <dgm:prSet/>
      <dgm:spPr/>
      <dgm:t>
        <a:bodyPr/>
        <a:lstStyle/>
        <a:p>
          <a:pPr rtl="0"/>
          <a:r>
            <a:rPr lang="ru-RU" dirty="0" smtClean="0"/>
            <a:t>Резкость, желание быстрее закончить речь. (</a:t>
          </a:r>
          <a:r>
            <a:rPr lang="ru-RU" i="1" dirty="0" smtClean="0"/>
            <a:t>Короче, дело было так…)</a:t>
          </a:r>
          <a:endParaRPr lang="ru-RU" dirty="0"/>
        </a:p>
      </dgm:t>
    </dgm:pt>
    <dgm:pt modelId="{F417297F-228A-4CEC-8ADC-B7C51F3B8F9A}" type="parTrans" cxnId="{9DDCFA3C-A09A-4972-8CB7-964F34138181}">
      <dgm:prSet/>
      <dgm:spPr/>
      <dgm:t>
        <a:bodyPr/>
        <a:lstStyle/>
        <a:p>
          <a:endParaRPr lang="ru-RU"/>
        </a:p>
      </dgm:t>
    </dgm:pt>
    <dgm:pt modelId="{5E99EC63-5155-4555-85E1-F962E27C09A1}" type="sibTrans" cxnId="{9DDCFA3C-A09A-4972-8CB7-964F34138181}">
      <dgm:prSet/>
      <dgm:spPr/>
      <dgm:t>
        <a:bodyPr/>
        <a:lstStyle/>
        <a:p>
          <a:endParaRPr lang="ru-RU"/>
        </a:p>
      </dgm:t>
    </dgm:pt>
    <dgm:pt modelId="{16215FA2-31D4-4E5E-99B9-BD5D23AA70CD}" type="pres">
      <dgm:prSet presAssocID="{D96A119B-B654-47A4-B7A3-C0792FCC8250}" presName="Name0" presStyleCnt="0">
        <dgm:presLayoutVars>
          <dgm:dir/>
          <dgm:resizeHandles val="exact"/>
        </dgm:presLayoutVars>
      </dgm:prSet>
      <dgm:spPr/>
    </dgm:pt>
    <dgm:pt modelId="{21901B12-AC49-411B-A992-D1B2C7F20076}" type="pres">
      <dgm:prSet presAssocID="{6CAD3840-9B30-423E-AC15-332A43EB7660}" presName="node" presStyleLbl="node1" presStyleIdx="0" presStyleCnt="1" custLinFactNeighborX="0" custLinFactNeighborY="5714">
        <dgm:presLayoutVars>
          <dgm:bulletEnabled val="1"/>
        </dgm:presLayoutVars>
      </dgm:prSet>
      <dgm:spPr/>
    </dgm:pt>
  </dgm:ptLst>
  <dgm:cxnLst>
    <dgm:cxn modelId="{D59CD463-02F3-4EAB-A651-F2D97692ACF4}" type="presOf" srcId="{6CAD3840-9B30-423E-AC15-332A43EB7660}" destId="{21901B12-AC49-411B-A992-D1B2C7F20076}" srcOrd="0" destOrd="0" presId="urn:microsoft.com/office/officeart/2005/8/layout/hList6"/>
    <dgm:cxn modelId="{7F0008CA-C401-48D0-8F95-1EC4582A2F4A}" type="presOf" srcId="{D96A119B-B654-47A4-B7A3-C0792FCC8250}" destId="{16215FA2-31D4-4E5E-99B9-BD5D23AA70CD}" srcOrd="0" destOrd="0" presId="urn:microsoft.com/office/officeart/2005/8/layout/hList6"/>
    <dgm:cxn modelId="{9DDCFA3C-A09A-4972-8CB7-964F34138181}" srcId="{D96A119B-B654-47A4-B7A3-C0792FCC8250}" destId="{6CAD3840-9B30-423E-AC15-332A43EB7660}" srcOrd="0" destOrd="0" parTransId="{F417297F-228A-4CEC-8ADC-B7C51F3B8F9A}" sibTransId="{5E99EC63-5155-4555-85E1-F962E27C09A1}"/>
    <dgm:cxn modelId="{F2DE02CC-AAF8-4780-B87E-B59D7F23A030}" type="presParOf" srcId="{16215FA2-31D4-4E5E-99B9-BD5D23AA70CD}" destId="{21901B12-AC49-411B-A992-D1B2C7F20076}" srcOrd="0" destOrd="0" presId="urn:microsoft.com/office/officeart/2005/8/layout/hList6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D334E5C-87E8-459B-81AA-47F9D38E58A8}" type="doc">
      <dgm:prSet loTypeId="urn:microsoft.com/office/officeart/2005/8/layout/hList6" loCatId="list" qsTypeId="urn:microsoft.com/office/officeart/2005/8/quickstyle/3d2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2AF89DA1-716A-456E-8EA4-318A189C2302}">
      <dgm:prSet/>
      <dgm:spPr/>
      <dgm:t>
        <a:bodyPr/>
        <a:lstStyle/>
        <a:p>
          <a:pPr rtl="0"/>
          <a:r>
            <a:rPr lang="ru-RU" dirty="0" smtClean="0"/>
            <a:t>Неуверенность в том, что говорит; приблизительность. (</a:t>
          </a:r>
          <a:r>
            <a:rPr lang="ru-RU" i="1" dirty="0" smtClean="0"/>
            <a:t>Мы уже как бы  читали эту книгу.)</a:t>
          </a:r>
          <a:endParaRPr lang="ru-RU" dirty="0"/>
        </a:p>
      </dgm:t>
    </dgm:pt>
    <dgm:pt modelId="{7804755F-28A0-48D6-8562-3F29B4A83F99}" type="parTrans" cxnId="{3E9577FE-7422-49E4-90FB-1C2A69489DB2}">
      <dgm:prSet/>
      <dgm:spPr/>
      <dgm:t>
        <a:bodyPr/>
        <a:lstStyle/>
        <a:p>
          <a:endParaRPr lang="ru-RU"/>
        </a:p>
      </dgm:t>
    </dgm:pt>
    <dgm:pt modelId="{EF3C3E3E-2354-49CD-A8CB-25950A2A4BED}" type="sibTrans" cxnId="{3E9577FE-7422-49E4-90FB-1C2A69489DB2}">
      <dgm:prSet/>
      <dgm:spPr/>
      <dgm:t>
        <a:bodyPr/>
        <a:lstStyle/>
        <a:p>
          <a:endParaRPr lang="ru-RU"/>
        </a:p>
      </dgm:t>
    </dgm:pt>
    <dgm:pt modelId="{32B9C725-C1F4-4D86-8A9E-051B859A8122}" type="pres">
      <dgm:prSet presAssocID="{2D334E5C-87E8-459B-81AA-47F9D38E58A8}" presName="Name0" presStyleCnt="0">
        <dgm:presLayoutVars>
          <dgm:dir/>
          <dgm:resizeHandles val="exact"/>
        </dgm:presLayoutVars>
      </dgm:prSet>
      <dgm:spPr/>
    </dgm:pt>
    <dgm:pt modelId="{8C016F5B-C06D-4A6C-9DD9-74D0933D9472}" type="pres">
      <dgm:prSet presAssocID="{2AF89DA1-716A-456E-8EA4-318A189C2302}" presName="node" presStyleLbl="node1" presStyleIdx="0" presStyleCnt="1">
        <dgm:presLayoutVars>
          <dgm:bulletEnabled val="1"/>
        </dgm:presLayoutVars>
      </dgm:prSet>
      <dgm:spPr/>
    </dgm:pt>
  </dgm:ptLst>
  <dgm:cxnLst>
    <dgm:cxn modelId="{D75800FD-4ACF-4DF0-A343-3FAE98412BF7}" type="presOf" srcId="{2AF89DA1-716A-456E-8EA4-318A189C2302}" destId="{8C016F5B-C06D-4A6C-9DD9-74D0933D9472}" srcOrd="0" destOrd="0" presId="urn:microsoft.com/office/officeart/2005/8/layout/hList6"/>
    <dgm:cxn modelId="{B75D51BA-5957-4F6E-9B11-8C71D2414178}" type="presOf" srcId="{2D334E5C-87E8-459B-81AA-47F9D38E58A8}" destId="{32B9C725-C1F4-4D86-8A9E-051B859A8122}" srcOrd="0" destOrd="0" presId="urn:microsoft.com/office/officeart/2005/8/layout/hList6"/>
    <dgm:cxn modelId="{3E9577FE-7422-49E4-90FB-1C2A69489DB2}" srcId="{2D334E5C-87E8-459B-81AA-47F9D38E58A8}" destId="{2AF89DA1-716A-456E-8EA4-318A189C2302}" srcOrd="0" destOrd="0" parTransId="{7804755F-28A0-48D6-8562-3F29B4A83F99}" sibTransId="{EF3C3E3E-2354-49CD-A8CB-25950A2A4BED}"/>
    <dgm:cxn modelId="{5288DA16-2E7C-467E-A237-53BFD9337791}" type="presParOf" srcId="{32B9C725-C1F4-4D86-8A9E-051B859A8122}" destId="{8C016F5B-C06D-4A6C-9DD9-74D0933D9472}" srcOrd="0" destOrd="0" presId="urn:microsoft.com/office/officeart/2005/8/layout/hList6"/>
  </dgm:cxnLst>
  <dgm:bg/>
  <dgm:whole/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521DE1A-064A-4E11-9DD7-13316CB3FE67}" type="doc">
      <dgm:prSet loTypeId="urn:microsoft.com/office/officeart/2005/8/layout/hList6" loCatId="list" qsTypeId="urn:microsoft.com/office/officeart/2005/8/quickstyle/3d2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632F11A9-3DAD-412F-A1DB-1FC35A37BDE3}">
      <dgm:prSet/>
      <dgm:spPr/>
      <dgm:t>
        <a:bodyPr/>
        <a:lstStyle/>
        <a:p>
          <a:pPr rtl="0"/>
          <a:r>
            <a:rPr lang="ru-RU" dirty="0" smtClean="0"/>
            <a:t>Желание выделиться. Заменитель паузы.(</a:t>
          </a:r>
          <a:r>
            <a:rPr lang="ru-RU" i="1" dirty="0" smtClean="0"/>
            <a:t>Типа, ты кто такой?)</a:t>
          </a:r>
          <a:endParaRPr lang="ru-RU" dirty="0"/>
        </a:p>
      </dgm:t>
    </dgm:pt>
    <dgm:pt modelId="{1164274F-55BE-4A2B-9BBA-E74FE238CD67}" type="parTrans" cxnId="{E1808824-BEC3-447A-B657-5C6CAC50F46F}">
      <dgm:prSet/>
      <dgm:spPr/>
      <dgm:t>
        <a:bodyPr/>
        <a:lstStyle/>
        <a:p>
          <a:endParaRPr lang="ru-RU"/>
        </a:p>
      </dgm:t>
    </dgm:pt>
    <dgm:pt modelId="{B98EAA0C-004B-4533-9E20-8580C66A0D61}" type="sibTrans" cxnId="{E1808824-BEC3-447A-B657-5C6CAC50F46F}">
      <dgm:prSet/>
      <dgm:spPr/>
      <dgm:t>
        <a:bodyPr/>
        <a:lstStyle/>
        <a:p>
          <a:endParaRPr lang="ru-RU"/>
        </a:p>
      </dgm:t>
    </dgm:pt>
    <dgm:pt modelId="{9C5A46FE-0EAC-4430-829C-D894D2FA501B}" type="pres">
      <dgm:prSet presAssocID="{8521DE1A-064A-4E11-9DD7-13316CB3FE67}" presName="Name0" presStyleCnt="0">
        <dgm:presLayoutVars>
          <dgm:dir/>
          <dgm:resizeHandles val="exact"/>
        </dgm:presLayoutVars>
      </dgm:prSet>
      <dgm:spPr/>
    </dgm:pt>
    <dgm:pt modelId="{B5E3D8EC-D56B-40E4-8C9C-BB04D65DD941}" type="pres">
      <dgm:prSet presAssocID="{632F11A9-3DAD-412F-A1DB-1FC35A37BDE3}" presName="node" presStyleLbl="node1" presStyleIdx="0" presStyleCnt="1">
        <dgm:presLayoutVars>
          <dgm:bulletEnabled val="1"/>
        </dgm:presLayoutVars>
      </dgm:prSet>
      <dgm:spPr/>
    </dgm:pt>
  </dgm:ptLst>
  <dgm:cxnLst>
    <dgm:cxn modelId="{B0FE9DE5-560C-4328-9A7D-D0D8EFC9B2FF}" type="presOf" srcId="{632F11A9-3DAD-412F-A1DB-1FC35A37BDE3}" destId="{B5E3D8EC-D56B-40E4-8C9C-BB04D65DD941}" srcOrd="0" destOrd="0" presId="urn:microsoft.com/office/officeart/2005/8/layout/hList6"/>
    <dgm:cxn modelId="{E1808824-BEC3-447A-B657-5C6CAC50F46F}" srcId="{8521DE1A-064A-4E11-9DD7-13316CB3FE67}" destId="{632F11A9-3DAD-412F-A1DB-1FC35A37BDE3}" srcOrd="0" destOrd="0" parTransId="{1164274F-55BE-4A2B-9BBA-E74FE238CD67}" sibTransId="{B98EAA0C-004B-4533-9E20-8580C66A0D61}"/>
    <dgm:cxn modelId="{4EC5B4DB-BE57-45BA-8C2C-B481D3E403A8}" type="presOf" srcId="{8521DE1A-064A-4E11-9DD7-13316CB3FE67}" destId="{9C5A46FE-0EAC-4430-829C-D894D2FA501B}" srcOrd="0" destOrd="0" presId="urn:microsoft.com/office/officeart/2005/8/layout/hList6"/>
    <dgm:cxn modelId="{6C9080DC-6322-4FC3-ABDC-3F10A1BD27C1}" type="presParOf" srcId="{9C5A46FE-0EAC-4430-829C-D894D2FA501B}" destId="{B5E3D8EC-D56B-40E4-8C9C-BB04D65DD941}" srcOrd="0" destOrd="0" presId="urn:microsoft.com/office/officeart/2005/8/layout/hList6"/>
  </dgm:cxnLst>
  <dgm:bg/>
  <dgm:whole/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9D86352-642F-4DE8-85C3-E3904754AC79}" type="doc">
      <dgm:prSet loTypeId="urn:microsoft.com/office/officeart/2005/8/layout/hList6" loCatId="list" qsTypeId="urn:microsoft.com/office/officeart/2005/8/quickstyle/3d1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8CB69E08-9BE6-4E90-B8F6-AACF9732C49A}">
      <dgm:prSet/>
      <dgm:spPr/>
      <dgm:t>
        <a:bodyPr/>
        <a:lstStyle/>
        <a:p>
          <a:pPr rtl="0"/>
          <a:r>
            <a:rPr lang="ru-RU" dirty="0" smtClean="0"/>
            <a:t>Пауза во время говорения или употребления каких-то слов. (</a:t>
          </a:r>
          <a:r>
            <a:rPr lang="ru-RU" i="1" dirty="0" smtClean="0"/>
            <a:t>Есенин... это... любил... это... животных. Он... это... посвятил им много стихотворений</a:t>
          </a:r>
          <a:r>
            <a:rPr lang="ru-RU" b="1" i="1" dirty="0" smtClean="0"/>
            <a:t>...)</a:t>
          </a:r>
          <a:endParaRPr lang="ru-RU" dirty="0"/>
        </a:p>
      </dgm:t>
    </dgm:pt>
    <dgm:pt modelId="{A348B962-4515-4909-AC02-215D2BEDFD3A}" type="parTrans" cxnId="{4429C4C4-827F-4F7E-B86C-2FBBFFA2058B}">
      <dgm:prSet/>
      <dgm:spPr/>
      <dgm:t>
        <a:bodyPr/>
        <a:lstStyle/>
        <a:p>
          <a:endParaRPr lang="ru-RU"/>
        </a:p>
      </dgm:t>
    </dgm:pt>
    <dgm:pt modelId="{9048D8E8-AB60-4FE9-99D8-3E217302A8FA}" type="sibTrans" cxnId="{4429C4C4-827F-4F7E-B86C-2FBBFFA2058B}">
      <dgm:prSet/>
      <dgm:spPr/>
      <dgm:t>
        <a:bodyPr/>
        <a:lstStyle/>
        <a:p>
          <a:endParaRPr lang="ru-RU"/>
        </a:p>
      </dgm:t>
    </dgm:pt>
    <dgm:pt modelId="{F6A47E4E-2606-409B-9BCA-F01BF7C54F18}" type="pres">
      <dgm:prSet presAssocID="{89D86352-642F-4DE8-85C3-E3904754AC79}" presName="Name0" presStyleCnt="0">
        <dgm:presLayoutVars>
          <dgm:dir/>
          <dgm:resizeHandles val="exact"/>
        </dgm:presLayoutVars>
      </dgm:prSet>
      <dgm:spPr/>
    </dgm:pt>
    <dgm:pt modelId="{24AC5D7A-3F01-45B4-9460-72BAC1D417AB}" type="pres">
      <dgm:prSet presAssocID="{8CB69E08-9BE6-4E90-B8F6-AACF9732C49A}" presName="node" presStyleLbl="node1" presStyleIdx="0" presStyleCnt="1">
        <dgm:presLayoutVars>
          <dgm:bulletEnabled val="1"/>
        </dgm:presLayoutVars>
      </dgm:prSet>
      <dgm:spPr/>
    </dgm:pt>
  </dgm:ptLst>
  <dgm:cxnLst>
    <dgm:cxn modelId="{E034A888-7E81-4655-8E9A-B691B423B050}" type="presOf" srcId="{8CB69E08-9BE6-4E90-B8F6-AACF9732C49A}" destId="{24AC5D7A-3F01-45B4-9460-72BAC1D417AB}" srcOrd="0" destOrd="0" presId="urn:microsoft.com/office/officeart/2005/8/layout/hList6"/>
    <dgm:cxn modelId="{4429C4C4-827F-4F7E-B86C-2FBBFFA2058B}" srcId="{89D86352-642F-4DE8-85C3-E3904754AC79}" destId="{8CB69E08-9BE6-4E90-B8F6-AACF9732C49A}" srcOrd="0" destOrd="0" parTransId="{A348B962-4515-4909-AC02-215D2BEDFD3A}" sibTransId="{9048D8E8-AB60-4FE9-99D8-3E217302A8FA}"/>
    <dgm:cxn modelId="{88CD8AFB-451E-4EC1-A8AC-DAA36273F0C7}" type="presOf" srcId="{89D86352-642F-4DE8-85C3-E3904754AC79}" destId="{F6A47E4E-2606-409B-9BCA-F01BF7C54F18}" srcOrd="0" destOrd="0" presId="urn:microsoft.com/office/officeart/2005/8/layout/hList6"/>
    <dgm:cxn modelId="{A1AEE7DB-696B-4BB3-9124-035AB52EDB04}" type="presParOf" srcId="{F6A47E4E-2606-409B-9BCA-F01BF7C54F18}" destId="{24AC5D7A-3F01-45B4-9460-72BAC1D417AB}" srcOrd="0" destOrd="0" presId="urn:microsoft.com/office/officeart/2005/8/layout/hList6"/>
  </dgm:cxnLst>
  <dgm:bg/>
  <dgm:whole/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EA3D38F-0FE4-435A-9B73-506D504EE346}" type="doc">
      <dgm:prSet loTypeId="urn:microsoft.com/office/officeart/2005/8/layout/hList6" loCatId="list" qsTypeId="urn:microsoft.com/office/officeart/2005/8/quickstyle/3d1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0358536D-175F-4BA2-812F-0B685051B6D4}">
      <dgm:prSet/>
      <dgm:spPr/>
      <dgm:t>
        <a:bodyPr/>
        <a:lstStyle/>
        <a:p>
          <a:pPr rtl="0"/>
          <a:r>
            <a:rPr lang="ru-RU" dirty="0" smtClean="0"/>
            <a:t>Вместо каких-то слов; попытка что-то вспомнить.  (</a:t>
          </a:r>
          <a:r>
            <a:rPr lang="ru-RU" i="1" dirty="0" smtClean="0"/>
            <a:t>Динозавры... как его... в процессе эволюции... как это ... Вымерли</a:t>
          </a:r>
          <a:r>
            <a:rPr lang="ru-RU" b="1" i="1" dirty="0" smtClean="0"/>
            <a:t>.)</a:t>
          </a:r>
          <a:endParaRPr lang="ru-RU" dirty="0"/>
        </a:p>
      </dgm:t>
    </dgm:pt>
    <dgm:pt modelId="{C03544AA-BFF6-4180-9BA0-29EBB933313D}" type="parTrans" cxnId="{024B964D-CB5C-4465-BE95-9354D0DEBC8B}">
      <dgm:prSet/>
      <dgm:spPr/>
      <dgm:t>
        <a:bodyPr/>
        <a:lstStyle/>
        <a:p>
          <a:endParaRPr lang="ru-RU"/>
        </a:p>
      </dgm:t>
    </dgm:pt>
    <dgm:pt modelId="{8C7C1E65-93B2-4EE5-9A9B-827E8BEEB61A}" type="sibTrans" cxnId="{024B964D-CB5C-4465-BE95-9354D0DEBC8B}">
      <dgm:prSet/>
      <dgm:spPr/>
      <dgm:t>
        <a:bodyPr/>
        <a:lstStyle/>
        <a:p>
          <a:endParaRPr lang="ru-RU"/>
        </a:p>
      </dgm:t>
    </dgm:pt>
    <dgm:pt modelId="{F7CB6BE4-B6D2-48AF-B38E-C3D9CD33448D}" type="pres">
      <dgm:prSet presAssocID="{4EA3D38F-0FE4-435A-9B73-506D504EE346}" presName="Name0" presStyleCnt="0">
        <dgm:presLayoutVars>
          <dgm:dir/>
          <dgm:resizeHandles val="exact"/>
        </dgm:presLayoutVars>
      </dgm:prSet>
      <dgm:spPr/>
    </dgm:pt>
    <dgm:pt modelId="{2DCE289C-C392-4560-97D8-E8B903F7AFBD}" type="pres">
      <dgm:prSet presAssocID="{0358536D-175F-4BA2-812F-0B685051B6D4}" presName="node" presStyleLbl="node1" presStyleIdx="0" presStyleCnt="1">
        <dgm:presLayoutVars>
          <dgm:bulletEnabled val="1"/>
        </dgm:presLayoutVars>
      </dgm:prSet>
      <dgm:spPr/>
    </dgm:pt>
  </dgm:ptLst>
  <dgm:cxnLst>
    <dgm:cxn modelId="{024B964D-CB5C-4465-BE95-9354D0DEBC8B}" srcId="{4EA3D38F-0FE4-435A-9B73-506D504EE346}" destId="{0358536D-175F-4BA2-812F-0B685051B6D4}" srcOrd="0" destOrd="0" parTransId="{C03544AA-BFF6-4180-9BA0-29EBB933313D}" sibTransId="{8C7C1E65-93B2-4EE5-9A9B-827E8BEEB61A}"/>
    <dgm:cxn modelId="{0A6C2A57-A719-4FB6-8BC7-31533673083B}" type="presOf" srcId="{0358536D-175F-4BA2-812F-0B685051B6D4}" destId="{2DCE289C-C392-4560-97D8-E8B903F7AFBD}" srcOrd="0" destOrd="0" presId="urn:microsoft.com/office/officeart/2005/8/layout/hList6"/>
    <dgm:cxn modelId="{33E05D25-99DC-46FC-9A89-05DAC940385D}" type="presOf" srcId="{4EA3D38F-0FE4-435A-9B73-506D504EE346}" destId="{F7CB6BE4-B6D2-48AF-B38E-C3D9CD33448D}" srcOrd="0" destOrd="0" presId="urn:microsoft.com/office/officeart/2005/8/layout/hList6"/>
    <dgm:cxn modelId="{3EEE0FD6-F773-4C3E-B818-987CFBBD0FBA}" type="presParOf" srcId="{F7CB6BE4-B6D2-48AF-B38E-C3D9CD33448D}" destId="{2DCE289C-C392-4560-97D8-E8B903F7AFBD}" srcOrd="0" destOrd="0" presId="urn:microsoft.com/office/officeart/2005/8/layout/hList6"/>
  </dgm:cxnLst>
  <dgm:bg/>
  <dgm:whole/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79BB2DB-DDC7-4F27-9B31-31398EFD9FB6}" type="doc">
      <dgm:prSet loTypeId="urn:microsoft.com/office/officeart/2005/8/layout/hList6" loCatId="list" qsTypeId="urn:microsoft.com/office/officeart/2005/8/quickstyle/3d2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0D15BD96-A262-4CC3-A423-3B59916955D2}">
      <dgm:prSet/>
      <dgm:spPr/>
      <dgm:t>
        <a:bodyPr/>
        <a:lstStyle/>
        <a:p>
          <a:pPr rtl="0"/>
          <a:r>
            <a:rPr lang="ru-RU" dirty="0" smtClean="0"/>
            <a:t>Лёгкое возмущение. Итог речи. (</a:t>
          </a:r>
          <a:r>
            <a:rPr lang="ru-RU" i="1" dirty="0" smtClean="0"/>
            <a:t>Идёшь в школу? - Ну ты, </a:t>
          </a:r>
          <a:r>
            <a:rPr lang="ru-RU" i="1" dirty="0" err="1" smtClean="0"/>
            <a:t>ваще</a:t>
          </a:r>
          <a:r>
            <a:rPr lang="ru-RU" i="1" dirty="0" smtClean="0"/>
            <a:t>! Вообще, я сначала хотел)</a:t>
          </a:r>
          <a:endParaRPr lang="ru-RU" dirty="0"/>
        </a:p>
      </dgm:t>
    </dgm:pt>
    <dgm:pt modelId="{7910A0C3-D610-4831-9968-23F48BFFF014}" type="parTrans" cxnId="{C5D4631C-4F89-4A1B-8C57-C5ABA0B803A8}">
      <dgm:prSet/>
      <dgm:spPr/>
      <dgm:t>
        <a:bodyPr/>
        <a:lstStyle/>
        <a:p>
          <a:endParaRPr lang="ru-RU"/>
        </a:p>
      </dgm:t>
    </dgm:pt>
    <dgm:pt modelId="{874C5991-6F9C-4D0D-8941-FE64CA739AB0}" type="sibTrans" cxnId="{C5D4631C-4F89-4A1B-8C57-C5ABA0B803A8}">
      <dgm:prSet/>
      <dgm:spPr/>
      <dgm:t>
        <a:bodyPr/>
        <a:lstStyle/>
        <a:p>
          <a:endParaRPr lang="ru-RU"/>
        </a:p>
      </dgm:t>
    </dgm:pt>
    <dgm:pt modelId="{751A524D-866D-402F-8FF3-18D90F5ADD0D}" type="pres">
      <dgm:prSet presAssocID="{379BB2DB-DDC7-4F27-9B31-31398EFD9FB6}" presName="Name0" presStyleCnt="0">
        <dgm:presLayoutVars>
          <dgm:dir/>
          <dgm:resizeHandles val="exact"/>
        </dgm:presLayoutVars>
      </dgm:prSet>
      <dgm:spPr/>
    </dgm:pt>
    <dgm:pt modelId="{4C5A2A77-400D-4F7A-B681-F5E76AF6C927}" type="pres">
      <dgm:prSet presAssocID="{0D15BD96-A262-4CC3-A423-3B59916955D2}" presName="node" presStyleLbl="node1" presStyleIdx="0" presStyleCnt="1">
        <dgm:presLayoutVars>
          <dgm:bulletEnabled val="1"/>
        </dgm:presLayoutVars>
      </dgm:prSet>
      <dgm:spPr/>
    </dgm:pt>
  </dgm:ptLst>
  <dgm:cxnLst>
    <dgm:cxn modelId="{32440E5E-28A0-4490-B02D-CF69E028D210}" type="presOf" srcId="{0D15BD96-A262-4CC3-A423-3B59916955D2}" destId="{4C5A2A77-400D-4F7A-B681-F5E76AF6C927}" srcOrd="0" destOrd="0" presId="urn:microsoft.com/office/officeart/2005/8/layout/hList6"/>
    <dgm:cxn modelId="{C5D4631C-4F89-4A1B-8C57-C5ABA0B803A8}" srcId="{379BB2DB-DDC7-4F27-9B31-31398EFD9FB6}" destId="{0D15BD96-A262-4CC3-A423-3B59916955D2}" srcOrd="0" destOrd="0" parTransId="{7910A0C3-D610-4831-9968-23F48BFFF014}" sibTransId="{874C5991-6F9C-4D0D-8941-FE64CA739AB0}"/>
    <dgm:cxn modelId="{3BB67030-D991-453B-B841-3CFE3673B268}" type="presOf" srcId="{379BB2DB-DDC7-4F27-9B31-31398EFD9FB6}" destId="{751A524D-866D-402F-8FF3-18D90F5ADD0D}" srcOrd="0" destOrd="0" presId="urn:microsoft.com/office/officeart/2005/8/layout/hList6"/>
    <dgm:cxn modelId="{5825184F-2F29-402B-B1A8-5B87311FF5EB}" type="presParOf" srcId="{751A524D-866D-402F-8FF3-18D90F5ADD0D}" destId="{4C5A2A77-400D-4F7A-B681-F5E76AF6C927}" srcOrd="0" destOrd="0" presId="urn:microsoft.com/office/officeart/2005/8/layout/h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395B6E-1780-4A86-BB3B-FD4FEBC9234E}" type="doc">
      <dgm:prSet loTypeId="urn:microsoft.com/office/officeart/2005/8/layout/vList2" loCatId="list" qsTypeId="urn:microsoft.com/office/officeart/2005/8/quickstyle/3d2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07DE6C24-1715-4D2A-AE5E-E7E43D2D5609}">
      <dgm:prSet/>
      <dgm:spPr/>
      <dgm:t>
        <a:bodyPr/>
        <a:lstStyle/>
        <a:p>
          <a:pPr rtl="0"/>
          <a:r>
            <a:rPr lang="ru-RU" b="1" dirty="0" smtClean="0"/>
            <a:t>Если человек употребляет слово-паразит </a:t>
          </a:r>
          <a:r>
            <a:rPr lang="ru-RU" b="1" i="1" dirty="0" smtClean="0"/>
            <a:t>«просто»,</a:t>
          </a:r>
          <a:r>
            <a:rPr lang="ru-RU" b="1" dirty="0" smtClean="0"/>
            <a:t> значит, он считает, что в жизни все должно быть просто, разумно, даже банально и никаких сложностей!</a:t>
          </a:r>
          <a:br>
            <a:rPr lang="ru-RU" b="1" dirty="0" smtClean="0"/>
          </a:br>
          <a:endParaRPr lang="ru-RU" b="1" dirty="0"/>
        </a:p>
      </dgm:t>
    </dgm:pt>
    <dgm:pt modelId="{1395AF95-8539-461B-9C1B-023873B53C28}" type="parTrans" cxnId="{EFCD67AC-D686-4835-A6DE-8FF4F6347EB3}">
      <dgm:prSet/>
      <dgm:spPr/>
      <dgm:t>
        <a:bodyPr/>
        <a:lstStyle/>
        <a:p>
          <a:endParaRPr lang="ru-RU"/>
        </a:p>
      </dgm:t>
    </dgm:pt>
    <dgm:pt modelId="{9C24B471-1DE0-471D-8D53-9A784F685E85}" type="sibTrans" cxnId="{EFCD67AC-D686-4835-A6DE-8FF4F6347EB3}">
      <dgm:prSet/>
      <dgm:spPr/>
      <dgm:t>
        <a:bodyPr/>
        <a:lstStyle/>
        <a:p>
          <a:endParaRPr lang="ru-RU"/>
        </a:p>
      </dgm:t>
    </dgm:pt>
    <dgm:pt modelId="{F88D7B33-9557-4693-AA49-4B7367FCC3E2}" type="pres">
      <dgm:prSet presAssocID="{BC395B6E-1780-4A86-BB3B-FD4FEBC9234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E15DBC-88FA-410B-9469-17B12AC0BF8E}" type="pres">
      <dgm:prSet presAssocID="{07DE6C24-1715-4D2A-AE5E-E7E43D2D56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321C92-9415-496F-AF83-DE2EA3E726B8}" type="presOf" srcId="{07DE6C24-1715-4D2A-AE5E-E7E43D2D5609}" destId="{C4E15DBC-88FA-410B-9469-17B12AC0BF8E}" srcOrd="0" destOrd="0" presId="urn:microsoft.com/office/officeart/2005/8/layout/vList2"/>
    <dgm:cxn modelId="{EFCD67AC-D686-4835-A6DE-8FF4F6347EB3}" srcId="{BC395B6E-1780-4A86-BB3B-FD4FEBC9234E}" destId="{07DE6C24-1715-4D2A-AE5E-E7E43D2D5609}" srcOrd="0" destOrd="0" parTransId="{1395AF95-8539-461B-9C1B-023873B53C28}" sibTransId="{9C24B471-1DE0-471D-8D53-9A784F685E85}"/>
    <dgm:cxn modelId="{119152DE-B6D0-4817-BAAE-279F902956D4}" type="presOf" srcId="{BC395B6E-1780-4A86-BB3B-FD4FEBC9234E}" destId="{F88D7B33-9557-4693-AA49-4B7367FCC3E2}" srcOrd="0" destOrd="0" presId="urn:microsoft.com/office/officeart/2005/8/layout/vList2"/>
    <dgm:cxn modelId="{CFC62DAA-B104-4D04-B9FF-D955DD62E8FA}" type="presParOf" srcId="{F88D7B33-9557-4693-AA49-4B7367FCC3E2}" destId="{C4E15DBC-88FA-410B-9469-17B12AC0BF8E}" srcOrd="0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1F6E92-BB18-46DD-BCC9-FD9FE3B1B923}" type="doc">
      <dgm:prSet loTypeId="urn:microsoft.com/office/officeart/2005/8/layout/default" loCatId="list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CEF8A1F5-C480-4636-AA57-FEF90115083A}">
      <dgm:prSet/>
      <dgm:spPr/>
      <dgm:t>
        <a:bodyPr/>
        <a:lstStyle/>
        <a:p>
          <a:pPr rtl="0"/>
          <a:r>
            <a:rPr lang="ru-RU" b="1" dirty="0" smtClean="0"/>
            <a:t>Употребляющий слово-паразит </a:t>
          </a:r>
          <a:r>
            <a:rPr lang="ru-RU" b="1" i="1" dirty="0" smtClean="0"/>
            <a:t>«на самом деле»</a:t>
          </a:r>
          <a:r>
            <a:rPr lang="ru-RU" b="1" dirty="0" smtClean="0"/>
            <a:t> желает открыть людям глаза на правду жизни - этакий борец за истину</a:t>
          </a:r>
          <a:endParaRPr lang="ru-RU" b="1" dirty="0"/>
        </a:p>
      </dgm:t>
    </dgm:pt>
    <dgm:pt modelId="{4D15D73E-C39E-4FAD-9FEC-59B4280D8187}" type="parTrans" cxnId="{D6E51FD3-D814-44EA-BF16-0600FA271DB1}">
      <dgm:prSet/>
      <dgm:spPr/>
      <dgm:t>
        <a:bodyPr/>
        <a:lstStyle/>
        <a:p>
          <a:endParaRPr lang="ru-RU"/>
        </a:p>
      </dgm:t>
    </dgm:pt>
    <dgm:pt modelId="{8149D3A4-BDAA-487E-8CD3-363A8889225E}" type="sibTrans" cxnId="{D6E51FD3-D814-44EA-BF16-0600FA271DB1}">
      <dgm:prSet/>
      <dgm:spPr/>
      <dgm:t>
        <a:bodyPr/>
        <a:lstStyle/>
        <a:p>
          <a:endParaRPr lang="ru-RU"/>
        </a:p>
      </dgm:t>
    </dgm:pt>
    <dgm:pt modelId="{F07FB20F-AFCF-4429-9C90-82415BB30A16}" type="pres">
      <dgm:prSet presAssocID="{351F6E92-BB18-46DD-BCC9-FD9FE3B1B92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88C386-08FF-4F89-8DED-F6FD484C38AD}" type="pres">
      <dgm:prSet presAssocID="{CEF8A1F5-C480-4636-AA57-FEF90115083A}" presName="node" presStyleLbl="node1" presStyleIdx="0" presStyleCnt="1" custScaleX="238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FD1FFB-9B95-4D09-9900-23AD13050742}" type="presOf" srcId="{351F6E92-BB18-46DD-BCC9-FD9FE3B1B923}" destId="{F07FB20F-AFCF-4429-9C90-82415BB30A16}" srcOrd="0" destOrd="0" presId="urn:microsoft.com/office/officeart/2005/8/layout/default"/>
    <dgm:cxn modelId="{E3AEBCA8-CA16-4647-9989-D6DC06E413CF}" type="presOf" srcId="{CEF8A1F5-C480-4636-AA57-FEF90115083A}" destId="{7888C386-08FF-4F89-8DED-F6FD484C38AD}" srcOrd="0" destOrd="0" presId="urn:microsoft.com/office/officeart/2005/8/layout/default"/>
    <dgm:cxn modelId="{D6E51FD3-D814-44EA-BF16-0600FA271DB1}" srcId="{351F6E92-BB18-46DD-BCC9-FD9FE3B1B923}" destId="{CEF8A1F5-C480-4636-AA57-FEF90115083A}" srcOrd="0" destOrd="0" parTransId="{4D15D73E-C39E-4FAD-9FEC-59B4280D8187}" sibTransId="{8149D3A4-BDAA-487E-8CD3-363A8889225E}"/>
    <dgm:cxn modelId="{248A1438-B718-40AB-94BA-420ACAB7691C}" type="presParOf" srcId="{F07FB20F-AFCF-4429-9C90-82415BB30A16}" destId="{7888C386-08FF-4F89-8DED-F6FD484C38AD}" srcOrd="0" destOrd="0" presId="urn:microsoft.com/office/officeart/2005/8/layout/default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5F8C4E-24F8-402E-A277-32DB8076C261}" type="doc">
      <dgm:prSet loTypeId="urn:microsoft.com/office/officeart/2005/8/layout/hList6" loCatId="list" qsTypeId="urn:microsoft.com/office/officeart/2005/8/quickstyle/3d2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0E379774-AA3A-4E61-83DF-4BF1E28276AB}">
      <dgm:prSet/>
      <dgm:spPr/>
      <dgm:t>
        <a:bodyPr/>
        <a:lstStyle/>
        <a:p>
          <a:pPr rtl="0"/>
          <a:r>
            <a:rPr lang="ru-RU" b="1" i="1" dirty="0" smtClean="0"/>
            <a:t>«Короче»</a:t>
          </a:r>
          <a:r>
            <a:rPr lang="ru-RU" b="1" dirty="0" smtClean="0"/>
            <a:t> – человек не расположен к общению, он не любит разговоры, поэтому хочет сократить свою речь. Однако из-за этого бесконечного «короче» эффект достигается обратный.</a:t>
          </a:r>
          <a:br>
            <a:rPr lang="ru-RU" b="1" dirty="0" smtClean="0"/>
          </a:br>
          <a:endParaRPr lang="ru-RU" b="1" dirty="0"/>
        </a:p>
      </dgm:t>
    </dgm:pt>
    <dgm:pt modelId="{F8EF7118-F57D-4B9E-AE78-7FCD1AC08406}" type="parTrans" cxnId="{ACADB80C-76B7-449D-BD8F-648F694742B3}">
      <dgm:prSet/>
      <dgm:spPr/>
      <dgm:t>
        <a:bodyPr/>
        <a:lstStyle/>
        <a:p>
          <a:endParaRPr lang="ru-RU"/>
        </a:p>
      </dgm:t>
    </dgm:pt>
    <dgm:pt modelId="{2D17B342-15D4-4DE6-969C-0C4A83178E44}" type="sibTrans" cxnId="{ACADB80C-76B7-449D-BD8F-648F694742B3}">
      <dgm:prSet/>
      <dgm:spPr/>
      <dgm:t>
        <a:bodyPr/>
        <a:lstStyle/>
        <a:p>
          <a:endParaRPr lang="ru-RU"/>
        </a:p>
      </dgm:t>
    </dgm:pt>
    <dgm:pt modelId="{D6CBBE56-3668-422C-8A72-5D724B348909}" type="pres">
      <dgm:prSet presAssocID="{C65F8C4E-24F8-402E-A277-32DB8076C2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41051B-BB61-4ABA-9871-E8DFAAF7EA37}" type="pres">
      <dgm:prSet presAssocID="{0E379774-AA3A-4E61-83DF-4BF1E28276A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F846B1-8DE6-476F-B03E-DFBB75C6F4E2}" type="presOf" srcId="{0E379774-AA3A-4E61-83DF-4BF1E28276AB}" destId="{8D41051B-BB61-4ABA-9871-E8DFAAF7EA37}" srcOrd="0" destOrd="0" presId="urn:microsoft.com/office/officeart/2005/8/layout/hList6"/>
    <dgm:cxn modelId="{CF481CB0-DB41-4CEC-9BFE-B46872157950}" type="presOf" srcId="{C65F8C4E-24F8-402E-A277-32DB8076C261}" destId="{D6CBBE56-3668-422C-8A72-5D724B348909}" srcOrd="0" destOrd="0" presId="urn:microsoft.com/office/officeart/2005/8/layout/hList6"/>
    <dgm:cxn modelId="{ACADB80C-76B7-449D-BD8F-648F694742B3}" srcId="{C65F8C4E-24F8-402E-A277-32DB8076C261}" destId="{0E379774-AA3A-4E61-83DF-4BF1E28276AB}" srcOrd="0" destOrd="0" parTransId="{F8EF7118-F57D-4B9E-AE78-7FCD1AC08406}" sibTransId="{2D17B342-15D4-4DE6-969C-0C4A83178E44}"/>
    <dgm:cxn modelId="{7371D55D-A18F-48C6-9676-649ED85628B2}" type="presParOf" srcId="{D6CBBE56-3668-422C-8A72-5D724B348909}" destId="{8D41051B-BB61-4ABA-9871-E8DFAAF7EA37}" srcOrd="0" destOrd="0" presId="urn:microsoft.com/office/officeart/2005/8/layout/hList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5E47F04-D934-41AF-91AB-7EE7F435741B}" type="doc">
      <dgm:prSet loTypeId="urn:microsoft.com/office/officeart/2005/8/layout/hList6" loCatId="list" qsTypeId="urn:microsoft.com/office/officeart/2005/8/quickstyle/3d2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41C04CE6-FAF1-4031-A42D-80FCE3012E9A}">
      <dgm:prSet/>
      <dgm:spPr/>
      <dgm:t>
        <a:bodyPr/>
        <a:lstStyle/>
        <a:p>
          <a:pPr rtl="0"/>
          <a:r>
            <a:rPr lang="ru-RU" b="1" dirty="0" smtClean="0"/>
            <a:t>У молодежи в ходу словечко </a:t>
          </a:r>
          <a:r>
            <a:rPr lang="ru-RU" b="1" i="1" dirty="0" smtClean="0"/>
            <a:t>«как бы».</a:t>
          </a:r>
          <a:r>
            <a:rPr lang="ru-RU" b="1" dirty="0" smtClean="0"/>
            <a:t> Оно означает условность. Молодежь так и живет – как бы пойдем, а как бы и не пойдем; как бы будем, а как бы и не будем. Молодежь не обременена ответственностью, это сказывается и на речи.</a:t>
          </a:r>
          <a:br>
            <a:rPr lang="ru-RU" b="1" dirty="0" smtClean="0"/>
          </a:br>
          <a:endParaRPr lang="ru-RU" b="1" dirty="0"/>
        </a:p>
      </dgm:t>
    </dgm:pt>
    <dgm:pt modelId="{37EEE073-5E17-4551-859E-1A5D3F8545C6}" type="parTrans" cxnId="{54ABE746-FAFB-4850-A87F-F2882B872239}">
      <dgm:prSet/>
      <dgm:spPr/>
      <dgm:t>
        <a:bodyPr/>
        <a:lstStyle/>
        <a:p>
          <a:endParaRPr lang="ru-RU"/>
        </a:p>
      </dgm:t>
    </dgm:pt>
    <dgm:pt modelId="{B75C4F9F-DFB0-4F6A-A8D8-25559678734A}" type="sibTrans" cxnId="{54ABE746-FAFB-4850-A87F-F2882B872239}">
      <dgm:prSet/>
      <dgm:spPr/>
      <dgm:t>
        <a:bodyPr/>
        <a:lstStyle/>
        <a:p>
          <a:endParaRPr lang="ru-RU"/>
        </a:p>
      </dgm:t>
    </dgm:pt>
    <dgm:pt modelId="{B7B7B16D-9EB6-4F8D-A481-7A81815AF87F}" type="pres">
      <dgm:prSet presAssocID="{A5E47F04-D934-41AF-91AB-7EE7F435741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B9D059-8CAA-4F39-AED2-4EF45E3AF65A}" type="pres">
      <dgm:prSet presAssocID="{41C04CE6-FAF1-4031-A42D-80FCE3012E9A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842982-B57B-4AB1-B76F-E1AF53F825DA}" type="presOf" srcId="{41C04CE6-FAF1-4031-A42D-80FCE3012E9A}" destId="{D3B9D059-8CAA-4F39-AED2-4EF45E3AF65A}" srcOrd="0" destOrd="0" presId="urn:microsoft.com/office/officeart/2005/8/layout/hList6"/>
    <dgm:cxn modelId="{63AABDFA-CFED-49D4-B557-32625FF69F41}" type="presOf" srcId="{A5E47F04-D934-41AF-91AB-7EE7F435741B}" destId="{B7B7B16D-9EB6-4F8D-A481-7A81815AF87F}" srcOrd="0" destOrd="0" presId="urn:microsoft.com/office/officeart/2005/8/layout/hList6"/>
    <dgm:cxn modelId="{54ABE746-FAFB-4850-A87F-F2882B872239}" srcId="{A5E47F04-D934-41AF-91AB-7EE7F435741B}" destId="{41C04CE6-FAF1-4031-A42D-80FCE3012E9A}" srcOrd="0" destOrd="0" parTransId="{37EEE073-5E17-4551-859E-1A5D3F8545C6}" sibTransId="{B75C4F9F-DFB0-4F6A-A8D8-25559678734A}"/>
    <dgm:cxn modelId="{4D501141-1F9B-4CC8-B030-0389C88A747D}" type="presParOf" srcId="{B7B7B16D-9EB6-4F8D-A481-7A81815AF87F}" destId="{D3B9D059-8CAA-4F39-AED2-4EF45E3AF65A}" srcOrd="0" destOrd="0" presId="urn:microsoft.com/office/officeart/2005/8/layout/hList6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E32519-E78E-4A02-A2C8-DEC810A22E2B}" type="doc">
      <dgm:prSet loTypeId="urn:microsoft.com/office/officeart/2005/8/layout/default" loCatId="list" qsTypeId="urn:microsoft.com/office/officeart/2005/8/quickstyle/3d5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88188D86-D9D4-4A3F-9C93-1D4A2237185B}">
      <dgm:prSet/>
      <dgm:spPr/>
      <dgm:t>
        <a:bodyPr/>
        <a:lstStyle/>
        <a:p>
          <a:pPr rtl="0"/>
          <a:r>
            <a:rPr lang="ru-RU" b="1" dirty="0" smtClean="0"/>
            <a:t>Слова </a:t>
          </a:r>
          <a:r>
            <a:rPr lang="ru-RU" b="1" i="1" dirty="0" smtClean="0"/>
            <a:t>«типа», «короче», «значит»</a:t>
          </a:r>
          <a:r>
            <a:rPr lang="ru-RU" b="1" dirty="0" smtClean="0"/>
            <a:t> употребляют люди, настроенные несколько агрессивно.</a:t>
          </a:r>
          <a:br>
            <a:rPr lang="ru-RU" b="1" dirty="0" smtClean="0"/>
          </a:br>
          <a:endParaRPr lang="ru-RU" b="1" dirty="0"/>
        </a:p>
      </dgm:t>
    </dgm:pt>
    <dgm:pt modelId="{C1F38808-E69E-42FC-8B04-9B0477F3CBC7}" type="parTrans" cxnId="{B33D7088-EA41-4912-843C-802EC996B624}">
      <dgm:prSet/>
      <dgm:spPr/>
      <dgm:t>
        <a:bodyPr/>
        <a:lstStyle/>
        <a:p>
          <a:endParaRPr lang="ru-RU"/>
        </a:p>
      </dgm:t>
    </dgm:pt>
    <dgm:pt modelId="{36EB5B93-A897-4983-A3B1-33157B21D8DC}" type="sibTrans" cxnId="{B33D7088-EA41-4912-843C-802EC996B624}">
      <dgm:prSet/>
      <dgm:spPr/>
      <dgm:t>
        <a:bodyPr/>
        <a:lstStyle/>
        <a:p>
          <a:endParaRPr lang="ru-RU"/>
        </a:p>
      </dgm:t>
    </dgm:pt>
    <dgm:pt modelId="{539CBFB5-BDAA-4D0A-AF9B-5228F110296C}" type="pres">
      <dgm:prSet presAssocID="{5FE32519-E78E-4A02-A2C8-DEC810A22E2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77CB47-186F-4EDE-B419-DCF2FF64907E}" type="pres">
      <dgm:prSet presAssocID="{88188D86-D9D4-4A3F-9C93-1D4A2237185B}" presName="node" presStyleLbl="node1" presStyleIdx="0" presStyleCnt="1" custScaleX="1752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DF1C29-13B4-49FE-853F-9C58D1050766}" type="presOf" srcId="{5FE32519-E78E-4A02-A2C8-DEC810A22E2B}" destId="{539CBFB5-BDAA-4D0A-AF9B-5228F110296C}" srcOrd="0" destOrd="0" presId="urn:microsoft.com/office/officeart/2005/8/layout/default"/>
    <dgm:cxn modelId="{7E19781F-25BB-48F5-B694-0E9145C19CCB}" type="presOf" srcId="{88188D86-D9D4-4A3F-9C93-1D4A2237185B}" destId="{3677CB47-186F-4EDE-B419-DCF2FF64907E}" srcOrd="0" destOrd="0" presId="urn:microsoft.com/office/officeart/2005/8/layout/default"/>
    <dgm:cxn modelId="{B33D7088-EA41-4912-843C-802EC996B624}" srcId="{5FE32519-E78E-4A02-A2C8-DEC810A22E2B}" destId="{88188D86-D9D4-4A3F-9C93-1D4A2237185B}" srcOrd="0" destOrd="0" parTransId="{C1F38808-E69E-42FC-8B04-9B0477F3CBC7}" sibTransId="{36EB5B93-A897-4983-A3B1-33157B21D8DC}"/>
    <dgm:cxn modelId="{E11AE526-B82E-484E-AE81-70C27F2CDD15}" type="presParOf" srcId="{539CBFB5-BDAA-4D0A-AF9B-5228F110296C}" destId="{3677CB47-186F-4EDE-B419-DCF2FF64907E}" srcOrd="0" destOrd="0" presId="urn:microsoft.com/office/officeart/2005/8/layout/default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C742E98-F278-4577-A15A-B26296989282}" type="doc">
      <dgm:prSet loTypeId="urn:microsoft.com/office/officeart/2005/8/layout/hList6" loCatId="list" qsTypeId="urn:microsoft.com/office/officeart/2005/8/quickstyle/3d2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A05AF311-5380-4B3D-9F2C-A990DED8B56B}">
      <dgm:prSet/>
      <dgm:spPr/>
      <dgm:t>
        <a:bodyPr/>
        <a:lstStyle/>
        <a:p>
          <a:pPr rtl="0"/>
          <a:r>
            <a:rPr lang="ru-RU" b="1" i="1" dirty="0" smtClean="0"/>
            <a:t>«Кстати» </a:t>
          </a:r>
          <a:r>
            <a:rPr lang="ru-RU" b="1" dirty="0" smtClean="0"/>
            <a:t>говорит как раз о том, что человек чувствует себя неловко и некстати. Но с помощью этого замечания пытается привлечь к себе внимание и придать словам значимость.</a:t>
          </a:r>
          <a:br>
            <a:rPr lang="ru-RU" b="1" dirty="0" smtClean="0"/>
          </a:br>
          <a:endParaRPr lang="ru-RU" b="1" dirty="0"/>
        </a:p>
      </dgm:t>
    </dgm:pt>
    <dgm:pt modelId="{E7147BA0-26AE-4B75-BDC4-327C95FD831A}" type="parTrans" cxnId="{D5E4B54E-52AB-42AF-B938-366E9CD057B7}">
      <dgm:prSet/>
      <dgm:spPr/>
      <dgm:t>
        <a:bodyPr/>
        <a:lstStyle/>
        <a:p>
          <a:endParaRPr lang="ru-RU"/>
        </a:p>
      </dgm:t>
    </dgm:pt>
    <dgm:pt modelId="{C97432AA-7646-412A-B67D-39BC2F0F79A0}" type="sibTrans" cxnId="{D5E4B54E-52AB-42AF-B938-366E9CD057B7}">
      <dgm:prSet/>
      <dgm:spPr/>
      <dgm:t>
        <a:bodyPr/>
        <a:lstStyle/>
        <a:p>
          <a:endParaRPr lang="ru-RU"/>
        </a:p>
      </dgm:t>
    </dgm:pt>
    <dgm:pt modelId="{D9100B68-BA5C-4542-9CB3-D5A817D04346}" type="pres">
      <dgm:prSet presAssocID="{DC742E98-F278-4577-A15A-B262969892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5F8EB5-3F81-47D1-BF83-2EB51714D595}" type="pres">
      <dgm:prSet presAssocID="{A05AF311-5380-4B3D-9F2C-A990DED8B56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E4B54E-52AB-42AF-B938-366E9CD057B7}" srcId="{DC742E98-F278-4577-A15A-B26296989282}" destId="{A05AF311-5380-4B3D-9F2C-A990DED8B56B}" srcOrd="0" destOrd="0" parTransId="{E7147BA0-26AE-4B75-BDC4-327C95FD831A}" sibTransId="{C97432AA-7646-412A-B67D-39BC2F0F79A0}"/>
    <dgm:cxn modelId="{205136AF-FDC4-4434-A069-3ABECB8CBC0F}" type="presOf" srcId="{A05AF311-5380-4B3D-9F2C-A990DED8B56B}" destId="{695F8EB5-3F81-47D1-BF83-2EB51714D595}" srcOrd="0" destOrd="0" presId="urn:microsoft.com/office/officeart/2005/8/layout/hList6"/>
    <dgm:cxn modelId="{D8B41BD3-BE38-4636-A7D0-2E427254CF26}" type="presOf" srcId="{DC742E98-F278-4577-A15A-B26296989282}" destId="{D9100B68-BA5C-4542-9CB3-D5A817D04346}" srcOrd="0" destOrd="0" presId="urn:microsoft.com/office/officeart/2005/8/layout/hList6"/>
    <dgm:cxn modelId="{7F97362B-F338-4D47-8138-F820CB12EE63}" type="presParOf" srcId="{D9100B68-BA5C-4542-9CB3-D5A817D04346}" destId="{695F8EB5-3F81-47D1-BF83-2EB51714D595}" srcOrd="0" destOrd="0" presId="urn:microsoft.com/office/officeart/2005/8/layout/hList6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2C6F6CC-D555-4471-9D13-A4CD2B5A2FD9}" type="doc">
      <dgm:prSet loTypeId="urn:microsoft.com/office/officeart/2005/8/layout/hList6" loCatId="list" qsTypeId="urn:microsoft.com/office/officeart/2005/8/quickstyle/3d2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722F8DB5-844B-48A7-ABD9-88728BE2E335}">
      <dgm:prSet/>
      <dgm:spPr/>
      <dgm:t>
        <a:bodyPr/>
        <a:lstStyle/>
        <a:p>
          <a:pPr rtl="0"/>
          <a:r>
            <a:rPr lang="ru-RU" b="1" i="1" dirty="0" smtClean="0"/>
            <a:t>«Это самое»</a:t>
          </a:r>
          <a:r>
            <a:rPr lang="ru-RU" b="1" dirty="0" smtClean="0"/>
            <a:t> украшает речь  людей с плохой памятью или ленивых, кто зачастую даже и не старается вспомнить нужное слово. Интеллектуальный труд </a:t>
          </a:r>
          <a:r>
            <a:rPr lang="ru-RU" b="1" dirty="0" err="1" smtClean="0"/>
            <a:t>подыскивания</a:t>
          </a:r>
          <a:r>
            <a:rPr lang="ru-RU" b="1" dirty="0" smtClean="0"/>
            <a:t> нужного слова они перекладывают на собеседника. Впрочем, они склонны и остальные свои дела и обязанности перекладывать на других.</a:t>
          </a:r>
          <a:br>
            <a:rPr lang="ru-RU" b="1" dirty="0" smtClean="0"/>
          </a:br>
          <a:endParaRPr lang="ru-RU" b="1" dirty="0"/>
        </a:p>
      </dgm:t>
    </dgm:pt>
    <dgm:pt modelId="{8814AEE6-7039-4AFA-9323-366FC189EBB6}" type="parTrans" cxnId="{D560CFA6-D5BA-4FDC-B080-74E87A78CF5C}">
      <dgm:prSet/>
      <dgm:spPr/>
      <dgm:t>
        <a:bodyPr/>
        <a:lstStyle/>
        <a:p>
          <a:endParaRPr lang="ru-RU"/>
        </a:p>
      </dgm:t>
    </dgm:pt>
    <dgm:pt modelId="{2BA30F25-9D8D-402C-A101-EFFC3DC78466}" type="sibTrans" cxnId="{D560CFA6-D5BA-4FDC-B080-74E87A78CF5C}">
      <dgm:prSet/>
      <dgm:spPr/>
      <dgm:t>
        <a:bodyPr/>
        <a:lstStyle/>
        <a:p>
          <a:endParaRPr lang="ru-RU"/>
        </a:p>
      </dgm:t>
    </dgm:pt>
    <dgm:pt modelId="{8A8C6470-6CD8-4F23-A7F0-548D0C3FFB34}" type="pres">
      <dgm:prSet presAssocID="{42C6F6CC-D555-4471-9D13-A4CD2B5A2FD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08A863-DC8C-4A70-B8C3-F4612D87FC9C}" type="pres">
      <dgm:prSet presAssocID="{722F8DB5-844B-48A7-ABD9-88728BE2E335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56FD99-2EA1-4C93-A920-12F0046DF504}" type="presOf" srcId="{722F8DB5-844B-48A7-ABD9-88728BE2E335}" destId="{3008A863-DC8C-4A70-B8C3-F4612D87FC9C}" srcOrd="0" destOrd="0" presId="urn:microsoft.com/office/officeart/2005/8/layout/hList6"/>
    <dgm:cxn modelId="{6F2286C0-2224-46E3-B3A2-3A3290EE4AC6}" type="presOf" srcId="{42C6F6CC-D555-4471-9D13-A4CD2B5A2FD9}" destId="{8A8C6470-6CD8-4F23-A7F0-548D0C3FFB34}" srcOrd="0" destOrd="0" presId="urn:microsoft.com/office/officeart/2005/8/layout/hList6"/>
    <dgm:cxn modelId="{D560CFA6-D5BA-4FDC-B080-74E87A78CF5C}" srcId="{42C6F6CC-D555-4471-9D13-A4CD2B5A2FD9}" destId="{722F8DB5-844B-48A7-ABD9-88728BE2E335}" srcOrd="0" destOrd="0" parTransId="{8814AEE6-7039-4AFA-9323-366FC189EBB6}" sibTransId="{2BA30F25-9D8D-402C-A101-EFFC3DC78466}"/>
    <dgm:cxn modelId="{1250D45A-41DB-435B-85BE-E0C10788BBD0}" type="presParOf" srcId="{8A8C6470-6CD8-4F23-A7F0-548D0C3FFB34}" destId="{3008A863-DC8C-4A70-B8C3-F4612D87FC9C}" srcOrd="0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15EA829-B37F-44E6-9853-102FA4C0E6AF}" type="doc">
      <dgm:prSet loTypeId="urn:microsoft.com/office/officeart/2005/8/layout/default" loCatId="list" qsTypeId="urn:microsoft.com/office/officeart/2005/8/quickstyle/3d5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EAC7F600-1E97-487E-A734-52D2B7A2E297}">
      <dgm:prSet/>
      <dgm:spPr/>
      <dgm:t>
        <a:bodyPr/>
        <a:lstStyle/>
        <a:p>
          <a:pPr rtl="0"/>
          <a:r>
            <a:rPr lang="ru-RU" b="1" i="1" dirty="0" smtClean="0"/>
            <a:t>«Как бы»</a:t>
          </a:r>
          <a:r>
            <a:rPr lang="ru-RU" b="1" dirty="0" smtClean="0"/>
            <a:t> используется одинаково и подростками (наравне с «типа» и «значит»), и художественными натурами, ценящими в жизненных ситуациях неопределенность.</a:t>
          </a:r>
          <a:endParaRPr lang="ru-RU" b="1" dirty="0"/>
        </a:p>
      </dgm:t>
    </dgm:pt>
    <dgm:pt modelId="{850C6F82-B3C2-4E1B-8649-19BFE1A1726C}" type="parTrans" cxnId="{266F52D7-8499-4461-8715-9B724D60A2B3}">
      <dgm:prSet/>
      <dgm:spPr/>
      <dgm:t>
        <a:bodyPr/>
        <a:lstStyle/>
        <a:p>
          <a:endParaRPr lang="ru-RU"/>
        </a:p>
      </dgm:t>
    </dgm:pt>
    <dgm:pt modelId="{5ABAE734-017E-4FFF-A794-C7E8FB09E603}" type="sibTrans" cxnId="{266F52D7-8499-4461-8715-9B724D60A2B3}">
      <dgm:prSet/>
      <dgm:spPr/>
      <dgm:t>
        <a:bodyPr/>
        <a:lstStyle/>
        <a:p>
          <a:endParaRPr lang="ru-RU"/>
        </a:p>
      </dgm:t>
    </dgm:pt>
    <dgm:pt modelId="{6952C9D1-FD99-4208-967B-9ACA95B8E308}" type="pres">
      <dgm:prSet presAssocID="{215EA829-B37F-44E6-9853-102FA4C0E6A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844146-A7BF-4088-9B47-97A1C36B91D4}" type="pres">
      <dgm:prSet presAssocID="{EAC7F600-1E97-487E-A734-52D2B7A2E297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F85F85-2B5A-473F-9ADC-E67A6B7CBB8F}" type="presOf" srcId="{215EA829-B37F-44E6-9853-102FA4C0E6AF}" destId="{6952C9D1-FD99-4208-967B-9ACA95B8E308}" srcOrd="0" destOrd="0" presId="urn:microsoft.com/office/officeart/2005/8/layout/default"/>
    <dgm:cxn modelId="{266F52D7-8499-4461-8715-9B724D60A2B3}" srcId="{215EA829-B37F-44E6-9853-102FA4C0E6AF}" destId="{EAC7F600-1E97-487E-A734-52D2B7A2E297}" srcOrd="0" destOrd="0" parTransId="{850C6F82-B3C2-4E1B-8649-19BFE1A1726C}" sibTransId="{5ABAE734-017E-4FFF-A794-C7E8FB09E603}"/>
    <dgm:cxn modelId="{72C990A7-9783-4564-9487-EE5E63EFD282}" type="presOf" srcId="{EAC7F600-1E97-487E-A734-52D2B7A2E297}" destId="{8D844146-A7BF-4088-9B47-97A1C36B91D4}" srcOrd="0" destOrd="0" presId="urn:microsoft.com/office/officeart/2005/8/layout/default"/>
    <dgm:cxn modelId="{334F1D27-972C-4238-8058-F3F9EE08657C}" type="presParOf" srcId="{6952C9D1-FD99-4208-967B-9ACA95B8E308}" destId="{8D844146-A7BF-4088-9B47-97A1C36B91D4}" srcOrd="0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258225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Исследовательская работа по русскому языку. На тему: «Слова паразиты. Языковые вирусы».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Выполнили работу ученицы 5 «А» класса Пудовкина Юлия и Хабарова Светлана.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14282" y="357166"/>
          <a:ext cx="8229600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85729"/>
            <a:ext cx="7286676" cy="45243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Причины употребления слов- паразитов  можно разделить на четыре группы:</a:t>
            </a:r>
          </a:p>
          <a:p>
            <a:r>
              <a:rPr lang="ru-RU" sz="2400" dirty="0" smtClean="0"/>
              <a:t>Недостаточный словарный запас (говорящему не всегда удаётся быстро найти нужное слово):</a:t>
            </a:r>
          </a:p>
          <a:p>
            <a:r>
              <a:rPr lang="ru-RU" sz="2400" dirty="0" smtClean="0"/>
              <a:t>Намеренное заполнение паузы между словами или выражениями;</a:t>
            </a:r>
          </a:p>
          <a:p>
            <a:r>
              <a:rPr lang="ru-RU" sz="2400" dirty="0" smtClean="0"/>
              <a:t>Быстрая, неподготовленная, спонтанная речь;</a:t>
            </a:r>
          </a:p>
          <a:p>
            <a:r>
              <a:rPr lang="ru-RU" sz="2400" dirty="0" smtClean="0"/>
              <a:t>Мода на некоторые слова.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28662" y="428604"/>
          <a:ext cx="5795426" cy="502587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777003"/>
                <a:gridCol w="2008121"/>
                <a:gridCol w="2010302"/>
              </a:tblGrid>
              <a:tr h="348611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8379" marR="8379" marT="8379" marB="8379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5414" marR="75414" marT="37707" marB="37707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5414" marR="75414" marT="37707" marB="37707"/>
                </a:tc>
              </a:tr>
              <a:tr h="438630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блин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и так далее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прямо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</a:tr>
              <a:tr h="348611">
                <a:tc>
                  <a:txBody>
                    <a:bodyPr/>
                    <a:lstStyle/>
                    <a:p>
                      <a:pPr algn="just" rtl="0" fontAlgn="t"/>
                      <a:endParaRPr lang="ru-RU" sz="9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как бы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скажем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</a:tr>
              <a:tr h="438630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в натуре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короче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так вот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</a:tr>
              <a:tr h="858044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400" dirty="0"/>
                        <a:t>в некотором роде</a:t>
                      </a:r>
                      <a:endParaRPr lang="ru-RU" sz="14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 smtClean="0"/>
                        <a:t>можешь/</a:t>
                      </a:r>
                      <a:r>
                        <a:rPr lang="ru-RU" sz="1600" dirty="0" err="1" smtClean="0"/>
                        <a:t>ете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/>
                        <a:t>вообразить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так сказать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</a:tr>
              <a:tr h="648337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вообще (-то)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на самом деле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типа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</a:tr>
              <a:tr h="438630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вот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на фиг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типа того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</a:tr>
              <a:tr h="648337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400" dirty="0"/>
                        <a:t>дело в том, что...</a:t>
                      </a:r>
                      <a:endParaRPr lang="ru-RU" sz="14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правда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это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</a:tr>
              <a:tr h="858044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 err="1"/>
                        <a:t>ёшкин</a:t>
                      </a:r>
                      <a:r>
                        <a:rPr lang="ru-RU" sz="1600" dirty="0"/>
                        <a:t> кот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dirty="0"/>
                        <a:t>понимаешь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400" dirty="0"/>
                        <a:t>это самое / </a:t>
                      </a:r>
                      <a:r>
                        <a:rPr lang="ru-RU" sz="1400" dirty="0" err="1"/>
                        <a:t>эт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самое</a:t>
                      </a:r>
                      <a:endParaRPr lang="ru-RU" sz="140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9" marR="8379" marT="8379" marB="8379" anchor="ctr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85720" y="1142984"/>
          <a:ext cx="8229600" cy="3132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428596" y="1142984"/>
          <a:ext cx="8229600" cy="2346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357158" y="571480"/>
          <a:ext cx="8229600" cy="3846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85720" y="285728"/>
          <a:ext cx="8229600" cy="4846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357158" y="1142984"/>
          <a:ext cx="8229600" cy="2857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500034" y="1071546"/>
          <a:ext cx="8229600" cy="4286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571472" y="1214422"/>
          <a:ext cx="8229600" cy="4429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28604"/>
            <a:ext cx="9144000" cy="467820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Содержание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І. Введение                                                                                                          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ІІ. Основная часть                                                                                    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1.Теоретическое содержание исследования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1) Определение термина                                                                              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2) Причины употребления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3) Список литературных  слов - паразитов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4) Как слова-паразиты  характеризуют человека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5)Слова-паразиты в художественной литературе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           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2.Исследование употребления слов-паразитов в речи учащихся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3.Способы избавления от слов-паразитов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Вывод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ІІІ. Заключение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500034" y="1285860"/>
          <a:ext cx="8229600" cy="3775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42844" y="928670"/>
          <a:ext cx="8229600" cy="4429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14282" y="1643050"/>
          <a:ext cx="8229600" cy="2214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v_19684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714488"/>
            <a:ext cx="8072494" cy="435771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5" name="Схема 4"/>
          <p:cNvGraphicFramePr/>
          <p:nvPr/>
        </p:nvGraphicFramePr>
        <p:xfrm>
          <a:off x="357158" y="142852"/>
          <a:ext cx="8229600" cy="1417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233543_povest-o-tom-kak-odin-muzhik-dvuh-generalov-prokormi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578645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2700302" cy="857256"/>
          </a:xfrm>
        </p:spPr>
        <p:txBody>
          <a:bodyPr/>
          <a:lstStyle/>
          <a:p>
            <a:r>
              <a:rPr lang="ru-RU" dirty="0" smtClean="0"/>
              <a:t>Анкета.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714348" y="1357298"/>
          <a:ext cx="7286676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Употребляете ли вы в своей речи слова «паразиты»?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0"/>
          <a:ext cx="8229600" cy="600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290"/>
          <a:ext cx="8229600" cy="5792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214290"/>
          <a:ext cx="8229600" cy="596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28575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5752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ну – 40,5%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вот – 9,5%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короче – 39,6%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так– 8,7%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чё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- 10%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это – 14,5%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ваще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12,2%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как бы – 10,8%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типа – 23%   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это самое – 14,5%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блин – 38%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Слова-«паразиты», употребляемые  учащимися нашей школы</a:t>
            </a: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4569_91375d32f6d20064473465435c521493.gi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42852"/>
            <a:ext cx="8572560" cy="583961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285916" y="285728"/>
            <a:ext cx="502919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6116" y="142852"/>
            <a:ext cx="2643206" cy="9001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Короче-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42844" y="1500174"/>
          <a:ext cx="8429684" cy="250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0"/>
            <a:ext cx="2786082" cy="1043006"/>
          </a:xfrm>
        </p:spPr>
        <p:txBody>
          <a:bodyPr/>
          <a:lstStyle/>
          <a:p>
            <a:r>
              <a:rPr lang="ru-RU" dirty="0" smtClean="0"/>
              <a:t>Как </a:t>
            </a:r>
            <a:r>
              <a:rPr lang="ru-RU" dirty="0" smtClean="0"/>
              <a:t>бы-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785786" y="1714488"/>
          <a:ext cx="7708927" cy="26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214290"/>
            <a:ext cx="2057360" cy="900130"/>
          </a:xfrm>
        </p:spPr>
        <p:txBody>
          <a:bodyPr/>
          <a:lstStyle/>
          <a:p>
            <a:r>
              <a:rPr lang="ru-RU" dirty="0" smtClean="0"/>
              <a:t>Типа-</a:t>
            </a:r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428596" y="1500174"/>
          <a:ext cx="8001056" cy="257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43306" y="0"/>
            <a:ext cx="1636760" cy="888272"/>
          </a:xfrm>
        </p:spPr>
        <p:txBody>
          <a:bodyPr/>
          <a:lstStyle/>
          <a:p>
            <a:r>
              <a:rPr lang="ru-RU" dirty="0" smtClean="0"/>
              <a:t>Это-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57158" y="1500174"/>
          <a:ext cx="7637489" cy="2957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7772400" cy="88827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Как его, ну как его, как </a:t>
            </a:r>
            <a:r>
              <a:rPr lang="ru-RU" sz="4000" dirty="0" smtClean="0"/>
              <a:t>это.</a:t>
            </a:r>
            <a:endParaRPr lang="ru-RU" sz="40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714348" y="1500174"/>
          <a:ext cx="7780365" cy="2886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14290"/>
            <a:ext cx="4700566" cy="900106"/>
          </a:xfrm>
        </p:spPr>
        <p:txBody>
          <a:bodyPr/>
          <a:lstStyle/>
          <a:p>
            <a:r>
              <a:rPr lang="ru-RU" dirty="0" smtClean="0"/>
              <a:t>Вообще, </a:t>
            </a:r>
            <a:r>
              <a:rPr lang="ru-RU" dirty="0" err="1" smtClean="0"/>
              <a:t>ваще</a:t>
            </a:r>
            <a:r>
              <a:rPr lang="ru-RU" dirty="0" smtClean="0"/>
              <a:t>!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42844" y="1500174"/>
          <a:ext cx="8351869" cy="2886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85794"/>
            <a:ext cx="9144000" cy="378565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Не нужно бояться тишины. Вы совершенно напрасно пытаетесь заполнить паузы, вы просто не привыкли молчать во время выступления. Ничего страшного в этом нет. К тому же, вы даете время слушателям осознать сказанное вами.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Практика, практика и еще раз практика. Читайте вслух ваш доклад, можно стоя перед зеркалом. Вы сразу почувствуете те проблемы, которые возникают в вашей речи.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Как только вы захотите сказать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эээмм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», сделайте вдох, пауза лучше, чем ваши слова-«паразиты».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Посчитайте. Зачитайте доклад своему другу, а он пусть посчитает, сколько раз вы произнесли слова-«паразиты». И тогда вы поймете, насколько остро стоит проблема.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Научитесь делать паузы в речи, делайте её размеренной. Слушателю куда сложнее слышать бессмысленный поток. На месте запятых делайте небольшие паузы. А в конце предложения – долгие.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 Пытайтесь контролировать свою речь, сделать её размеренной, анализировать поток слов, правильно расставляя интонацию.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7. Обретайте спокойствие. Слова-«паразиты» – результат волнения. Но вы просто представьте, насколько портят речь в кульминационных моментах такие слова.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8. Потренируйтесь  ясно, грамотно и лаконично выражать свои мысли. Помните, лучше промолчать и додумать мысль, чем употреблять слова-«паразиты»!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9. Спланируйте те моменты речи, когда вы начинаете нервничать. Например, если вы хотите сделать деловое предложение, четко продумайте, в какую часть речи вам его вставить.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10. Краткость – сестра таланта. Чем объемнее доклад, тем больше слов-«паразитов» вы начинаете произносить. Сократите его, сделайте более информативным, не лейте «воду», и тогда у вас не останется места для слов-«паразитов»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8001056" cy="40719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На основании результатов данного исследования можно сделать вывод, что слова – паразиты  засоряют речь говорящего, затрудняют её понимание, отвлекают внимание от содержания высказывания. Как компьютерные вирусы разрушают операционную систему, так и слова- паразиты портят наш язык.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8501089" cy="578645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229600" cy="3917992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Слова, которые не несут определённого значения, называются паразитами (сорняками, пустышками), их употребление является нарушением правил языка. Сами по себе такие слова не являются словами-паразитами, а становятся ими, если их употребили в не свойственном им контексте.</a:t>
            </a: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85719_foto-so-slovom-spasibo-za-vnimani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8929718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original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571612"/>
            <a:ext cx="8429683" cy="428628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/>
              <a:t>Существование в нашей речи подобных слов нарушает четкое, ясное и правильное восприятие речи собеседника.</a:t>
            </a: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1000108"/>
            <a:ext cx="7424148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142844" y="285728"/>
            <a:ext cx="8643998" cy="547842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Цель исследования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доказать, что учащиеся школы достаточно часто употребляют в речи слова-паразиты и определить причины их употребления.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Задачи исследования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Определить, что такое слова-паразиты;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Выявить наличие в речи учащихся слов-паразитов;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Проанализировать  наиболее употребляемые школьниками слова-паразиты;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Выработать рекомендации по борьбе с речевыми паразитами;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Методы исследования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1. Изучение теоретического материала о словах-паразитах;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Наблюдение за речью учащихся на уроках и вне уроков;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3.Анкетирование;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Анализ полученных результатов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Гипотеза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специально привлекать внимание школьников к вредной привычке употреблять слова-«паразиты», то, возможно, учащиеся будут более внимательны к своей речи и к собеседникам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lova-parazit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3273" y="1481138"/>
            <a:ext cx="5657453" cy="45259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/>
              <a:t>Одной из важнейших проблем современного общества является проблема культуры речи.  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0"/>
            <a:ext cx="8715435" cy="585789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2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578645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114</TotalTime>
  <Words>639</Words>
  <PresentationFormat>Экран (4:3)</PresentationFormat>
  <Paragraphs>118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Открытая</vt:lpstr>
      <vt:lpstr>Исследовательская работа по русскому языку. На тему: «Слова паразиты. Языковые вирусы».</vt:lpstr>
      <vt:lpstr>Слайд 2</vt:lpstr>
      <vt:lpstr>Слайд 3</vt:lpstr>
      <vt:lpstr>Слова, которые не несут определённого значения, называются паразитами (сорняками, пустышками), их употребление является нарушением правил языка. Сами по себе такие слова не являются словами-паразитами, а становятся ими, если их употребили в не свойственном им контексте.</vt:lpstr>
      <vt:lpstr>Существование в нашей речи подобных слов нарушает четкое, ясное и правильное восприятие речи собеседника.</vt:lpstr>
      <vt:lpstr>Слайд 6</vt:lpstr>
      <vt:lpstr>Одной из важнейших проблем современного общества является проблема культуры речи.  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Анкета.</vt:lpstr>
      <vt:lpstr>Употребляете ли вы в своей речи слова «паразиты»?</vt:lpstr>
      <vt:lpstr>Слайд 27</vt:lpstr>
      <vt:lpstr>Слайд 28</vt:lpstr>
      <vt:lpstr>Слова-«паразиты», употребляемые  учащимися нашей школы</vt:lpstr>
      <vt:lpstr>Короче-</vt:lpstr>
      <vt:lpstr>Как бы-</vt:lpstr>
      <vt:lpstr>Типа-</vt:lpstr>
      <vt:lpstr>Это-</vt:lpstr>
      <vt:lpstr>Как его, ну как его, как это.</vt:lpstr>
      <vt:lpstr>Вообще, ваще!</vt:lpstr>
      <vt:lpstr>Слайд 36</vt:lpstr>
      <vt:lpstr>Слайд 37</vt:lpstr>
      <vt:lpstr>Слайд 38</vt:lpstr>
      <vt:lpstr>Слайд 39</vt:lpstr>
      <vt:lpstr>Слайд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Исследовательская работа по русскому языку. На тему: «Слова паразиты. Языковые вирусы».</dc:title>
  <dc:creator>Юля</dc:creator>
  <cp:lastModifiedBy>Юля</cp:lastModifiedBy>
  <cp:revision>16</cp:revision>
  <dcterms:created xsi:type="dcterms:W3CDTF">2017-01-20T11:12:30Z</dcterms:created>
  <dcterms:modified xsi:type="dcterms:W3CDTF">2017-01-26T16:09:32Z</dcterms:modified>
</cp:coreProperties>
</file>