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7" r:id="rId2"/>
    <p:sldId id="267" r:id="rId3"/>
    <p:sldId id="268" r:id="rId4"/>
    <p:sldId id="264" r:id="rId5"/>
    <p:sldId id="269" r:id="rId6"/>
    <p:sldId id="270" r:id="rId7"/>
    <p:sldId id="271" r:id="rId8"/>
    <p:sldId id="282" r:id="rId9"/>
    <p:sldId id="273" r:id="rId10"/>
    <p:sldId id="274" r:id="rId11"/>
    <p:sldId id="275" r:id="rId12"/>
    <p:sldId id="276" r:id="rId13"/>
    <p:sldId id="283" r:id="rId14"/>
    <p:sldId id="278" r:id="rId15"/>
    <p:sldId id="279" r:id="rId16"/>
    <p:sldId id="280" r:id="rId17"/>
    <p:sldId id="284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9" r:id="rId30"/>
    <p:sldId id="297" r:id="rId31"/>
    <p:sldId id="298" r:id="rId32"/>
    <p:sldId id="300" r:id="rId33"/>
    <p:sldId id="266" r:id="rId34"/>
    <p:sldId id="30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ED767-8BAC-4C55-8F76-D038BE3F8D5E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AFD19-9761-4198-8EF5-C506134AB3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777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D8601AB-5181-47E8-B915-4F4BC3D2EF58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88E0AD4-E3B7-4E08-9B7E-1F9C43723C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s11.radikal.ru/i183/1001/07/7c73b20ff683.jpg" TargetMode="Externa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ChangeArrowheads="1"/>
          </p:cNvSpPr>
          <p:nvPr/>
        </p:nvSpPr>
        <p:spPr bwMode="auto">
          <a:xfrm>
            <a:off x="1214414" y="4318992"/>
            <a:ext cx="8069980" cy="18256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ru-RU" b="1" i="1" dirty="0" smtClean="0">
                <a:latin typeface="Arial" charset="0"/>
              </a:rPr>
              <a:t>Выполнила: Семенова Н.Г. </a:t>
            </a:r>
          </a:p>
          <a:p>
            <a:pPr algn="ctr">
              <a:lnSpc>
                <a:spcPct val="110000"/>
              </a:lnSpc>
            </a:pPr>
            <a:r>
              <a:rPr lang="ru-RU" b="1" i="1" dirty="0" smtClean="0">
                <a:latin typeface="Arial" charset="0"/>
              </a:rPr>
              <a:t>Проверила : Коробова Т.В.</a:t>
            </a:r>
            <a:endParaRPr lang="ru-RU" b="1" i="1" dirty="0" smtClean="0">
              <a:latin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85720" y="500042"/>
            <a:ext cx="8629656" cy="3281369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презентация к организованной образовательной деятельности с детьми старшей группы детского </a:t>
            </a: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сада</a:t>
            </a:r>
            <a:b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«ДОМАШНИЕ ЖИВОТНЫЕ И ИХ ДЕТЕНЫШИ»</a:t>
            </a:r>
            <a:endParaRPr lang="ru-RU" sz="2800" dirty="0"/>
          </a:p>
        </p:txBody>
      </p:sp>
    </p:spTree>
    <p:custDataLst>
      <p:tags r:id="rId1"/>
    </p:custData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Детеныш коровы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4306808836_7f4161a2bf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806575"/>
            <a:ext cx="6429420" cy="4052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Польза для человека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89.jpg"/>
          <p:cNvPicPr>
            <a:picLocks noGrp="1" noChangeAspect="1"/>
          </p:cNvPicPr>
          <p:nvPr>
            <p:ph idx="1"/>
          </p:nvPr>
        </p:nvPicPr>
        <p:blipFill>
          <a:blip r:embed="rId2"/>
          <a:srcRect l="4302" b="14676"/>
          <a:stretch>
            <a:fillRect/>
          </a:stretch>
        </p:blipFill>
        <p:spPr>
          <a:xfrm>
            <a:off x="1214414" y="1857364"/>
            <a:ext cx="6717868" cy="421484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32451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можно сделать из молока?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464307266_918421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2357438"/>
            <a:ext cx="6715172" cy="428627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Лошадь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643050"/>
            <a:ext cx="4714908" cy="485778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Сани возит он в мороз,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 жару — телегу, воз,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Любит сено и траву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 и как её зовут?</a:t>
            </a:r>
          </a:p>
          <a:p>
            <a:endParaRPr lang="ru-RU" sz="4000" dirty="0"/>
          </a:p>
        </p:txBody>
      </p:sp>
      <p:pic>
        <p:nvPicPr>
          <p:cNvPr id="5" name="Содержимое 3" descr="horse-2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4876" y="1571612"/>
            <a:ext cx="4052916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Жилище лошади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thumb_1433390093-db1747be6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50" y="1829197"/>
            <a:ext cx="7124700" cy="400764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Детеныш лошади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cQkbP0BQK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806574"/>
            <a:ext cx="6929486" cy="426563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Польза для человека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rimenenie-loshadej-v-fermerskom-xozyajstve-500x3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928803"/>
            <a:ext cx="6500858" cy="407196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Кошка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785926"/>
            <a:ext cx="4052123" cy="454820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 кто это, сидит на крылечке.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Часто умывается, а с водой не знается?»</a:t>
            </a:r>
          </a:p>
          <a:p>
            <a:pPr>
              <a:buNone/>
            </a:pP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zwalls.ru-2779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62488" y="2071678"/>
            <a:ext cx="3470275" cy="35004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Где живет кошка?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Kto_gde_jivet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41" t="50607"/>
          <a:stretch>
            <a:fillRect/>
          </a:stretch>
        </p:blipFill>
        <p:spPr>
          <a:xfrm>
            <a:off x="857224" y="2143116"/>
            <a:ext cx="7572428" cy="392909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Польза для человека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1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806574"/>
            <a:ext cx="7072362" cy="440850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85926"/>
            <a:ext cx="8572528" cy="357190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 с характерными особенностями внешнего вида, поведения, образа жизни домашних животных: познакомить с обобщающим понятием «домашние животные».</a:t>
            </a:r>
            <a:endParaRPr lang="ru-RU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Детеныш кошки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46b790bd68cc900949fde574cdf217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806574"/>
            <a:ext cx="6858048" cy="426563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 друзья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928934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857628"/>
            <a:ext cx="3219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28604"/>
            <a:ext cx="2786050" cy="208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643050"/>
            <a:ext cx="221455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914853"/>
            <a:ext cx="2500330" cy="365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57166"/>
            <a:ext cx="2714644" cy="183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857760"/>
            <a:ext cx="328614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181640"/>
          </a:xfrm>
        </p:spPr>
        <p:txBody>
          <a:bodyPr/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«Рыжая корова»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maam.ru/upload/blogs/detsad-300805-1447665840.jpg"/>
          <p:cNvPicPr/>
          <p:nvPr/>
        </p:nvPicPr>
        <p:blipFill>
          <a:blip r:embed="rId2"/>
          <a:srcRect l="8738" t="2926" r="7120" b="36436"/>
          <a:stretch>
            <a:fillRect/>
          </a:stretch>
        </p:blipFill>
        <p:spPr bwMode="auto">
          <a:xfrm>
            <a:off x="428596" y="2271712"/>
            <a:ext cx="8072494" cy="401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Д.игра «Дружная семейка»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koni.jpg"/>
          <p:cNvPicPr>
            <a:picLocks noGrp="1" noChangeAspect="1"/>
          </p:cNvPicPr>
          <p:nvPr>
            <p:ph idx="1"/>
          </p:nvPr>
        </p:nvPicPr>
        <p:blipFill>
          <a:blip r:embed="rId2"/>
          <a:srcRect r="-134" b="12768"/>
          <a:stretch>
            <a:fillRect/>
          </a:stretch>
        </p:blipFill>
        <p:spPr>
          <a:xfrm>
            <a:off x="642910" y="2138289"/>
            <a:ext cx="7786742" cy="3433851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00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857232"/>
            <a:ext cx="6786610" cy="507209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42955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00108"/>
            <a:ext cx="6929486" cy="500066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857232"/>
            <a:ext cx="7143800" cy="528641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7500990" cy="514353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Кролик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-1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8728" y="1785926"/>
            <a:ext cx="6286544" cy="400052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449208"/>
            <a:ext cx="8429684" cy="59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 что же ест кролик?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kormlenie-krolikov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932781"/>
            <a:ext cx="7143800" cy="4353739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солнышко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ae723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806574"/>
            <a:ext cx="6429420" cy="447994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Солнышко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785926"/>
            <a:ext cx="8215370" cy="435771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786" y="404664"/>
            <a:ext cx="7286676" cy="95263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Кролик с крольчонком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323528" y="1628800"/>
            <a:ext cx="4383325" cy="2530200"/>
          </a:xfrm>
        </p:spPr>
        <p:txBody>
          <a:bodyPr>
            <a:noAutofit/>
          </a:bodyPr>
          <a:lstStyle/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1026" name="Picture 2" descr="Картинка 2 из 1541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71612"/>
            <a:ext cx="8059228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4467788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95736" y="548680"/>
            <a:ext cx="5434766" cy="72322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Собака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512" y="1631949"/>
            <a:ext cx="3960440" cy="422909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хозяином дружит, дом сторожит.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Живёт под крылечком,  а хвост колечком».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Harakter-soba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48" y="1928802"/>
            <a:ext cx="4279900" cy="381899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Жилище собаки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Kto_gde_jivet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1517" b="51155"/>
          <a:stretch>
            <a:fillRect/>
          </a:stretch>
        </p:blipFill>
        <p:spPr>
          <a:xfrm>
            <a:off x="1000100" y="1714488"/>
            <a:ext cx="7561620" cy="407196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Польза для хозяина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budka-dlja-sobaki-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5579" y="1806575"/>
            <a:ext cx="6092842" cy="405288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Детеныш собаки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785926"/>
            <a:ext cx="6215106" cy="388444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Корова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85860"/>
            <a:ext cx="4214810" cy="5143536"/>
          </a:xfrm>
        </p:spPr>
        <p:txBody>
          <a:bodyPr>
            <a:no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 магазине не была,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базаре не была,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домой пришла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Молока принесла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Молока кому?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Хозяину своему?»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0009-010-Korov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6314" y="1643050"/>
            <a:ext cx="4071966" cy="414340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 коровы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989889868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643050"/>
            <a:ext cx="6500858" cy="4214842"/>
          </a:xfr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307</TotalTime>
  <Words>150</Words>
  <Application>Microsoft Office PowerPoint</Application>
  <PresentationFormat>Экран (4:3)</PresentationFormat>
  <Paragraphs>44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Spring</vt:lpstr>
      <vt:lpstr>презентация к организованной образовательной деятельности с детьми старшей группы детского сада «ДОМАШНИЕ ЖИВОТНЫЕ И ИХ ДЕТЕНЫШИ»</vt:lpstr>
      <vt:lpstr>Цель:</vt:lpstr>
      <vt:lpstr>Слайд 3</vt:lpstr>
      <vt:lpstr>Собака</vt:lpstr>
      <vt:lpstr>Жилище собаки</vt:lpstr>
      <vt:lpstr>Польза для хозяина</vt:lpstr>
      <vt:lpstr>Детеныш собаки</vt:lpstr>
      <vt:lpstr>Корова</vt:lpstr>
      <vt:lpstr>Жилище коровы</vt:lpstr>
      <vt:lpstr>Детеныш коровы</vt:lpstr>
      <vt:lpstr>Польза для человека</vt:lpstr>
      <vt:lpstr>Что можно сделать из молока?</vt:lpstr>
      <vt:lpstr>Лошадь</vt:lpstr>
      <vt:lpstr>Жилище лошади</vt:lpstr>
      <vt:lpstr>Детеныш лошади</vt:lpstr>
      <vt:lpstr>Польза для человека</vt:lpstr>
      <vt:lpstr>Кошка</vt:lpstr>
      <vt:lpstr>Где живет кошка?</vt:lpstr>
      <vt:lpstr>Польза для человека</vt:lpstr>
      <vt:lpstr>Детеныш кошки</vt:lpstr>
      <vt:lpstr>Мои друзья</vt:lpstr>
      <vt:lpstr>Мнемотаблица «Рыжая корова»</vt:lpstr>
      <vt:lpstr>Д.игра «Дружная семейка»</vt:lpstr>
      <vt:lpstr>Слайд 24</vt:lpstr>
      <vt:lpstr>Слайд 25</vt:lpstr>
      <vt:lpstr>Слайд 26</vt:lpstr>
      <vt:lpstr>Слайд 27</vt:lpstr>
      <vt:lpstr>Слайд 28</vt:lpstr>
      <vt:lpstr>Кролик</vt:lpstr>
      <vt:lpstr>А что же ест кролик?</vt:lpstr>
      <vt:lpstr>солнышко</vt:lpstr>
      <vt:lpstr>Солнышко</vt:lpstr>
      <vt:lpstr>Кролик с крольчонком</vt:lpstr>
      <vt:lpstr>СПАСИБО ЗА ВНИМАНИЕ!</vt:lpstr>
    </vt:vector>
  </TitlesOfParts>
  <Company>VYBIMC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Дидактический материал для детей дошкольного возраста по теме «Домашние животные»  (предмет «Окружающий мир»)</dc:title>
  <dc:creator>User</dc:creator>
  <cp:lastModifiedBy>12</cp:lastModifiedBy>
  <cp:revision>34</cp:revision>
  <dcterms:created xsi:type="dcterms:W3CDTF">2012-04-25T06:16:33Z</dcterms:created>
  <dcterms:modified xsi:type="dcterms:W3CDTF">2016-11-20T10:34:40Z</dcterms:modified>
</cp:coreProperties>
</file>