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80" r:id="rId2"/>
    <p:sldId id="261" r:id="rId3"/>
    <p:sldId id="257" r:id="rId4"/>
    <p:sldId id="284" r:id="rId5"/>
    <p:sldId id="285" r:id="rId6"/>
    <p:sldId id="286" r:id="rId7"/>
    <p:sldId id="287" r:id="rId8"/>
    <p:sldId id="259" r:id="rId9"/>
    <p:sldId id="291" r:id="rId10"/>
    <p:sldId id="288" r:id="rId11"/>
    <p:sldId id="289" r:id="rId12"/>
    <p:sldId id="263" r:id="rId13"/>
    <p:sldId id="273" r:id="rId14"/>
    <p:sldId id="274" r:id="rId15"/>
    <p:sldId id="275" r:id="rId16"/>
    <p:sldId id="276" r:id="rId17"/>
    <p:sldId id="305" r:id="rId18"/>
    <p:sldId id="282" r:id="rId19"/>
    <p:sldId id="267" r:id="rId20"/>
    <p:sldId id="269" r:id="rId21"/>
    <p:sldId id="311" r:id="rId22"/>
    <p:sldId id="307" r:id="rId23"/>
    <p:sldId id="308" r:id="rId24"/>
    <p:sldId id="309" r:id="rId25"/>
    <p:sldId id="302" r:id="rId26"/>
    <p:sldId id="265" r:id="rId27"/>
    <p:sldId id="266" r:id="rId28"/>
    <p:sldId id="293" r:id="rId29"/>
    <p:sldId id="294" r:id="rId30"/>
    <p:sldId id="297" r:id="rId31"/>
    <p:sldId id="298" r:id="rId32"/>
    <p:sldId id="299" r:id="rId33"/>
    <p:sldId id="301" r:id="rId34"/>
    <p:sldId id="303" r:id="rId35"/>
    <p:sldId id="31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DFE-B04D-410C-AC01-6D3B5A474542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021F-BBC2-4498-9BD9-15F48922D3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DFE-B04D-410C-AC01-6D3B5A474542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021F-BBC2-4498-9BD9-15F48922D3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DFE-B04D-410C-AC01-6D3B5A474542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021F-BBC2-4498-9BD9-15F48922D3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DFE-B04D-410C-AC01-6D3B5A474542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021F-BBC2-4498-9BD9-15F48922D3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DFE-B04D-410C-AC01-6D3B5A474542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021F-BBC2-4498-9BD9-15F48922D3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DFE-B04D-410C-AC01-6D3B5A474542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021F-BBC2-4498-9BD9-15F48922D3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DFE-B04D-410C-AC01-6D3B5A474542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021F-BBC2-4498-9BD9-15F48922D3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DFE-B04D-410C-AC01-6D3B5A474542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021F-BBC2-4498-9BD9-15F48922D3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DFE-B04D-410C-AC01-6D3B5A474542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021F-BBC2-4498-9BD9-15F48922D3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DFE-B04D-410C-AC01-6D3B5A474542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021F-BBC2-4498-9BD9-15F48922D3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DDFE-B04D-410C-AC01-6D3B5A474542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C021F-BBC2-4498-9BD9-15F48922D3C9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8D9DDFE-B04D-410C-AC01-6D3B5A474542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E1C021F-BBC2-4498-9BD9-15F48922D3C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7.gif"/><Relationship Id="rId4" Type="http://schemas.openxmlformats.org/officeDocument/2006/relationships/image" Target="../media/image1.jpe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gif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Даша\2013\DSCF30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 t="23642" r="17170" b="17247"/>
          <a:stretch/>
        </p:blipFill>
        <p:spPr bwMode="auto">
          <a:xfrm rot="21085807">
            <a:off x="1334237" y="3138161"/>
            <a:ext cx="2474583" cy="311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рита\2013\DSCF307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0" t="16332" r="14761" b="21168"/>
          <a:stretch/>
        </p:blipFill>
        <p:spPr bwMode="auto">
          <a:xfrm rot="444097">
            <a:off x="4896514" y="3173478"/>
            <a:ext cx="2749223" cy="318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кирилл\DSCF306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5" t="20345" r="13145" b="17925"/>
          <a:stretch/>
        </p:blipFill>
        <p:spPr bwMode="auto">
          <a:xfrm>
            <a:off x="3369032" y="100440"/>
            <a:ext cx="1962819" cy="260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n.koroleva_-_malenkaya_strana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0352" y="6093296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80230" y="2228965"/>
            <a:ext cx="60955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rgbClr val="00B0F0"/>
                </a:solidFill>
              </a:rPr>
              <a:t>Мои </a:t>
            </a:r>
            <a:r>
              <a:rPr lang="ru-RU" sz="5400" b="1" i="1" dirty="0" err="1" smtClean="0">
                <a:solidFill>
                  <a:srgbClr val="00B0F0"/>
                </a:solidFill>
              </a:rPr>
              <a:t>Смышленыши</a:t>
            </a:r>
            <a:endParaRPr lang="ru-RU" sz="5400" b="1" i="1" dirty="0" smtClean="0">
              <a:solidFill>
                <a:srgbClr val="00B0F0"/>
              </a:solidFill>
            </a:endParaRPr>
          </a:p>
          <a:p>
            <a:endParaRPr lang="ru-RU" sz="5400" b="1" i="1" dirty="0" smtClean="0">
              <a:solidFill>
                <a:srgbClr val="00B0F0"/>
              </a:solidFill>
            </a:endParaRPr>
          </a:p>
          <a:p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5536" y="-216994"/>
            <a:ext cx="984693" cy="7292574"/>
          </a:xfrm>
          <a:prstGeom prst="rect">
            <a:avLst/>
          </a:prstGeom>
        </p:spPr>
        <p:txBody>
          <a:bodyPr vert="wordArtVert" wrap="none">
            <a:spAutoFit/>
          </a:bodyPr>
          <a:lstStyle/>
          <a:p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</a:rPr>
              <a:t>В добрый </a:t>
            </a:r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36296" y="260648"/>
            <a:ext cx="1166538" cy="6442248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5400" dirty="0" smtClean="0">
                <a:solidFill>
                  <a:schemeClr val="accent5">
                    <a:lumMod val="50000"/>
                  </a:schemeClr>
                </a:solidFill>
              </a:rPr>
              <a:t>Путь!</a:t>
            </a:r>
            <a:endParaRPr lang="ru-RU" sz="5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5300" name="Picture 4" descr="C:\Users\1\Desktop\анимашки\blesk-kolokolchiki-2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64">
            <a:off x="2959705" y="4034611"/>
            <a:ext cx="2781474" cy="238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5" descr="C:\Users\1\Desktop\анимашки\blesk-kolokolchiki-8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890">
            <a:off x="5439346" y="349384"/>
            <a:ext cx="1524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 descr="C:\Users\1\Desktop\анимашки\blesk-kolokolchiki-9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4664"/>
            <a:ext cx="1524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31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" t="10624" r="20278" b="11875"/>
          <a:stretch/>
        </p:blipFill>
        <p:spPr>
          <a:xfrm>
            <a:off x="33184" y="0"/>
            <a:ext cx="4752528" cy="6852483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5"/>
          <a:stretch/>
        </p:blipFill>
        <p:spPr bwMode="auto">
          <a:xfrm rot="820364">
            <a:off x="5566356" y="2101115"/>
            <a:ext cx="3185257" cy="420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35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1\Documents\картинки\солнце\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2040" cy="681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6" t="24167" r="29687"/>
          <a:stretch/>
        </p:blipFill>
        <p:spPr>
          <a:xfrm>
            <a:off x="4055292" y="41242"/>
            <a:ext cx="5112568" cy="6816758"/>
          </a:xfrm>
          <a:prstGeom prst="rect">
            <a:avLst/>
          </a:prstGeom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1452">
            <a:off x="543480" y="105740"/>
            <a:ext cx="2957513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rot="20508716">
            <a:off x="1351204" y="941432"/>
            <a:ext cx="4023858" cy="76944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МОЯ БАБУЛЯ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6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1\Documents\картинки\звезда\з2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"/>
            <a:ext cx="9144000" cy="688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4" r="46563"/>
          <a:stretch/>
        </p:blipFill>
        <p:spPr>
          <a:xfrm>
            <a:off x="3000374" y="0"/>
            <a:ext cx="2543175" cy="6858000"/>
          </a:xfrm>
          <a:prstGeom prst="flowChartInputOutput">
            <a:avLst/>
          </a:prstGeom>
        </p:spPr>
      </p:pic>
    </p:spTree>
    <p:extLst>
      <p:ext uri="{BB962C8B-B14F-4D97-AF65-F5344CB8AC3E}">
        <p14:creationId xmlns:p14="http://schemas.microsoft.com/office/powerpoint/2010/main" val="171061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1\Documents\картинки\шарики\1ade5ab0647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1"/>
            <a:ext cx="11844808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5" t="24848" r="40227"/>
          <a:stretch/>
        </p:blipFill>
        <p:spPr>
          <a:xfrm>
            <a:off x="2036618" y="0"/>
            <a:ext cx="5647960" cy="680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6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45241" y="851423"/>
            <a:ext cx="6858000" cy="5143500"/>
          </a:xfrm>
          <a:prstGeom prst="rect">
            <a:avLst/>
          </a:prstGeom>
        </p:spPr>
      </p:pic>
      <p:pic>
        <p:nvPicPr>
          <p:cNvPr id="41986" name="Picture 2" descr="C:\Users\1\Desktop\анимашки\blesk-vinks-kartinki-dlya-devochek-9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2617">
            <a:off x="859285" y="2538982"/>
            <a:ext cx="2802579" cy="40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C:\Users\1\Desktop\анимашки\blesk-banty-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4856">
            <a:off x="812481" y="714571"/>
            <a:ext cx="2310985" cy="199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18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1\Pictures\шары\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8" t="15455" r="51591"/>
          <a:stretch/>
        </p:blipFill>
        <p:spPr>
          <a:xfrm>
            <a:off x="2555776" y="0"/>
            <a:ext cx="4320480" cy="683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6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DSCF269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0"/>
          <a:stretch/>
        </p:blipFill>
        <p:spPr bwMode="auto">
          <a:xfrm>
            <a:off x="2992582" y="0"/>
            <a:ext cx="6095234" cy="701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 descr="C:\Users\1\Desktop\анимашки\blesk-zvezdochki-4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8435">
            <a:off x="493252" y="1349367"/>
            <a:ext cx="7580722" cy="522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0914240">
            <a:off x="659727" y="843501"/>
            <a:ext cx="1057469" cy="5329151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4">
                    <a:lumMod val="50000"/>
                  </a:schemeClr>
                </a:solidFill>
              </a:rPr>
              <a:t>КИРЮША</a:t>
            </a:r>
            <a:endParaRPr lang="ru-RU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50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F:\родничок\дети 2\в цвр\IMG_03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50" y="-116577"/>
            <a:ext cx="9144000" cy="699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1\Desktop\анимашки\14616_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655" y="4289012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1\Desktop\анимашки\4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012">
            <a:off x="539552" y="836712"/>
            <a:ext cx="1866900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14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1\Documents\картинки\шарики\241c2cebfdab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681"/>
            <a:ext cx="9144000" cy="690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4"/>
          <a:stretch/>
        </p:blipFill>
        <p:spPr>
          <a:xfrm>
            <a:off x="2627784" y="-56681"/>
            <a:ext cx="3992760" cy="70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7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1\Desktop\анимашки\i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720" y="2"/>
            <a:ext cx="12817424" cy="930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\Desktop\рита\2010г\IMG_07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3" t="41677" r="62717" b="27556"/>
          <a:stretch/>
        </p:blipFill>
        <p:spPr bwMode="auto">
          <a:xfrm>
            <a:off x="1979710" y="1"/>
            <a:ext cx="45433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90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Даша\2012г\IMG_20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5068" y="11396"/>
            <a:ext cx="918152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анимашки\blesk-zvezdochki-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477" y="836712"/>
            <a:ext cx="8001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анимашки\blesk-zvezdochki-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84784"/>
            <a:ext cx="8001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\Desktop\анимашки\blesk-zvezdochki-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90825"/>
            <a:ext cx="8001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1\Desktop\анимашки\blesk-zvezdochki-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81488"/>
            <a:ext cx="8001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1\Desktop\анимашки\blesk-zvezdochki-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564" y="5843482"/>
            <a:ext cx="8001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1\Desktop\анимашки\blesk-zvezdochki-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18" y="4350759"/>
            <a:ext cx="8001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1\Desktop\анимашки\blesk-zvezdochki-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24569"/>
            <a:ext cx="8001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1\Desktop\анимашки\blesk-zvezdochki-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086" y="1246287"/>
            <a:ext cx="8001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1\Desktop\анимашки\blesk-zvezdochki-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41857"/>
            <a:ext cx="8001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1\Desktop\анимашки\blesk-zvezdochki-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186" y="6067425"/>
            <a:ext cx="8001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1\Desktop\анимашки\blesk-zvezdochki-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86" y="5607521"/>
            <a:ext cx="8001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41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9"/>
            <a:ext cx="558011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48130" name="Picture 2" descr="C:\Users\1\Desktop\анимашки\angel-12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161"/>
            <a:ext cx="2181225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45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родничок 2013\Изображение 6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0" t="19111" r="33834"/>
          <a:stretch/>
        </p:blipFill>
        <p:spPr bwMode="auto">
          <a:xfrm>
            <a:off x="3779912" y="63166"/>
            <a:ext cx="4466808" cy="679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1\Desktop\анимашки\blesk-kolokolchiki-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9869">
            <a:off x="856756" y="1190631"/>
            <a:ext cx="2544688" cy="206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5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родничок\дети 2\2010-11г.г\IMG_03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1\Desktop\анимашки\blesk-vinks-kartinki-dlya-devochek-8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817" y="3125066"/>
            <a:ext cx="2847975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1\Desktop\анимашки\blesk-zvezdochki-4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1" y="5759162"/>
            <a:ext cx="8001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1\Desktop\анимашки\blesk-zvezdochki-4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" y="4989369"/>
            <a:ext cx="8001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1\Desktop\анимашки\blesk-zvezdochki-4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66" y="4212649"/>
            <a:ext cx="8001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:\Users\1\Desktop\анимашки\blesk-zvezdochki-4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741161"/>
            <a:ext cx="8001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C:\Users\1\Desktop\анимашки\blesk-zvezdochki-4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22074"/>
            <a:ext cx="8001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81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родничок\дети 2\2010-11г.г\Изображение 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1\Desktop\анимашки\blesk-kolokolchiki-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204864"/>
            <a:ext cx="2484107" cy="279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37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родничок\дети 2\поделки\Изображение 2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66530" y="955953"/>
            <a:ext cx="6745198" cy="505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1\Desktop\анимашки\4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1866900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1\Desktop\анимашки\4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941168"/>
            <a:ext cx="1866900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29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1\Documents\природа\лес,цветы\DSC017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7" y="0"/>
            <a:ext cx="101360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6"/>
          <a:stretch/>
        </p:blipFill>
        <p:spPr>
          <a:xfrm>
            <a:off x="4230456" y="20960"/>
            <a:ext cx="4900612" cy="6858000"/>
          </a:xfrm>
          <a:prstGeom prst="rect">
            <a:avLst/>
          </a:prstGeom>
        </p:spPr>
      </p:pic>
      <p:pic>
        <p:nvPicPr>
          <p:cNvPr id="4" name="Picture 2" descr="C:\Users\1\Documents\картинки\герои мультиков\0_a4f42_a6df8570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6415" y="3645024"/>
            <a:ext cx="2300911" cy="314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1\Desktop\анимашки\8315718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1581">
            <a:off x="2314246" y="4095750"/>
            <a:ext cx="1933575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62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1" r="42799"/>
          <a:stretch/>
        </p:blipFill>
        <p:spPr bwMode="auto">
          <a:xfrm>
            <a:off x="3800" y="29344"/>
            <a:ext cx="5951906" cy="681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 descr="C:\Users\1\Desktop\анимашки\4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250">
            <a:off x="6159434" y="959311"/>
            <a:ext cx="2736856" cy="224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84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9154" name="Picture 2" descr="C:\Users\1\Desktop\анимашки\blesk-kolokolchiki-1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05380">
            <a:off x="367926" y="203984"/>
            <a:ext cx="284552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73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1\Documents\картинки\шарики\vectorstock-265543-purple-and-white-christmas-frame-ve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5455"/>
            <a:ext cx="9121864" cy="77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9552" y="836712"/>
            <a:ext cx="7632849" cy="51845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126" y="5610554"/>
            <a:ext cx="3187700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96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1\Documents\картинки\шарики\1218464320__vectorballoonspreview2bydragonar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4" b="9725"/>
          <a:stretch/>
        </p:blipFill>
        <p:spPr bwMode="auto">
          <a:xfrm>
            <a:off x="1" y="0"/>
            <a:ext cx="9144000" cy="690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30833" b="8124"/>
          <a:stretch/>
        </p:blipFill>
        <p:spPr>
          <a:xfrm>
            <a:off x="2195736" y="-30132"/>
            <a:ext cx="4104456" cy="6939662"/>
          </a:xfrm>
          <a:prstGeom prst="rect">
            <a:avLst/>
          </a:prstGeom>
        </p:spPr>
      </p:pic>
      <p:pic>
        <p:nvPicPr>
          <p:cNvPr id="4" name="Picture 4" descr="C:\Users\1\Desktop\анимашки\blesk-banty-1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8123">
            <a:off x="6785365" y="227587"/>
            <a:ext cx="2149971" cy="218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53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8914" name="Picture 2" descr="C:\Users\1\Desktop\анимашки\8315718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3055">
            <a:off x="6923363" y="4589294"/>
            <a:ext cx="1933575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65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73" y="2306"/>
            <a:ext cx="9140924" cy="6855693"/>
          </a:xfrm>
          <a:prstGeom prst="rect">
            <a:avLst/>
          </a:prstGeom>
        </p:spPr>
      </p:pic>
      <p:pic>
        <p:nvPicPr>
          <p:cNvPr id="51202" name="Picture 2" descr="C:\Users\1\Desktop\анимашки\blesk-vinks-kartinki-dlya-devochek-8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4196">
            <a:off x="55653" y="3169178"/>
            <a:ext cx="367665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44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2226" name="Picture 2" descr="C:\Users\1\Desktop\анимашки\ludia-187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8847">
            <a:off x="6816943" y="4562770"/>
            <a:ext cx="1950362" cy="201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44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1\Pictures\шары\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8129" y="-3699792"/>
            <a:ext cx="13974983" cy="1062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9" t="23950" r="35989" b="32171"/>
          <a:stretch/>
        </p:blipFill>
        <p:spPr>
          <a:xfrm>
            <a:off x="2301105" y="2595300"/>
            <a:ext cx="4543586" cy="435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6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3250" name="Picture 2" descr="C:\Users\1\Desktop\анимашки\blesk-kolokolchiki-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5959">
            <a:off x="6400216" y="-41207"/>
            <a:ext cx="2901504" cy="248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27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1\Documents\природа\лес,цветы\DSCF07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4" y="-11148"/>
            <a:ext cx="9217024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8" t="34000" r="65842" b="4341"/>
          <a:stretch/>
        </p:blipFill>
        <p:spPr>
          <a:xfrm>
            <a:off x="2771800" y="14748"/>
            <a:ext cx="3600400" cy="684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3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ocuments\ЦВР\детки\родничок\2013г\общая и одиночные\DSCF3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19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1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6" t="19583"/>
          <a:stretch/>
        </p:blipFill>
        <p:spPr>
          <a:xfrm>
            <a:off x="4427984" y="95429"/>
            <a:ext cx="3816424" cy="6851814"/>
          </a:xfrm>
          <a:prstGeom prst="rect">
            <a:avLst/>
          </a:prstGeom>
        </p:spPr>
      </p:pic>
      <p:pic>
        <p:nvPicPr>
          <p:cNvPr id="6146" name="Picture 2" descr="C:\Users\1\Desktop\анимашки\blesk-vinks-kartinki-dlya-devochek-8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0928"/>
            <a:ext cx="367665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93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9" t="11459" r="27031"/>
          <a:stretch/>
        </p:blipFill>
        <p:spPr>
          <a:xfrm>
            <a:off x="3923928" y="0"/>
            <a:ext cx="4549947" cy="69061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574842">
            <a:off x="164396" y="1674150"/>
            <a:ext cx="50502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70C0"/>
                </a:solidFill>
              </a:rPr>
              <a:t>Мои папа и мама</a:t>
            </a:r>
            <a:endParaRPr lang="ru-RU" sz="4800" dirty="0">
              <a:solidFill>
                <a:srgbClr val="0070C0"/>
              </a:solidFill>
            </a:endParaRPr>
          </a:p>
        </p:txBody>
      </p:sp>
      <p:pic>
        <p:nvPicPr>
          <p:cNvPr id="7170" name="Picture 2" descr="C:\Users\1\Desktop\анимашки\blesk-zvezdochki-4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43" y="4683968"/>
            <a:ext cx="2953200" cy="203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32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7" t="18413" r="11661" b="6115"/>
          <a:stretch/>
        </p:blipFill>
        <p:spPr>
          <a:xfrm>
            <a:off x="-29009" y="0"/>
            <a:ext cx="9173009" cy="6832302"/>
          </a:xfrm>
          <a:prstGeom prst="rect">
            <a:avLst/>
          </a:prstGeom>
        </p:spPr>
      </p:pic>
      <p:pic>
        <p:nvPicPr>
          <p:cNvPr id="39938" name="Picture 2" descr="C:\Users\1\Desktop\анимашки\14616_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8957">
            <a:off x="6555851" y="4116706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96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5833" r="18333" b="7500"/>
          <a:stretch/>
        </p:blipFill>
        <p:spPr>
          <a:xfrm>
            <a:off x="2123728" y="0"/>
            <a:ext cx="4536504" cy="6841550"/>
          </a:xfrm>
          <a:prstGeom prst="rect">
            <a:avLst/>
          </a:prstGeom>
        </p:spPr>
      </p:pic>
      <p:pic>
        <p:nvPicPr>
          <p:cNvPr id="8194" name="Picture 2" descr="C:\Users\1\Desktop\анимашки\blesk-zvezdochki-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3868"/>
            <a:ext cx="8001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1\Desktop\анимашки\blesk-zvezdochki-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40"/>
            <a:ext cx="8001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1\Desktop\анимашки\blesk-zvezdochki-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8001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1\Desktop\анимашки\blesk-zvezdochki-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354" y="2348879"/>
            <a:ext cx="8001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1\Desktop\анимашки\blesk-zvezdochki-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74" y="4644579"/>
            <a:ext cx="8001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1\Desktop\анимашки\blesk-zvezdochki-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676" y="3442727"/>
            <a:ext cx="8001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1\Desktop\анимашки\blesk-zvezdochki-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8001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1\Desktop\анимашки\blesk-zvezdochki-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85177"/>
            <a:ext cx="8001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:\Users\1\Desktop\анимашки\blesk-zvezdochki-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056" y="1082717"/>
            <a:ext cx="8001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C:\Users\1\Desktop\анимашки\blesk-zvezdochki-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98" y="4644579"/>
            <a:ext cx="8001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C:\Users\1\Desktop\анимашки\blesk-zvezdochki-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661247"/>
            <a:ext cx="8001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C:\Users\1\Desktop\анимашки\blesk-zvezdochki-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098" y="5661248"/>
            <a:ext cx="8001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C:\Users\1\Desktop\анимашки\blesk-zvezdochki-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6050975"/>
            <a:ext cx="8001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77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t="28607" b="16850"/>
          <a:stretch/>
        </p:blipFill>
        <p:spPr>
          <a:xfrm rot="5400000">
            <a:off x="-1124401" y="1243242"/>
            <a:ext cx="6924515" cy="4305001"/>
          </a:xfrm>
          <a:prstGeom prst="rect">
            <a:avLst/>
          </a:prstGeom>
        </p:spPr>
      </p:pic>
      <p:pic>
        <p:nvPicPr>
          <p:cNvPr id="10242" name="Picture 2" descr="C:\Users\1\Desktop\анимашки\blesk-vinks-kartinki-dlya-devochek-9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87147"/>
            <a:ext cx="3384376" cy="43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14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8" t="22291" r="7344"/>
          <a:stretch/>
        </p:blipFill>
        <p:spPr>
          <a:xfrm>
            <a:off x="-27678" y="-64966"/>
            <a:ext cx="9144000" cy="6986286"/>
          </a:xfrm>
          <a:prstGeom prst="rect">
            <a:avLst/>
          </a:prstGeom>
        </p:spPr>
      </p:pic>
      <p:pic>
        <p:nvPicPr>
          <p:cNvPr id="40963" name="Picture 3" descr="C:\Users\1\Desktop\анимашки\i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0" r="12681" b="28511"/>
          <a:stretch/>
        </p:blipFill>
        <p:spPr bwMode="auto">
          <a:xfrm>
            <a:off x="2123728" y="4925638"/>
            <a:ext cx="2618510" cy="195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9832" y="260648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accent6">
                    <a:lumMod val="50000"/>
                  </a:schemeClr>
                </a:solidFill>
              </a:rPr>
              <a:t>МОИ</a:t>
            </a:r>
            <a:endParaRPr lang="ru-RU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Левая фигурная скобка 3"/>
          <p:cNvSpPr/>
          <p:nvPr/>
        </p:nvSpPr>
        <p:spPr>
          <a:xfrm>
            <a:off x="-2124744" y="260648"/>
            <a:ext cx="155448" cy="914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 rot="1008473">
            <a:off x="238883" y="3539932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МАМА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326013">
            <a:off x="6012160" y="4293096"/>
            <a:ext cx="27895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C000"/>
                </a:solidFill>
              </a:rPr>
              <a:t>БАБУШКА</a:t>
            </a:r>
            <a:endParaRPr lang="ru-RU" sz="4000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1800" y="5301208"/>
            <a:ext cx="1595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accent6">
                    <a:lumMod val="50000"/>
                  </a:schemeClr>
                </a:solidFill>
              </a:rPr>
              <a:t>И  Я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379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699</TotalTime>
  <Words>18</Words>
  <Application>Microsoft Office PowerPoint</Application>
  <PresentationFormat>Экран (4:3)</PresentationFormat>
  <Paragraphs>10</Paragraphs>
  <Slides>35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Spring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ADM</cp:lastModifiedBy>
  <cp:revision>53</cp:revision>
  <dcterms:created xsi:type="dcterms:W3CDTF">2013-05-24T15:31:39Z</dcterms:created>
  <dcterms:modified xsi:type="dcterms:W3CDTF">2016-01-17T09:06:42Z</dcterms:modified>
</cp:coreProperties>
</file>