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624E5-FD50-4FED-8D39-E1D31F39F7F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0D62-0877-4408-BE80-6A767DFD3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0D62-0877-4408-BE80-6A767DFD39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eizvesten_-_Zvuk_strojki_2_(iPlayer.fm)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Сегодня мы поговорим о важной и интересной профессии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965357" y="1447800"/>
            <a:ext cx="6438836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низ 11"/>
          <p:cNvSpPr/>
          <p:nvPr/>
        </p:nvSpPr>
        <p:spPr>
          <a:xfrm>
            <a:off x="9144000" y="3357538"/>
            <a:ext cx="4214842" cy="3500462"/>
          </a:xfrm>
          <a:prstGeom prst="downArrow">
            <a:avLst>
              <a:gd name="adj1" fmla="val 52985"/>
              <a:gd name="adj2" fmla="val 44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МДОУ № 60 «Огонек»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6286521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 группы компенсирующей направленности  </a:t>
            </a:r>
            <a:r>
              <a:rPr lang="ru-RU" dirty="0" err="1" smtClean="0"/>
              <a:t>Стахник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971550"/>
            <a:ext cx="695166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Поиграем- угадаем</a:t>
            </a:r>
            <a:endParaRPr lang="ru-RU" dirty="0"/>
          </a:p>
        </p:txBody>
      </p:sp>
      <p:pic>
        <p:nvPicPr>
          <p:cNvPr id="11273" name="Picture 9" descr="C:\Program Files\Microsoft Office\MEDIA\CAGCAT10\j0240719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57686" y="4286256"/>
            <a:ext cx="1164031" cy="1826971"/>
          </a:xfrm>
          <a:prstGeom prst="rect">
            <a:avLst/>
          </a:prstGeom>
          <a:noFill/>
        </p:spPr>
      </p:pic>
      <p:pic>
        <p:nvPicPr>
          <p:cNvPr id="11267" name="Picture 3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285860"/>
            <a:ext cx="1661311" cy="2599853"/>
          </a:xfrm>
          <a:prstGeom prst="rect">
            <a:avLst/>
          </a:prstGeom>
          <a:noFill/>
        </p:spPr>
      </p:pic>
      <p:pic>
        <p:nvPicPr>
          <p:cNvPr id="11268" name="Picture 4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86058"/>
            <a:ext cx="2381061" cy="2426329"/>
          </a:xfrm>
          <a:prstGeom prst="rect">
            <a:avLst/>
          </a:prstGeom>
          <a:noFill/>
        </p:spPr>
      </p:pic>
      <p:pic>
        <p:nvPicPr>
          <p:cNvPr id="11269" name="Picture 5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500570"/>
            <a:ext cx="1807769" cy="1913839"/>
          </a:xfrm>
          <a:prstGeom prst="rect">
            <a:avLst/>
          </a:prstGeom>
          <a:noFill/>
        </p:spPr>
      </p:pic>
      <p:pic>
        <p:nvPicPr>
          <p:cNvPr id="11270" name="Picture 6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714356"/>
            <a:ext cx="1826057" cy="1462126"/>
          </a:xfrm>
          <a:prstGeom prst="rect">
            <a:avLst/>
          </a:prstGeom>
          <a:noFill/>
        </p:spPr>
      </p:pic>
      <p:pic>
        <p:nvPicPr>
          <p:cNvPr id="11271" name="Picture 7" descr="C:\Program Files\Microsoft Office\MEDIA\CAGCAT10\j0187423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1428736"/>
            <a:ext cx="1762049" cy="182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dirty="0" smtClean="0"/>
              <a:t>Угадайте что это за профессия</a:t>
            </a:r>
            <a:endParaRPr lang="ru-RU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01971" y="2214554"/>
            <a:ext cx="23316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Кирпичи кладет он в ряд,</a:t>
            </a:r>
          </a:p>
          <a:p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Строит садик для ребят</a:t>
            </a:r>
          </a:p>
          <a:p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шахтер и не водитель,</a:t>
            </a:r>
          </a:p>
          <a:p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Дом нам выстроит...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52450"/>
            <a:ext cx="7572428" cy="5753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00166" y="642918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строитель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66"/>
            <a:ext cx="7715304" cy="64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Neizvesten_-_Zvuk_strojki_2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48034" cy="641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85814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чего начинается стройка нового дома?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958" y="2214554"/>
            <a:ext cx="353810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56138" y="1285860"/>
            <a:ext cx="40386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Moderately"/>
            <a:lightRig rig="threePt" dir="t"/>
          </a:scene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на стройке!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912696"/>
            <a:ext cx="5286412" cy="460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21510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</TotalTime>
  <Words>63</Words>
  <PresentationFormat>Экран (4:3)</PresentationFormat>
  <Paragraphs>16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Сегодня мы поговорим о важной и интересной профессии</vt:lpstr>
      <vt:lpstr>Угадайте что это за профессия</vt:lpstr>
      <vt:lpstr>Слайд 3</vt:lpstr>
      <vt:lpstr>Слайд 4</vt:lpstr>
      <vt:lpstr>Слайд 5</vt:lpstr>
      <vt:lpstr>Слайд 6</vt:lpstr>
      <vt:lpstr>С чего начинается стройка нового дома?</vt:lpstr>
      <vt:lpstr>Правила безопасности на стройке!</vt:lpstr>
      <vt:lpstr>Слайд 9</vt:lpstr>
      <vt:lpstr>Слайд 10</vt:lpstr>
      <vt:lpstr>Поиграем- угадаем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«Строители»</dc:title>
  <cp:lastModifiedBy>ADMIN</cp:lastModifiedBy>
  <cp:revision>13</cp:revision>
  <dcterms:modified xsi:type="dcterms:W3CDTF">2017-01-29T10:22:16Z</dcterms:modified>
</cp:coreProperties>
</file>