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9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DEFACB7-9CC8-4EB3-84D0-716344FF43E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7163CA7-EBBF-48BF-9AB7-FACDEE41A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FACB7-9CC8-4EB3-84D0-716344FF43E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163CA7-EBBF-48BF-9AB7-FACDEE41A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DEFACB7-9CC8-4EB3-84D0-716344FF43E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7163CA7-EBBF-48BF-9AB7-FACDEE41A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FACB7-9CC8-4EB3-84D0-716344FF43E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163CA7-EBBF-48BF-9AB7-FACDEE41A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DEFACB7-9CC8-4EB3-84D0-716344FF43E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7163CA7-EBBF-48BF-9AB7-FACDEE41A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FACB7-9CC8-4EB3-84D0-716344FF43E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163CA7-EBBF-48BF-9AB7-FACDEE41A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FACB7-9CC8-4EB3-84D0-716344FF43E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163CA7-EBBF-48BF-9AB7-FACDEE41A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FACB7-9CC8-4EB3-84D0-716344FF43E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163CA7-EBBF-48BF-9AB7-FACDEE41A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DEFACB7-9CC8-4EB3-84D0-716344FF43E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163CA7-EBBF-48BF-9AB7-FACDEE41A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FACB7-9CC8-4EB3-84D0-716344FF43E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163CA7-EBBF-48BF-9AB7-FACDEE41A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FACB7-9CC8-4EB3-84D0-716344FF43E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163CA7-EBBF-48BF-9AB7-FACDEE41AB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DEFACB7-9CC8-4EB3-84D0-716344FF43E0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7163CA7-EBBF-48BF-9AB7-FACDEE41A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071569"/>
          </a:xfrm>
        </p:spPr>
        <p:txBody>
          <a:bodyPr/>
          <a:lstStyle/>
          <a:p>
            <a:r>
              <a:rPr lang="ru-RU" dirty="0" smtClean="0"/>
              <a:t>Моя малая родина - Хакасия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boombob.ru/img/picture/Jul/04/943093ebd3f8996b7f1bf8300a233ab6/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1" y="1214422"/>
            <a:ext cx="7072362" cy="503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Черногорск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Изображени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43050"/>
            <a:ext cx="6786610" cy="484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ображени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106319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Саяногорск </a:t>
            </a:r>
            <a:endParaRPr lang="ru-RU" dirty="0"/>
          </a:p>
        </p:txBody>
      </p:sp>
      <p:pic>
        <p:nvPicPr>
          <p:cNvPr id="4" name="Содержимое 3" descr="http://im2-tub-ru.yandex.net/i?id=2129803920f38e25d6babc69cc3c1a29-97-144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736"/>
            <a:ext cx="614366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Абаза </a:t>
            </a:r>
            <a:endParaRPr lang="ru-RU" dirty="0"/>
          </a:p>
        </p:txBody>
      </p:sp>
      <p:pic>
        <p:nvPicPr>
          <p:cNvPr id="4" name="Содержимое 3" descr="http://im2-tub-ru.yandex.net/i?id=8896b4ad1c576dfdc56f74a0ce091f1b-136-144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71612"/>
            <a:ext cx="592935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Природа Хакасии</a:t>
            </a:r>
            <a:endParaRPr lang="ru-RU" dirty="0"/>
          </a:p>
        </p:txBody>
      </p:sp>
      <p:pic>
        <p:nvPicPr>
          <p:cNvPr id="4" name="Содержимое 3" descr="http://boombob.ru/img/picture/Jul/04/943093ebd3f8996b7f1bf8300a233ab6/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142984"/>
            <a:ext cx="7215238" cy="498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http://boombob.ru/img/picture/Jul/04/943093ebd3f8996b7f1bf8300a233ab6/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1" y="0"/>
            <a:ext cx="5143536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boombob.ru/img/picture/Jul/04/943093ebd3f8996b7f1bf8300a233ab6/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428868"/>
            <a:ext cx="594042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 descr="Хакасия природа фот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550072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Просторы Хакасии 2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428860" y="3143248"/>
            <a:ext cx="526734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Животные Хакасии</a:t>
            </a:r>
            <a:endParaRPr lang="ru-RU" dirty="0"/>
          </a:p>
        </p:txBody>
      </p:sp>
      <p:pic>
        <p:nvPicPr>
          <p:cNvPr id="4" name="Содержимое 3" descr="http://im2-tub-ru.yandex.net/i?id=6712883aaa9774b5538bb9dc48d9552a-103-144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373338">
            <a:off x="842167" y="3306538"/>
            <a:ext cx="3071834" cy="292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3-tub-ru.yandex.net/i?id=25372cf3af34989361272f95b2ef2a3b-111-144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94616">
            <a:off x="5189493" y="2812712"/>
            <a:ext cx="3433770" cy="311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1-tub-ru.yandex.net/i?id=3b17e1d2fb879125eaa9f4f6138a01ff-123-144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519" y="1166858"/>
            <a:ext cx="3051468" cy="229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Растения Хакасии</a:t>
            </a:r>
            <a:endParaRPr lang="ru-RU" dirty="0"/>
          </a:p>
        </p:txBody>
      </p:sp>
      <p:pic>
        <p:nvPicPr>
          <p:cNvPr id="4" name="Содержимое 3" descr="http://im2-tub-ru.yandex.net/i?id=6c5bc244f6e4cae71effbc67671ef8a3-28-144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54977">
            <a:off x="732411" y="1132571"/>
            <a:ext cx="2578771" cy="260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1-tub-ru.yandex.net/i?id=21be032f972d55bc37f875d7ab09f5a2-55-144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142984"/>
            <a:ext cx="313373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1-tub-ru.yandex.net/i?id=e44d3a58fa38ea65e30749be640b7f98-100-144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071942"/>
            <a:ext cx="350046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2-tub-ru.yandex.net/i?id=73838d8ae4cd39911d2e6b927ea25b0c-19-144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571876"/>
            <a:ext cx="285752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Саяно</a:t>
            </a:r>
            <a:r>
              <a:rPr lang="ru-RU" dirty="0" smtClean="0"/>
              <a:t> – </a:t>
            </a:r>
            <a:r>
              <a:rPr lang="ru-RU" dirty="0" err="1" smtClean="0"/>
              <a:t>Шушенская</a:t>
            </a:r>
            <a:r>
              <a:rPr lang="ru-RU" dirty="0" smtClean="0"/>
              <a:t> ГЭС </a:t>
            </a:r>
            <a:endParaRPr lang="ru-RU" dirty="0"/>
          </a:p>
        </p:txBody>
      </p:sp>
      <p:pic>
        <p:nvPicPr>
          <p:cNvPr id="4" name="Содержимое 3" descr="http://im0-tub-ru.yandex.net/i?id=6dc179a004a30f040bd3b5d5b205f5ac-12-144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821537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Красноярская ГЭС</a:t>
            </a:r>
            <a:endParaRPr lang="ru-RU" dirty="0"/>
          </a:p>
        </p:txBody>
      </p:sp>
      <p:pic>
        <p:nvPicPr>
          <p:cNvPr id="4" name="Содержимое 3" descr="http://im1-tub-ru.yandex.net/i?id=463f8d5fe745253648c894948075a718-70-144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736"/>
            <a:ext cx="685804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r>
              <a:rPr lang="ru-RU" dirty="0" smtClean="0"/>
              <a:t>Города Хакасии</a:t>
            </a:r>
            <a:endParaRPr lang="ru-RU" dirty="0"/>
          </a:p>
        </p:txBody>
      </p:sp>
      <p:pic>
        <p:nvPicPr>
          <p:cNvPr id="4" name="Содержимое 3" descr="http://im2-tub-ru.yandex.net/i?id=4f1e585cbe090b154530f6a686f700f3-126-144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307183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2-tub-ru.yandex.net/i?id=375a319ea3ec9508c949aca60b330f09-99-144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500174"/>
            <a:ext cx="464347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</TotalTime>
  <Words>22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Моя малая родина - Хакасия</vt:lpstr>
      <vt:lpstr>Природа Хакасии</vt:lpstr>
      <vt:lpstr>Слайд 3</vt:lpstr>
      <vt:lpstr>Слайд 4</vt:lpstr>
      <vt:lpstr>Животные Хакасии</vt:lpstr>
      <vt:lpstr>Растения Хакасии</vt:lpstr>
      <vt:lpstr>Саяно – Шушенская ГЭС </vt:lpstr>
      <vt:lpstr>Красноярская ГЭС</vt:lpstr>
      <vt:lpstr>Города Хакасии</vt:lpstr>
      <vt:lpstr>Черногорск </vt:lpstr>
      <vt:lpstr>Слайд 11</vt:lpstr>
      <vt:lpstr>Саяногорск </vt:lpstr>
      <vt:lpstr>Абаза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малая родина - Хакасия</dc:title>
  <dc:creator>йцуй</dc:creator>
  <cp:lastModifiedBy>йцуй</cp:lastModifiedBy>
  <cp:revision>5</cp:revision>
  <dcterms:created xsi:type="dcterms:W3CDTF">2014-08-31T12:19:24Z</dcterms:created>
  <dcterms:modified xsi:type="dcterms:W3CDTF">2016-02-22T14:31:11Z</dcterms:modified>
</cp:coreProperties>
</file>