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8" r:id="rId2"/>
    <p:sldId id="260" r:id="rId3"/>
    <p:sldId id="261" r:id="rId4"/>
    <p:sldId id="263" r:id="rId5"/>
    <p:sldId id="264" r:id="rId6"/>
    <p:sldId id="265" r:id="rId7"/>
    <p:sldId id="267" r:id="rId8"/>
    <p:sldId id="269" r:id="rId9"/>
    <p:sldId id="303" r:id="rId10"/>
    <p:sldId id="304" r:id="rId11"/>
    <p:sldId id="270" r:id="rId12"/>
    <p:sldId id="272" r:id="rId13"/>
    <p:sldId id="273" r:id="rId14"/>
    <p:sldId id="274" r:id="rId15"/>
    <p:sldId id="275" r:id="rId16"/>
    <p:sldId id="277" r:id="rId17"/>
    <p:sldId id="279" r:id="rId18"/>
    <p:sldId id="281" r:id="rId19"/>
    <p:sldId id="302" r:id="rId20"/>
    <p:sldId id="282" r:id="rId21"/>
    <p:sldId id="283" r:id="rId22"/>
    <p:sldId id="284" r:id="rId23"/>
    <p:sldId id="285" r:id="rId24"/>
    <p:sldId id="286" r:id="rId25"/>
    <p:sldId id="288" r:id="rId26"/>
    <p:sldId id="290" r:id="rId27"/>
    <p:sldId id="305" r:id="rId28"/>
    <p:sldId id="306" r:id="rId29"/>
    <p:sldId id="311" r:id="rId30"/>
    <p:sldId id="294" r:id="rId31"/>
    <p:sldId id="310" r:id="rId32"/>
    <p:sldId id="308" r:id="rId33"/>
    <p:sldId id="312" r:id="rId34"/>
    <p:sldId id="296" r:id="rId35"/>
    <p:sldId id="298" r:id="rId36"/>
    <p:sldId id="299" r:id="rId37"/>
    <p:sldId id="300" r:id="rId38"/>
    <p:sldId id="301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8EECA-64F5-4C0E-9B2C-5A9A626B8FDE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CEA9-EAD3-47DE-B9C6-DF5311FB45F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C4038-69B2-409A-83F9-92746902B0FF}" type="datetimeFigureOut">
              <a:rPr lang="ru-RU"/>
              <a:pPr>
                <a:defRPr/>
              </a:pPr>
              <a:t>30.03.2015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A1308-758B-4655-A0D2-38D279E2D9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19A43-CE2A-4968-BC43-2602D2650F3F}" type="datetimeFigureOut">
              <a:rPr lang="ru-RU"/>
              <a:pPr>
                <a:defRPr/>
              </a:pPr>
              <a:t>30.03.2015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CAA40-6908-4CE1-A573-5FFC3F8A33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C5A5-61AF-442B-8345-D5B3248827B1}" type="datetimeFigureOut">
              <a:rPr lang="ru-RU"/>
              <a:pPr>
                <a:defRPr/>
              </a:pPr>
              <a:t>30.03.2015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B712A-FFC5-4093-A239-FA315E272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28A14-798B-40C9-A4C7-26D615BB2680}" type="datetimeFigureOut">
              <a:rPr lang="ru-RU"/>
              <a:pPr>
                <a:defRPr/>
              </a:pPr>
              <a:t>30.03.2015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12676-097C-4A03-9D41-48200810F1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AA1AE-3675-4A25-81D0-82903A5B20D2}" type="datetimeFigureOut">
              <a:rPr lang="ru-RU"/>
              <a:pPr>
                <a:defRPr/>
              </a:pPr>
              <a:t>30.03.2015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E223C-F809-4124-BFAD-8A7E74D5EC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85062-BCF0-4B88-9226-6A6851958236}" type="datetimeFigureOut">
              <a:rPr lang="ru-RU"/>
              <a:pPr>
                <a:defRPr/>
              </a:pPr>
              <a:t>30.03.2015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9B376-A33D-4AD7-ABE9-3728487279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9659F-7B7E-4134-9DCB-85468CC9AB40}" type="datetimeFigureOut">
              <a:rPr lang="ru-RU"/>
              <a:pPr>
                <a:defRPr/>
              </a:pPr>
              <a:t>30.03.2015</a:t>
            </a:fld>
            <a:endParaRPr lang="ru-RU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0F839-433B-4B18-9AB4-85EEC91AE4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D2748-90EE-4552-B291-05E178D1C4CC}" type="datetimeFigureOut">
              <a:rPr lang="ru-RU"/>
              <a:pPr>
                <a:defRPr/>
              </a:pPr>
              <a:t>30.03.2015</a:t>
            </a:fld>
            <a:endParaRPr lang="ru-RU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C97C2-007D-469C-8614-C2ADE0FB28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A6DA5-DD72-4066-B9FC-E254386BF5C4}" type="datetimeFigureOut">
              <a:rPr lang="ru-RU"/>
              <a:pPr>
                <a:defRPr/>
              </a:pPr>
              <a:t>30.03.2015</a:t>
            </a:fld>
            <a:endParaRPr lang="ru-RU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97A37-82F2-4D4B-B182-ECD6E581CE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2CCF0-73CF-462B-9F56-479A5F954CE3}" type="datetimeFigureOut">
              <a:rPr lang="ru-RU"/>
              <a:pPr>
                <a:defRPr/>
              </a:pPr>
              <a:t>30.03.2015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D79FA-B2D5-4729-B98C-F975AFF560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2EBD2-CAAA-45FF-8AE7-ADA203263998}" type="datetimeFigureOut">
              <a:rPr lang="ru-RU"/>
              <a:pPr>
                <a:defRPr/>
              </a:pPr>
              <a:t>30.03.2015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52E57-B945-4DA7-99A3-62360CE94E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ru-RU" smtClean="0"/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 smtClean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E71949-5615-4686-8264-12E43CD013C6}" type="datetimeFigureOut">
              <a:rPr lang="ru-RU"/>
              <a:pPr>
                <a:defRPr/>
              </a:pPr>
              <a:t>30.03.2015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24C75E-AC39-4899-AB42-0D49AB9D26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казенное общеобразовательное учреждение Куйбышевского района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Средняя общеобразовательная школа № 5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hangingPunct="0"/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дошкольная группа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Лёвушка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</a:p>
          <a:p>
            <a:pPr lvl="0" algn="ctr" eaLnBrk="0" hangingPunct="0"/>
            <a:endParaRPr lang="ru-RU" sz="1600" b="1" dirty="0" smtClean="0">
              <a:latin typeface="Calibri"/>
              <a:cs typeface="Times New Roman" pitchFamily="18" charset="0"/>
            </a:endParaRPr>
          </a:p>
          <a:p>
            <a:pPr lvl="0" algn="ctr" eaLnBrk="0" hangingPunct="0"/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Times New Roman" pitchFamily="18" charset="0"/>
            </a:endParaRPr>
          </a:p>
          <a:p>
            <a:pPr lvl="0" algn="ctr" eaLnBrk="0" hangingPunct="0"/>
            <a:endParaRPr lang="ru-RU" sz="1600" b="1" dirty="0" smtClean="0">
              <a:latin typeface="Calibri"/>
              <a:cs typeface="Times New Roman" pitchFamily="18" charset="0"/>
            </a:endParaRPr>
          </a:p>
          <a:p>
            <a:pPr lvl="0" algn="ctr" eaLnBrk="0" hangingPunct="0"/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hangingPunct="0"/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детского сада и семьи по вопросам художественно - эстетического развития воспитанников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lvl="0" algn="ctr" eaLnBrk="0" hangingPunct="0"/>
            <a:endParaRPr lang="ru-RU" sz="2400" b="1" dirty="0" smtClean="0">
              <a:latin typeface="Calibri"/>
              <a:cs typeface="Times New Roman" pitchFamily="18" charset="0"/>
            </a:endParaRPr>
          </a:p>
          <a:p>
            <a:pPr lvl="0" algn="ctr" eaLnBrk="0" hangingPunct="0"/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Times New Roman" pitchFamily="18" charset="0"/>
            </a:endParaRPr>
          </a:p>
          <a:p>
            <a:pPr lvl="0" algn="ctr" eaLnBrk="0" hangingPunct="0"/>
            <a:endParaRPr lang="ru-RU" sz="2400" b="1" dirty="0" smtClean="0">
              <a:latin typeface="Calibri"/>
              <a:cs typeface="Times New Roman" pitchFamily="18" charset="0"/>
            </a:endParaRPr>
          </a:p>
          <a:p>
            <a:pPr lvl="0" algn="ctr" eaLnBrk="0" hangingPunct="0"/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Times New Roman" pitchFamily="18" charset="0"/>
            </a:endParaRPr>
          </a:p>
          <a:p>
            <a:pPr lvl="0" algn="ctr" eaLnBrk="0" hangingPunct="0"/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r" eaLnBrk="0" hangingPunct="0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Евгения Анатольевна Гайдукова,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r" eaLnBrk="0" hangingPunct="0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воспитатель, </a:t>
            </a:r>
          </a:p>
          <a:p>
            <a:pPr lvl="0" algn="r" eaLnBrk="0" hangingPunct="0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соответствие занимаемой должности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hangingPunct="0"/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hangingPunct="0"/>
            <a:endParaRPr lang="ru-RU" sz="1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hangingPunct="0"/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hangingPunct="0"/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2015 год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конференция жемчужина\фото\фото доклад\SAM_28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800" dirty="0" smtClean="0"/>
          </a:p>
          <a:p>
            <a:endParaRPr lang="ru-RU" sz="4800" dirty="0"/>
          </a:p>
          <a:p>
            <a:r>
              <a:rPr lang="ru-RU" sz="4800" dirty="0" smtClean="0"/>
              <a:t>2.   </a:t>
            </a:r>
            <a:r>
              <a:rPr lang="ru-RU" sz="4800" dirty="0" smtClean="0"/>
              <a:t>Психолого - </a:t>
            </a:r>
            <a:r>
              <a:rPr lang="ru-RU" sz="4800" dirty="0" smtClean="0"/>
              <a:t>педагогическая поддержка семьи </a:t>
            </a:r>
          </a:p>
          <a:p>
            <a:r>
              <a:rPr lang="ru-RU" sz="4800" dirty="0" smtClean="0"/>
              <a:t>и повышение компетентности </a:t>
            </a:r>
          </a:p>
          <a:p>
            <a:r>
              <a:rPr lang="ru-RU" sz="4800" dirty="0" smtClean="0"/>
              <a:t>в вопросах  образования детей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teacher\Desktop\фото доклад\P1010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eacher\Desktop\женя\DSCF26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eacher\Desktop\сад\SAM_4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/>
              <a:t> </a:t>
            </a:r>
            <a:r>
              <a:rPr lang="ru-RU" sz="4000" dirty="0" smtClean="0"/>
              <a:t>«О чем говорит детский рисунок?»;</a:t>
            </a:r>
          </a:p>
          <a:p>
            <a:pPr>
              <a:buFont typeface="Wingdings" pitchFamily="2" charset="2"/>
              <a:buChar char="v"/>
            </a:pPr>
            <a:endParaRPr lang="ru-RU" sz="4000" dirty="0" smtClean="0"/>
          </a:p>
          <a:p>
            <a:pPr>
              <a:buFont typeface="Wingdings" pitchFamily="2" charset="2"/>
              <a:buChar char="v"/>
            </a:pPr>
            <a:r>
              <a:rPr lang="ru-RU" sz="4000" dirty="0"/>
              <a:t> </a:t>
            </a:r>
            <a:r>
              <a:rPr lang="ru-RU" sz="4000" dirty="0" smtClean="0"/>
              <a:t>«Приобщение детей к музейной культуре»;</a:t>
            </a:r>
          </a:p>
          <a:p>
            <a:pPr>
              <a:buFont typeface="Wingdings" pitchFamily="2" charset="2"/>
              <a:buChar char="v"/>
            </a:pPr>
            <a:endParaRPr lang="ru-RU" sz="4000" dirty="0" smtClean="0"/>
          </a:p>
          <a:p>
            <a:pPr>
              <a:buFont typeface="Wingdings" pitchFamily="2" charset="2"/>
              <a:buChar char="v"/>
            </a:pPr>
            <a:r>
              <a:rPr lang="ru-RU" sz="4000" dirty="0"/>
              <a:t> </a:t>
            </a:r>
            <a:r>
              <a:rPr lang="ru-RU" sz="4000" dirty="0" smtClean="0"/>
              <a:t>«Развитие детской одаренности средствами искусства»;</a:t>
            </a:r>
          </a:p>
          <a:p>
            <a:pPr>
              <a:buFont typeface="Wingdings" pitchFamily="2" charset="2"/>
              <a:buChar char="v"/>
            </a:pPr>
            <a:endParaRPr lang="ru-RU" sz="4000" dirty="0" smtClean="0"/>
          </a:p>
          <a:p>
            <a:pPr>
              <a:buFont typeface="Wingdings" pitchFamily="2" charset="2"/>
              <a:buChar char="v"/>
            </a:pPr>
            <a:r>
              <a:rPr lang="ru-RU" sz="4000" dirty="0"/>
              <a:t> </a:t>
            </a:r>
            <a:r>
              <a:rPr lang="ru-RU" sz="4000" dirty="0" smtClean="0"/>
              <a:t>«Организация детского творчества в летний период».</a:t>
            </a:r>
            <a:endParaRPr lang="ru-RU" sz="40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acher\Desktop\стендовый доклад жемчужина\фото доклад\SAM_2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3. Вовлечение родителей в </a:t>
            </a:r>
          </a:p>
          <a:p>
            <a:r>
              <a:rPr lang="ru-RU" sz="6000" dirty="0" smtClean="0"/>
              <a:t>образовательную деятельность</a:t>
            </a:r>
          </a:p>
          <a:p>
            <a:r>
              <a:rPr lang="ru-RU" sz="6000" dirty="0" smtClean="0"/>
              <a:t>Дошкольных групп.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teacher\Desktop\фото доклад\SAM_3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женя\DSCF2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-244280"/>
            <a:ext cx="9144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400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4400" b="0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То, что упущено в детстве,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никогда не возместить в годы юности.  Это правило касается всех сфер духовности жизни ребенка и особенно эстетического воспитания</a:t>
            </a:r>
            <a:r>
              <a:rPr kumimoji="0" lang="ru-RU" sz="4400" b="0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4400" b="0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4400" b="0" i="0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В.А.Сухомлинский</a:t>
            </a:r>
            <a:endParaRPr kumimoji="0" lang="ru-RU" sz="4400" b="0" i="0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5400" dirty="0" smtClean="0"/>
              <a:t>«Для моей мамочки»,</a:t>
            </a:r>
          </a:p>
          <a:p>
            <a:pPr>
              <a:buFont typeface="Arial" pitchFamily="34" charset="0"/>
              <a:buChar char="•"/>
            </a:pPr>
            <a:r>
              <a:rPr lang="ru-RU" sz="5400" dirty="0"/>
              <a:t> </a:t>
            </a:r>
            <a:r>
              <a:rPr lang="ru-RU" sz="5400" dirty="0" smtClean="0"/>
              <a:t>«Моя мама лучше всех», </a:t>
            </a:r>
          </a:p>
          <a:p>
            <a:pPr>
              <a:buFont typeface="Arial" pitchFamily="34" charset="0"/>
              <a:buChar char="•"/>
            </a:pPr>
            <a:r>
              <a:rPr lang="ru-RU" sz="5400" dirty="0"/>
              <a:t> </a:t>
            </a:r>
            <a:r>
              <a:rPr lang="ru-RU" sz="5400" dirty="0" smtClean="0"/>
              <a:t>«Ух, ты все мы космонавты!»,</a:t>
            </a:r>
          </a:p>
          <a:p>
            <a:pPr>
              <a:buFont typeface="Arial" pitchFamily="34" charset="0"/>
              <a:buChar char="•"/>
            </a:pPr>
            <a:r>
              <a:rPr lang="ru-RU" sz="5400" dirty="0"/>
              <a:t> </a:t>
            </a:r>
            <a:r>
              <a:rPr lang="ru-RU" sz="5400" dirty="0" smtClean="0"/>
              <a:t>«Лучше папы друга нет!» и т.д.</a:t>
            </a:r>
            <a:endParaRPr lang="ru-RU" sz="5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eacher\Desktop\сад\SAM_4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468544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eacher\Desktop\женя\DSCF2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eacher\Desktop\женя\DSCF2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5400" dirty="0" smtClean="0"/>
              <a:t>«Волшебница осень»,</a:t>
            </a:r>
          </a:p>
          <a:p>
            <a:pPr>
              <a:buFont typeface="Arial" pitchFamily="34" charset="0"/>
              <a:buChar char="•"/>
            </a:pPr>
            <a:r>
              <a:rPr lang="ru-RU" sz="5400" dirty="0"/>
              <a:t> </a:t>
            </a:r>
            <a:r>
              <a:rPr lang="ru-RU" sz="5400" dirty="0" smtClean="0"/>
              <a:t>«Елочка - красавица»,</a:t>
            </a:r>
          </a:p>
          <a:p>
            <a:pPr>
              <a:buFont typeface="Arial" pitchFamily="34" charset="0"/>
              <a:buChar char="•"/>
            </a:pPr>
            <a:r>
              <a:rPr lang="ru-RU" sz="5400" dirty="0"/>
              <a:t> </a:t>
            </a:r>
            <a:r>
              <a:rPr lang="ru-RU" sz="5400" dirty="0" smtClean="0"/>
              <a:t>«Мой любимый снеговик»,</a:t>
            </a:r>
          </a:p>
          <a:p>
            <a:pPr>
              <a:buFont typeface="Arial" pitchFamily="34" charset="0"/>
              <a:buChar char="•"/>
            </a:pPr>
            <a:r>
              <a:rPr lang="ru-RU" sz="5400" dirty="0"/>
              <a:t> </a:t>
            </a:r>
            <a:r>
              <a:rPr lang="ru-RU" sz="5400" dirty="0" smtClean="0"/>
              <a:t>«Мешок с подарками»,</a:t>
            </a:r>
          </a:p>
          <a:p>
            <a:pPr>
              <a:buFont typeface="Arial" pitchFamily="34" charset="0"/>
              <a:buChar char="•"/>
            </a:pPr>
            <a:r>
              <a:rPr lang="ru-RU" sz="5400" dirty="0"/>
              <a:t> </a:t>
            </a:r>
            <a:r>
              <a:rPr lang="ru-RU" sz="5400" dirty="0" smtClean="0"/>
              <a:t>«Мы поэты»,</a:t>
            </a:r>
          </a:p>
          <a:p>
            <a:pPr>
              <a:buFont typeface="Arial" pitchFamily="34" charset="0"/>
              <a:buChar char="•"/>
            </a:pPr>
            <a:r>
              <a:rPr lang="ru-RU" sz="5400" dirty="0"/>
              <a:t> </a:t>
            </a:r>
            <a:r>
              <a:rPr lang="ru-RU" sz="5400" dirty="0" smtClean="0"/>
              <a:t>«А песня льется…» и др.</a:t>
            </a:r>
            <a:endParaRPr lang="ru-RU" sz="5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teacher\Desktop\фото доклад\SAM_2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Users\teacher\Desktop\фото доклад\SAM_28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конференция жемчужина\фото\фото доклад\SAM_2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конференция жемчужина\фото\фото доклад\4017642-9ab4d0cf1002a1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59"/>
            <a:ext cx="9144000" cy="687231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женя\SAM_0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eacher\Desktop\сад\SAM_4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eacher\Desktop\женя\SAM_1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eacher\Desktop\женя\Фото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eacher\Desktop\сад\SAM_4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 rot="10800000" flipV="1">
            <a:off x="0" y="642176"/>
            <a:ext cx="91440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рисую маму</a:t>
            </a: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Мой Атом</a:t>
            </a: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Победная весна</a:t>
            </a: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Любимый сказочный герой</a:t>
            </a: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teacher\Desktop\123\2015-02-11 13-20-14_05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3995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Users\teacher\Desktop\123\2015-02-11 13-24-47_0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0"/>
            <a:ext cx="5148064" cy="6165304"/>
          </a:xfrm>
          <a:prstGeom prst="rect">
            <a:avLst/>
          </a:prstGeom>
          <a:noFill/>
        </p:spPr>
      </p:pic>
      <p:pic>
        <p:nvPicPr>
          <p:cNvPr id="14339" name="Picture 3" descr="C:\Users\teacher\Desktop\123\2015-02-11 13-25-06_0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501008"/>
            <a:ext cx="4848301" cy="2520280"/>
          </a:xfrm>
          <a:prstGeom prst="rect">
            <a:avLst/>
          </a:prstGeom>
          <a:noFill/>
        </p:spPr>
      </p:pic>
      <p:pic>
        <p:nvPicPr>
          <p:cNvPr id="14340" name="Picture 4" descr="C:\Users\teacher\Desktop\женя\DSCF25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58970"/>
            <a:ext cx="9144000" cy="369903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eacher\Desktop\стендовый доклад жемчужина\фото доклад\SAM_3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eacher\Desktop\сад\SAM_4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6059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/>
              <a:t>«Ребенок – это не сосуд, который надо наполнить, а огонь, который</a:t>
            </a:r>
          </a:p>
          <a:p>
            <a:r>
              <a:rPr lang="ru-RU" sz="6600" dirty="0" smtClean="0"/>
              <a:t>Надо зажечь».</a:t>
            </a:r>
            <a:endParaRPr lang="ru-RU" sz="66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88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8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</a:t>
            </a:r>
          </a:p>
          <a:p>
            <a:pPr algn="ctr"/>
            <a:endParaRPr lang="ru-RU" sz="8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8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внимание!</a:t>
            </a:r>
            <a:endParaRPr lang="ru-RU" sz="8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женя\P1010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нференция жемчужина\фото\сад\SAM_4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0872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ru-RU" sz="6600" dirty="0" smtClean="0"/>
              <a:t>Информирование</a:t>
            </a:r>
          </a:p>
          <a:p>
            <a:pPr marL="914400" indent="-914400"/>
            <a:endParaRPr lang="ru-RU" sz="6600" dirty="0" smtClean="0"/>
          </a:p>
          <a:p>
            <a:pPr marL="914400" indent="-914400"/>
            <a:r>
              <a:rPr lang="ru-RU" sz="6600" dirty="0" smtClean="0"/>
              <a:t>             родителей</a:t>
            </a:r>
            <a:endParaRPr lang="ru-RU" sz="66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acher\Desktop\стендовый доклад жемчужина\фото доклад\SAM_3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женя\DSCF2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конференция жемчужина\фото\сад\SAM_4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7">
  <a:themeElements>
    <a:clrScheme name="Інше 2">
      <a:dk1>
        <a:srgbClr val="FFFFFF"/>
      </a:dk1>
      <a:lt1>
        <a:srgbClr val="121429"/>
      </a:lt1>
      <a:dk2>
        <a:srgbClr val="121429"/>
      </a:dk2>
      <a:lt2>
        <a:srgbClr val="121429"/>
      </a:lt2>
      <a:accent1>
        <a:srgbClr val="629DD1"/>
      </a:accent1>
      <a:accent2>
        <a:srgbClr val="297FD5"/>
      </a:accent2>
      <a:accent3>
        <a:srgbClr val="7F8FA9"/>
      </a:accent3>
      <a:accent4>
        <a:srgbClr val="121429"/>
      </a:accent4>
      <a:accent5>
        <a:srgbClr val="5AA2AE"/>
      </a:accent5>
      <a:accent6>
        <a:srgbClr val="9D90A0"/>
      </a:accent6>
      <a:hlink>
        <a:srgbClr val="FF0000"/>
      </a:hlink>
      <a:folHlink>
        <a:srgbClr val="3EBBF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17</Template>
  <TotalTime>138</TotalTime>
  <Words>247</Words>
  <Application>Microsoft Office PowerPoint</Application>
  <PresentationFormat>Экран (4:3)</PresentationFormat>
  <Paragraphs>62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17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teacher</dc:creator>
  <cp:lastModifiedBy>teacher</cp:lastModifiedBy>
  <cp:revision>13</cp:revision>
  <dcterms:created xsi:type="dcterms:W3CDTF">2015-03-30T10:53:06Z</dcterms:created>
  <dcterms:modified xsi:type="dcterms:W3CDTF">2015-03-30T15:03:48Z</dcterms:modified>
</cp:coreProperties>
</file>